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theme/themeOverride7.xml" ContentType="application/vnd.openxmlformats-officedocument.themeOverride+xml"/>
  <Override PartName="/ppt/theme/themeOverride8.xml" ContentType="application/vnd.openxmlformats-officedocument.themeOverr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70"/>
  </p:notesMasterIdLst>
  <p:sldIdLst>
    <p:sldId id="277" r:id="rId3"/>
    <p:sldId id="274" r:id="rId4"/>
    <p:sldId id="286" r:id="rId5"/>
    <p:sldId id="287" r:id="rId6"/>
    <p:sldId id="288" r:id="rId7"/>
    <p:sldId id="289" r:id="rId8"/>
    <p:sldId id="290" r:id="rId9"/>
    <p:sldId id="291" r:id="rId10"/>
    <p:sldId id="292" r:id="rId11"/>
    <p:sldId id="293" r:id="rId12"/>
    <p:sldId id="285" r:id="rId13"/>
    <p:sldId id="295" r:id="rId14"/>
    <p:sldId id="296" r:id="rId15"/>
    <p:sldId id="297" r:id="rId16"/>
    <p:sldId id="298" r:id="rId17"/>
    <p:sldId id="299" r:id="rId18"/>
    <p:sldId id="300" r:id="rId19"/>
    <p:sldId id="301" r:id="rId20"/>
    <p:sldId id="302" r:id="rId21"/>
    <p:sldId id="303" r:id="rId22"/>
    <p:sldId id="304" r:id="rId23"/>
    <p:sldId id="305" r:id="rId24"/>
    <p:sldId id="294" r:id="rId25"/>
    <p:sldId id="306"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9" r:id="rId46"/>
    <p:sldId id="330" r:id="rId47"/>
    <p:sldId id="331" r:id="rId48"/>
    <p:sldId id="332" r:id="rId49"/>
    <p:sldId id="333" r:id="rId50"/>
    <p:sldId id="334" r:id="rId51"/>
    <p:sldId id="335" r:id="rId52"/>
    <p:sldId id="336" r:id="rId53"/>
    <p:sldId id="337" r:id="rId54"/>
    <p:sldId id="338"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273" r:id="rId69"/>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7EE79"/>
    <a:srgbClr val="003296"/>
    <a:srgbClr val="C5B815"/>
    <a:srgbClr val="DBCC0D"/>
    <a:srgbClr val="F0E380"/>
    <a:srgbClr val="DECA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1723" y="-1013"/>
      </p:cViewPr>
      <p:guideLst>
        <p:guide orient="horz" pos="2160"/>
        <p:guide pos="2880"/>
      </p:guideLst>
    </p:cSldViewPr>
  </p:slideViewPr>
  <p:notesTextViewPr>
    <p:cViewPr>
      <p:scale>
        <a:sx n="1" d="1"/>
        <a:sy n="1" d="1"/>
      </p:scale>
      <p:origin x="0" y="0"/>
    </p:cViewPr>
  </p:notesTextViewPr>
  <p:sorterViewPr>
    <p:cViewPr>
      <p:scale>
        <a:sx n="100" d="100"/>
        <a:sy n="100" d="100"/>
      </p:scale>
      <p:origin x="0" y="103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CD182D-C511-41BF-94CC-24FB0FD09F78}"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pt-BR"/>
        </a:p>
      </dgm:t>
    </dgm:pt>
    <dgm:pt modelId="{39DDD9D1-65BE-45EC-9709-9EF8D6D33A4A}">
      <dgm:prSet phldrT="[Texto]"/>
      <dgm:spPr/>
      <dgm:t>
        <a:bodyPr/>
        <a:lstStyle/>
        <a:p>
          <a:r>
            <a:rPr lang="pt-BR" b="1" dirty="0" smtClean="0"/>
            <a:t>1792</a:t>
          </a:r>
          <a:endParaRPr lang="pt-BR" b="1" dirty="0"/>
        </a:p>
      </dgm:t>
    </dgm:pt>
    <dgm:pt modelId="{231AE299-AB9A-4805-B4A5-BA12CAA30151}" type="parTrans" cxnId="{D4C9701A-AA61-4E9D-B27D-502F45745D36}">
      <dgm:prSet/>
      <dgm:spPr/>
      <dgm:t>
        <a:bodyPr/>
        <a:lstStyle/>
        <a:p>
          <a:endParaRPr lang="pt-BR"/>
        </a:p>
      </dgm:t>
    </dgm:pt>
    <dgm:pt modelId="{78B65CFF-BAE3-4F58-BBA0-321D15569A57}" type="sibTrans" cxnId="{D4C9701A-AA61-4E9D-B27D-502F45745D36}">
      <dgm:prSet/>
      <dgm:spPr/>
      <dgm:t>
        <a:bodyPr/>
        <a:lstStyle/>
        <a:p>
          <a:endParaRPr lang="pt-BR"/>
        </a:p>
      </dgm:t>
    </dgm:pt>
    <dgm:pt modelId="{1159DFC7-0F7F-4D95-B937-AD7A21D09C9C}">
      <dgm:prSet phldrT="[Texto]"/>
      <dgm:spPr/>
      <dgm:t>
        <a:bodyPr lIns="252000"/>
        <a:lstStyle/>
        <a:p>
          <a:r>
            <a:rPr lang="en-GB" altLang="pt-BR" dirty="0" smtClean="0">
              <a:solidFill>
                <a:schemeClr val="bg1"/>
              </a:solidFill>
              <a:latin typeface="+mn-lt"/>
            </a:rPr>
            <a:t>1ª Escola de </a:t>
          </a:r>
          <a:r>
            <a:rPr lang="en-GB" altLang="pt-BR" dirty="0" err="1" smtClean="0">
              <a:solidFill>
                <a:schemeClr val="bg1"/>
              </a:solidFill>
              <a:latin typeface="+mn-lt"/>
            </a:rPr>
            <a:t>Engenharia</a:t>
          </a:r>
          <a:r>
            <a:rPr lang="en-GB" altLang="pt-BR" dirty="0" smtClean="0">
              <a:solidFill>
                <a:schemeClr val="bg1"/>
              </a:solidFill>
              <a:latin typeface="+mn-lt"/>
            </a:rPr>
            <a:t> no Brasil – Real Academia de </a:t>
          </a:r>
          <a:r>
            <a:rPr lang="en-GB" altLang="pt-BR" dirty="0" err="1" smtClean="0">
              <a:solidFill>
                <a:schemeClr val="bg1"/>
              </a:solidFill>
              <a:latin typeface="+mn-lt"/>
            </a:rPr>
            <a:t>Fortificação</a:t>
          </a:r>
          <a:r>
            <a:rPr lang="en-GB" altLang="pt-BR" dirty="0" smtClean="0">
              <a:solidFill>
                <a:schemeClr val="bg1"/>
              </a:solidFill>
              <a:latin typeface="+mn-lt"/>
            </a:rPr>
            <a:t>, </a:t>
          </a:r>
          <a:r>
            <a:rPr lang="en-GB" altLang="pt-BR" dirty="0" err="1" smtClean="0">
              <a:solidFill>
                <a:schemeClr val="bg1"/>
              </a:solidFill>
              <a:latin typeface="+mn-lt"/>
            </a:rPr>
            <a:t>Artilharia</a:t>
          </a:r>
          <a:r>
            <a:rPr lang="en-GB" altLang="pt-BR" dirty="0" smtClean="0">
              <a:solidFill>
                <a:schemeClr val="bg1"/>
              </a:solidFill>
              <a:latin typeface="+mn-lt"/>
            </a:rPr>
            <a:t> e </a:t>
          </a:r>
          <a:r>
            <a:rPr lang="en-GB" altLang="pt-BR" dirty="0" err="1" smtClean="0">
              <a:solidFill>
                <a:schemeClr val="bg1"/>
              </a:solidFill>
              <a:latin typeface="+mn-lt"/>
            </a:rPr>
            <a:t>Desenho</a:t>
          </a:r>
          <a:r>
            <a:rPr lang="en-GB" altLang="pt-BR" dirty="0" smtClean="0">
              <a:solidFill>
                <a:schemeClr val="bg1"/>
              </a:solidFill>
              <a:latin typeface="+mn-lt"/>
            </a:rPr>
            <a:t>, </a:t>
          </a:r>
          <a:r>
            <a:rPr lang="en-GB" altLang="pt-BR" dirty="0" err="1" smtClean="0">
              <a:solidFill>
                <a:schemeClr val="bg1"/>
              </a:solidFill>
              <a:latin typeface="+mn-lt"/>
            </a:rPr>
            <a:t>atual</a:t>
          </a:r>
          <a:r>
            <a:rPr lang="en-GB" altLang="pt-BR" dirty="0" smtClean="0">
              <a:solidFill>
                <a:schemeClr val="bg1"/>
              </a:solidFill>
              <a:latin typeface="+mn-lt"/>
            </a:rPr>
            <a:t> Escola </a:t>
          </a:r>
          <a:r>
            <a:rPr lang="en-GB" altLang="pt-BR" dirty="0" err="1" smtClean="0">
              <a:solidFill>
                <a:schemeClr val="bg1"/>
              </a:solidFill>
              <a:latin typeface="+mn-lt"/>
            </a:rPr>
            <a:t>Politécnica</a:t>
          </a:r>
          <a:r>
            <a:rPr lang="en-GB" altLang="pt-BR" dirty="0" smtClean="0">
              <a:solidFill>
                <a:schemeClr val="bg1"/>
              </a:solidFill>
              <a:latin typeface="+mn-lt"/>
            </a:rPr>
            <a:t> da UFRJ (3º Curso de </a:t>
          </a:r>
          <a:r>
            <a:rPr lang="en-GB" altLang="pt-BR" dirty="0" err="1" smtClean="0">
              <a:solidFill>
                <a:schemeClr val="bg1"/>
              </a:solidFill>
              <a:latin typeface="+mn-lt"/>
            </a:rPr>
            <a:t>Engenharia</a:t>
          </a:r>
          <a:r>
            <a:rPr lang="en-GB" altLang="pt-BR" dirty="0" smtClean="0">
              <a:solidFill>
                <a:schemeClr val="bg1"/>
              </a:solidFill>
              <a:latin typeface="+mn-lt"/>
            </a:rPr>
            <a:t> </a:t>
          </a:r>
          <a:r>
            <a:rPr lang="en-GB" altLang="pt-BR" dirty="0" err="1" smtClean="0">
              <a:solidFill>
                <a:schemeClr val="bg1"/>
              </a:solidFill>
              <a:latin typeface="+mn-lt"/>
            </a:rPr>
            <a:t>mais</a:t>
          </a:r>
          <a:r>
            <a:rPr lang="en-GB" altLang="pt-BR" dirty="0" smtClean="0">
              <a:solidFill>
                <a:schemeClr val="bg1"/>
              </a:solidFill>
              <a:latin typeface="+mn-lt"/>
            </a:rPr>
            <a:t> </a:t>
          </a:r>
          <a:r>
            <a:rPr lang="en-GB" altLang="pt-BR" dirty="0" err="1" smtClean="0">
              <a:solidFill>
                <a:schemeClr val="bg1"/>
              </a:solidFill>
              <a:latin typeface="+mn-lt"/>
            </a:rPr>
            <a:t>antigo</a:t>
          </a:r>
          <a:r>
            <a:rPr lang="en-GB" altLang="pt-BR" dirty="0" smtClean="0">
              <a:solidFill>
                <a:schemeClr val="bg1"/>
              </a:solidFill>
              <a:latin typeface="+mn-lt"/>
            </a:rPr>
            <a:t> do </a:t>
          </a:r>
          <a:r>
            <a:rPr lang="en-GB" altLang="pt-BR" dirty="0" err="1" smtClean="0">
              <a:solidFill>
                <a:schemeClr val="bg1"/>
              </a:solidFill>
              <a:latin typeface="+mn-lt"/>
            </a:rPr>
            <a:t>mundo</a:t>
          </a:r>
          <a:r>
            <a:rPr lang="en-GB" altLang="pt-BR" dirty="0" smtClean="0">
              <a:solidFill>
                <a:schemeClr val="bg1"/>
              </a:solidFill>
              <a:latin typeface="+mn-lt"/>
            </a:rPr>
            <a:t>)</a:t>
          </a:r>
          <a:endParaRPr lang="pt-BR" dirty="0">
            <a:solidFill>
              <a:schemeClr val="bg1"/>
            </a:solidFill>
            <a:latin typeface="+mn-lt"/>
          </a:endParaRPr>
        </a:p>
      </dgm:t>
    </dgm:pt>
    <dgm:pt modelId="{01F0A9FC-985B-45DE-A0EE-5DA40BE63270}" type="parTrans" cxnId="{C46ACBCD-F42D-452A-9183-CE4018654340}">
      <dgm:prSet/>
      <dgm:spPr/>
      <dgm:t>
        <a:bodyPr/>
        <a:lstStyle/>
        <a:p>
          <a:endParaRPr lang="pt-BR"/>
        </a:p>
      </dgm:t>
    </dgm:pt>
    <dgm:pt modelId="{4770D8AC-BD43-446F-8B5D-3D646859C6D4}" type="sibTrans" cxnId="{C46ACBCD-F42D-452A-9183-CE4018654340}">
      <dgm:prSet/>
      <dgm:spPr/>
      <dgm:t>
        <a:bodyPr/>
        <a:lstStyle/>
        <a:p>
          <a:endParaRPr lang="pt-BR"/>
        </a:p>
      </dgm:t>
    </dgm:pt>
    <dgm:pt modelId="{CDFE704F-DD79-412F-94BB-37DE299793FE}">
      <dgm:prSet/>
      <dgm:spPr/>
      <dgm:t>
        <a:bodyPr lIns="252000"/>
        <a:lstStyle/>
        <a:p>
          <a:r>
            <a:rPr lang="en-GB" altLang="pt-BR" dirty="0" smtClean="0">
              <a:solidFill>
                <a:schemeClr val="bg1"/>
              </a:solidFill>
              <a:latin typeface="+mn-lt"/>
            </a:rPr>
            <a:t>Escola </a:t>
          </a:r>
          <a:r>
            <a:rPr lang="en-GB" altLang="pt-BR" dirty="0" err="1" smtClean="0">
              <a:solidFill>
                <a:schemeClr val="bg1"/>
              </a:solidFill>
              <a:latin typeface="+mn-lt"/>
            </a:rPr>
            <a:t>Politécnica</a:t>
          </a:r>
          <a:r>
            <a:rPr lang="en-GB" altLang="pt-BR" dirty="0" smtClean="0">
              <a:solidFill>
                <a:schemeClr val="bg1"/>
              </a:solidFill>
              <a:latin typeface="+mn-lt"/>
            </a:rPr>
            <a:t> da UFRJ </a:t>
          </a:r>
          <a:r>
            <a:rPr lang="en-GB" altLang="pt-BR" dirty="0" err="1" smtClean="0">
              <a:solidFill>
                <a:schemeClr val="bg1"/>
              </a:solidFill>
              <a:latin typeface="+mn-lt"/>
            </a:rPr>
            <a:t>implanta</a:t>
          </a:r>
          <a:r>
            <a:rPr lang="en-GB" altLang="pt-BR" dirty="0" smtClean="0">
              <a:solidFill>
                <a:schemeClr val="bg1"/>
              </a:solidFill>
              <a:latin typeface="+mn-lt"/>
            </a:rPr>
            <a:t> o curso de </a:t>
          </a:r>
          <a:r>
            <a:rPr lang="en-GB" altLang="pt-BR" dirty="0" err="1" smtClean="0">
              <a:solidFill>
                <a:schemeClr val="bg1"/>
              </a:solidFill>
              <a:latin typeface="+mn-lt"/>
            </a:rPr>
            <a:t>Engenharia</a:t>
          </a:r>
          <a:r>
            <a:rPr lang="en-GB" altLang="pt-BR" dirty="0" smtClean="0">
              <a:solidFill>
                <a:schemeClr val="bg1"/>
              </a:solidFill>
              <a:latin typeface="+mn-lt"/>
            </a:rPr>
            <a:t> </a:t>
          </a:r>
          <a:r>
            <a:rPr lang="en-GB" altLang="pt-BR" dirty="0" err="1" smtClean="0">
              <a:solidFill>
                <a:schemeClr val="bg1"/>
              </a:solidFill>
              <a:latin typeface="+mn-lt"/>
            </a:rPr>
            <a:t>mais</a:t>
          </a:r>
          <a:r>
            <a:rPr lang="en-GB" altLang="pt-BR" dirty="0" smtClean="0">
              <a:solidFill>
                <a:schemeClr val="bg1"/>
              </a:solidFill>
              <a:latin typeface="+mn-lt"/>
            </a:rPr>
            <a:t> </a:t>
          </a:r>
          <a:r>
            <a:rPr lang="en-GB" altLang="pt-BR" dirty="0" err="1" smtClean="0">
              <a:solidFill>
                <a:schemeClr val="bg1"/>
              </a:solidFill>
              <a:latin typeface="+mn-lt"/>
            </a:rPr>
            <a:t>estruturado</a:t>
          </a:r>
          <a:endParaRPr lang="en-GB" altLang="pt-BR" dirty="0" smtClean="0">
            <a:solidFill>
              <a:schemeClr val="bg1"/>
            </a:solidFill>
            <a:latin typeface="+mn-lt"/>
          </a:endParaRPr>
        </a:p>
      </dgm:t>
    </dgm:pt>
    <dgm:pt modelId="{863CF62E-B609-496F-8429-BCF49C7D7D49}" type="parTrans" cxnId="{055FBC1E-A08C-4EBE-8E52-C039DD3D524B}">
      <dgm:prSet/>
      <dgm:spPr/>
      <dgm:t>
        <a:bodyPr/>
        <a:lstStyle/>
        <a:p>
          <a:endParaRPr lang="pt-BR"/>
        </a:p>
      </dgm:t>
    </dgm:pt>
    <dgm:pt modelId="{5F90810A-5096-49D5-8F07-CBD2FEFC30A7}" type="sibTrans" cxnId="{055FBC1E-A08C-4EBE-8E52-C039DD3D524B}">
      <dgm:prSet/>
      <dgm:spPr/>
      <dgm:t>
        <a:bodyPr/>
        <a:lstStyle/>
        <a:p>
          <a:endParaRPr lang="pt-BR"/>
        </a:p>
      </dgm:t>
    </dgm:pt>
    <dgm:pt modelId="{083916D5-DAF9-46AC-A962-A5DBF90D83D1}">
      <dgm:prSet/>
      <dgm:spPr/>
      <dgm:t>
        <a:bodyPr lIns="252000"/>
        <a:lstStyle/>
        <a:p>
          <a:r>
            <a:rPr lang="en-GB" altLang="pt-BR" dirty="0" err="1" smtClean="0">
              <a:solidFill>
                <a:schemeClr val="bg1"/>
              </a:solidFill>
              <a:latin typeface="+mn-lt"/>
            </a:rPr>
            <a:t>Passaram</a:t>
          </a:r>
          <a:r>
            <a:rPr lang="en-GB" altLang="pt-BR" dirty="0" smtClean="0">
              <a:solidFill>
                <a:schemeClr val="bg1"/>
              </a:solidFill>
              <a:latin typeface="+mn-lt"/>
            </a:rPr>
            <a:t> a </a:t>
          </a:r>
          <a:r>
            <a:rPr lang="en-GB" altLang="pt-BR" dirty="0" err="1" smtClean="0">
              <a:solidFill>
                <a:schemeClr val="bg1"/>
              </a:solidFill>
              <a:latin typeface="+mn-lt"/>
            </a:rPr>
            <a:t>ser</a:t>
          </a:r>
          <a:r>
            <a:rPr lang="en-GB" altLang="pt-BR" dirty="0" smtClean="0">
              <a:solidFill>
                <a:schemeClr val="bg1"/>
              </a:solidFill>
              <a:latin typeface="+mn-lt"/>
            </a:rPr>
            <a:t> </a:t>
          </a:r>
          <a:r>
            <a:rPr lang="en-GB" altLang="pt-BR" dirty="0" err="1" smtClean="0">
              <a:solidFill>
                <a:schemeClr val="bg1"/>
              </a:solidFill>
              <a:latin typeface="+mn-lt"/>
            </a:rPr>
            <a:t>aceitos</a:t>
          </a:r>
          <a:r>
            <a:rPr lang="en-GB" altLang="pt-BR" dirty="0" smtClean="0">
              <a:solidFill>
                <a:schemeClr val="bg1"/>
              </a:solidFill>
              <a:latin typeface="+mn-lt"/>
            </a:rPr>
            <a:t> </a:t>
          </a:r>
          <a:r>
            <a:rPr lang="en-GB" altLang="pt-BR" dirty="0" err="1" smtClean="0">
              <a:solidFill>
                <a:schemeClr val="bg1"/>
              </a:solidFill>
              <a:latin typeface="+mn-lt"/>
            </a:rPr>
            <a:t>na</a:t>
          </a:r>
          <a:r>
            <a:rPr lang="en-GB" altLang="pt-BR" dirty="0" smtClean="0">
              <a:solidFill>
                <a:schemeClr val="bg1"/>
              </a:solidFill>
              <a:latin typeface="+mn-lt"/>
            </a:rPr>
            <a:t> escola </a:t>
          </a:r>
          <a:r>
            <a:rPr lang="en-GB" altLang="pt-BR" dirty="0" err="1" smtClean="0">
              <a:solidFill>
                <a:schemeClr val="bg1"/>
              </a:solidFill>
              <a:latin typeface="+mn-lt"/>
            </a:rPr>
            <a:t>os</a:t>
          </a:r>
          <a:r>
            <a:rPr lang="en-GB" altLang="pt-BR" dirty="0" smtClean="0">
              <a:solidFill>
                <a:schemeClr val="bg1"/>
              </a:solidFill>
              <a:latin typeface="+mn-lt"/>
            </a:rPr>
            <a:t> </a:t>
          </a:r>
          <a:r>
            <a:rPr lang="en-GB" altLang="pt-BR" dirty="0" err="1" smtClean="0">
              <a:solidFill>
                <a:schemeClr val="bg1"/>
              </a:solidFill>
              <a:latin typeface="+mn-lt"/>
            </a:rPr>
            <a:t>não</a:t>
          </a:r>
          <a:r>
            <a:rPr lang="en-GB" altLang="pt-BR" dirty="0" smtClean="0">
              <a:solidFill>
                <a:schemeClr val="bg1"/>
              </a:solidFill>
              <a:latin typeface="+mn-lt"/>
            </a:rPr>
            <a:t> </a:t>
          </a:r>
          <a:r>
            <a:rPr lang="en-GB" altLang="pt-BR" dirty="0" err="1" smtClean="0">
              <a:solidFill>
                <a:schemeClr val="bg1"/>
              </a:solidFill>
              <a:latin typeface="+mn-lt"/>
            </a:rPr>
            <a:t>militares</a:t>
          </a:r>
          <a:r>
            <a:rPr lang="en-GB" altLang="pt-BR" dirty="0" smtClean="0">
              <a:solidFill>
                <a:schemeClr val="bg1"/>
              </a:solidFill>
              <a:latin typeface="+mn-lt"/>
            </a:rPr>
            <a:t>, </a:t>
          </a:r>
          <a:r>
            <a:rPr lang="en-GB" altLang="pt-BR" dirty="0" err="1" smtClean="0">
              <a:solidFill>
                <a:schemeClr val="bg1"/>
              </a:solidFill>
              <a:latin typeface="+mn-lt"/>
            </a:rPr>
            <a:t>denominados</a:t>
          </a:r>
          <a:r>
            <a:rPr lang="en-GB" altLang="pt-BR" dirty="0" smtClean="0">
              <a:solidFill>
                <a:schemeClr val="bg1"/>
              </a:solidFill>
              <a:latin typeface="+mn-lt"/>
            </a:rPr>
            <a:t> </a:t>
          </a:r>
          <a:r>
            <a:rPr lang="en-GB" altLang="pt-BR" dirty="0" err="1" smtClean="0">
              <a:solidFill>
                <a:schemeClr val="bg1"/>
              </a:solidFill>
              <a:latin typeface="+mn-lt"/>
            </a:rPr>
            <a:t>Engenheiros</a:t>
          </a:r>
          <a:r>
            <a:rPr lang="en-GB" altLang="pt-BR" dirty="0" smtClean="0">
              <a:solidFill>
                <a:schemeClr val="bg1"/>
              </a:solidFill>
              <a:latin typeface="+mn-lt"/>
            </a:rPr>
            <a:t> </a:t>
          </a:r>
          <a:r>
            <a:rPr lang="en-GB" altLang="pt-BR" dirty="0" err="1" smtClean="0">
              <a:solidFill>
                <a:schemeClr val="bg1"/>
              </a:solidFill>
              <a:latin typeface="+mn-lt"/>
            </a:rPr>
            <a:t>Civis</a:t>
          </a:r>
          <a:endParaRPr lang="en-GB" altLang="pt-BR" dirty="0" smtClean="0">
            <a:solidFill>
              <a:schemeClr val="bg1"/>
            </a:solidFill>
            <a:latin typeface="+mn-lt"/>
          </a:endParaRPr>
        </a:p>
      </dgm:t>
    </dgm:pt>
    <dgm:pt modelId="{CE8BC86C-276F-48B7-A902-6D5100349CD6}" type="sibTrans" cxnId="{72697E43-83B4-43D3-B7C6-A6957DF68A23}">
      <dgm:prSet/>
      <dgm:spPr/>
      <dgm:t>
        <a:bodyPr/>
        <a:lstStyle/>
        <a:p>
          <a:endParaRPr lang="pt-BR"/>
        </a:p>
      </dgm:t>
    </dgm:pt>
    <dgm:pt modelId="{04B562C3-7827-4DBD-98E6-C9D8D0EC83E4}" type="parTrans" cxnId="{72697E43-83B4-43D3-B7C6-A6957DF68A23}">
      <dgm:prSet/>
      <dgm:spPr/>
      <dgm:t>
        <a:bodyPr/>
        <a:lstStyle/>
        <a:p>
          <a:endParaRPr lang="pt-BR"/>
        </a:p>
      </dgm:t>
    </dgm:pt>
    <dgm:pt modelId="{EAC3C287-A465-4E4B-903C-EA0F07963A7D}">
      <dgm:prSet/>
      <dgm:spPr/>
      <dgm:t>
        <a:bodyPr lIns="252000"/>
        <a:lstStyle/>
        <a:p>
          <a:r>
            <a:rPr lang="en-GB" altLang="pt-BR" dirty="0" err="1" smtClean="0">
              <a:solidFill>
                <a:schemeClr val="bg1"/>
              </a:solidFill>
              <a:latin typeface="+mn-lt"/>
            </a:rPr>
            <a:t>Engenharia</a:t>
          </a:r>
          <a:r>
            <a:rPr lang="en-GB" altLang="pt-BR" dirty="0" smtClean="0">
              <a:solidFill>
                <a:schemeClr val="bg1"/>
              </a:solidFill>
              <a:latin typeface="+mn-lt"/>
            </a:rPr>
            <a:t> </a:t>
          </a:r>
          <a:r>
            <a:rPr lang="en-GB" altLang="pt-BR" dirty="0" err="1" smtClean="0">
              <a:solidFill>
                <a:schemeClr val="bg1"/>
              </a:solidFill>
              <a:latin typeface="+mn-lt"/>
            </a:rPr>
            <a:t>Militar</a:t>
          </a:r>
          <a:r>
            <a:rPr lang="en-GB" altLang="pt-BR" dirty="0" smtClean="0">
              <a:solidFill>
                <a:schemeClr val="bg1"/>
              </a:solidFill>
              <a:latin typeface="+mn-lt"/>
            </a:rPr>
            <a:t> no Brasil </a:t>
          </a:r>
          <a:r>
            <a:rPr lang="en-GB" altLang="pt-BR" dirty="0" err="1" smtClean="0">
              <a:solidFill>
                <a:schemeClr val="bg1"/>
              </a:solidFill>
              <a:latin typeface="+mn-lt"/>
            </a:rPr>
            <a:t>foi</a:t>
          </a:r>
          <a:r>
            <a:rPr lang="en-GB" altLang="pt-BR" dirty="0" smtClean="0">
              <a:solidFill>
                <a:schemeClr val="bg1"/>
              </a:solidFill>
              <a:latin typeface="+mn-lt"/>
            </a:rPr>
            <a:t> </a:t>
          </a:r>
          <a:r>
            <a:rPr lang="en-GB" altLang="pt-BR" dirty="0" err="1" smtClean="0">
              <a:solidFill>
                <a:schemeClr val="bg1"/>
              </a:solidFill>
              <a:latin typeface="+mn-lt"/>
            </a:rPr>
            <a:t>implantada</a:t>
          </a:r>
          <a:r>
            <a:rPr lang="en-GB" altLang="pt-BR" dirty="0" smtClean="0">
              <a:solidFill>
                <a:schemeClr val="bg1"/>
              </a:solidFill>
              <a:latin typeface="+mn-lt"/>
            </a:rPr>
            <a:t> </a:t>
          </a:r>
          <a:r>
            <a:rPr lang="en-GB" altLang="pt-BR" dirty="0" err="1" smtClean="0">
              <a:solidFill>
                <a:schemeClr val="bg1"/>
              </a:solidFill>
              <a:latin typeface="+mn-lt"/>
            </a:rPr>
            <a:t>na</a:t>
          </a:r>
          <a:r>
            <a:rPr lang="en-GB" altLang="pt-BR" dirty="0" smtClean="0">
              <a:solidFill>
                <a:schemeClr val="bg1"/>
              </a:solidFill>
              <a:latin typeface="+mn-lt"/>
            </a:rPr>
            <a:t> Academia Real </a:t>
          </a:r>
          <a:r>
            <a:rPr lang="en-GB" altLang="pt-BR" dirty="0" err="1" smtClean="0">
              <a:solidFill>
                <a:schemeClr val="bg1"/>
              </a:solidFill>
              <a:latin typeface="+mn-lt"/>
            </a:rPr>
            <a:t>Militar</a:t>
          </a:r>
          <a:r>
            <a:rPr lang="en-GB" altLang="pt-BR" dirty="0" smtClean="0">
              <a:solidFill>
                <a:schemeClr val="bg1"/>
              </a:solidFill>
              <a:latin typeface="+mn-lt"/>
            </a:rPr>
            <a:t> – RJ ––</a:t>
          </a:r>
          <a:r>
            <a:rPr lang="en-GB" altLang="pt-BR" dirty="0" err="1" smtClean="0">
              <a:solidFill>
                <a:schemeClr val="bg1"/>
              </a:solidFill>
              <a:latin typeface="+mn-lt"/>
            </a:rPr>
            <a:t>atual</a:t>
          </a:r>
          <a:r>
            <a:rPr lang="en-GB" altLang="pt-BR" dirty="0" smtClean="0">
              <a:solidFill>
                <a:schemeClr val="bg1"/>
              </a:solidFill>
              <a:latin typeface="+mn-lt"/>
            </a:rPr>
            <a:t> </a:t>
          </a:r>
          <a:r>
            <a:rPr lang="en-GB" altLang="pt-BR" dirty="0" err="1" smtClean="0">
              <a:solidFill>
                <a:schemeClr val="bg1"/>
              </a:solidFill>
              <a:latin typeface="+mn-lt"/>
            </a:rPr>
            <a:t>Instituto</a:t>
          </a:r>
          <a:r>
            <a:rPr lang="en-GB" altLang="pt-BR" dirty="0" smtClean="0">
              <a:solidFill>
                <a:schemeClr val="bg1"/>
              </a:solidFill>
              <a:latin typeface="+mn-lt"/>
            </a:rPr>
            <a:t> </a:t>
          </a:r>
          <a:r>
            <a:rPr lang="en-GB" altLang="pt-BR" dirty="0" err="1" smtClean="0">
              <a:solidFill>
                <a:schemeClr val="bg1"/>
              </a:solidFill>
              <a:latin typeface="+mn-lt"/>
            </a:rPr>
            <a:t>Militar</a:t>
          </a:r>
          <a:r>
            <a:rPr lang="en-GB" altLang="pt-BR" dirty="0" smtClean="0">
              <a:solidFill>
                <a:schemeClr val="bg1"/>
              </a:solidFill>
              <a:latin typeface="+mn-lt"/>
            </a:rPr>
            <a:t> de </a:t>
          </a:r>
          <a:r>
            <a:rPr lang="en-GB" altLang="pt-BR" dirty="0" err="1" smtClean="0">
              <a:solidFill>
                <a:schemeClr val="bg1"/>
              </a:solidFill>
              <a:latin typeface="+mn-lt"/>
            </a:rPr>
            <a:t>Engenharia</a:t>
          </a:r>
          <a:endParaRPr lang="en-GB" altLang="pt-BR" dirty="0" smtClean="0">
            <a:solidFill>
              <a:schemeClr val="bg1"/>
            </a:solidFill>
            <a:latin typeface="+mn-lt"/>
          </a:endParaRPr>
        </a:p>
      </dgm:t>
    </dgm:pt>
    <dgm:pt modelId="{2DE33102-3C72-4BAB-80D6-4F06E9D800A0}" type="sibTrans" cxnId="{557424FC-8D63-44B9-A65F-156361FC0897}">
      <dgm:prSet/>
      <dgm:spPr/>
      <dgm:t>
        <a:bodyPr/>
        <a:lstStyle/>
        <a:p>
          <a:endParaRPr lang="pt-BR"/>
        </a:p>
      </dgm:t>
    </dgm:pt>
    <dgm:pt modelId="{250B2D04-DB97-4883-AD60-96D338752B8A}" type="parTrans" cxnId="{557424FC-8D63-44B9-A65F-156361FC0897}">
      <dgm:prSet/>
      <dgm:spPr/>
      <dgm:t>
        <a:bodyPr/>
        <a:lstStyle/>
        <a:p>
          <a:endParaRPr lang="pt-BR"/>
        </a:p>
      </dgm:t>
    </dgm:pt>
    <dgm:pt modelId="{8F6DE87C-2FC3-4573-B053-85C320321222}">
      <dgm:prSet phldrT="[Texto]"/>
      <dgm:spPr/>
      <dgm:t>
        <a:bodyPr/>
        <a:lstStyle/>
        <a:p>
          <a:r>
            <a:rPr lang="pt-BR" b="1" dirty="0" smtClean="0"/>
            <a:t>1810</a:t>
          </a:r>
          <a:endParaRPr lang="pt-BR" b="1" dirty="0"/>
        </a:p>
      </dgm:t>
    </dgm:pt>
    <dgm:pt modelId="{E5C0D22F-3831-4115-8195-A1BE879D5AD9}" type="parTrans" cxnId="{5A88FAAB-4071-48E3-8D46-D382EFC142FE}">
      <dgm:prSet/>
      <dgm:spPr/>
      <dgm:t>
        <a:bodyPr/>
        <a:lstStyle/>
        <a:p>
          <a:endParaRPr lang="pt-BR"/>
        </a:p>
      </dgm:t>
    </dgm:pt>
    <dgm:pt modelId="{CDD57A87-9968-4DBE-A2E2-29A257AC5EFF}" type="sibTrans" cxnId="{5A88FAAB-4071-48E3-8D46-D382EFC142FE}">
      <dgm:prSet/>
      <dgm:spPr/>
      <dgm:t>
        <a:bodyPr/>
        <a:lstStyle/>
        <a:p>
          <a:endParaRPr lang="pt-BR"/>
        </a:p>
      </dgm:t>
    </dgm:pt>
    <dgm:pt modelId="{26CDE0C7-BEDD-48DE-81F3-C05BC71C8F49}">
      <dgm:prSet/>
      <dgm:spPr/>
      <dgm:t>
        <a:bodyPr/>
        <a:lstStyle/>
        <a:p>
          <a:r>
            <a:rPr lang="en-GB" altLang="pt-BR" b="1" dirty="0" smtClean="0"/>
            <a:t>1823</a:t>
          </a:r>
        </a:p>
      </dgm:t>
    </dgm:pt>
    <dgm:pt modelId="{B254D5D1-1FAC-43B5-A6F3-CAF34D28F052}" type="parTrans" cxnId="{F55168DD-0E8E-4AE5-831E-73E23185758C}">
      <dgm:prSet/>
      <dgm:spPr/>
      <dgm:t>
        <a:bodyPr/>
        <a:lstStyle/>
        <a:p>
          <a:endParaRPr lang="pt-BR"/>
        </a:p>
      </dgm:t>
    </dgm:pt>
    <dgm:pt modelId="{C7D8F005-7AE0-4F68-BC8E-341FAC0EAC2A}" type="sibTrans" cxnId="{F55168DD-0E8E-4AE5-831E-73E23185758C}">
      <dgm:prSet/>
      <dgm:spPr/>
      <dgm:t>
        <a:bodyPr/>
        <a:lstStyle/>
        <a:p>
          <a:endParaRPr lang="pt-BR"/>
        </a:p>
      </dgm:t>
    </dgm:pt>
    <dgm:pt modelId="{7D4525BE-A69C-4C6E-A7C7-3CF952D45B78}">
      <dgm:prSet/>
      <dgm:spPr/>
      <dgm:t>
        <a:bodyPr/>
        <a:lstStyle/>
        <a:p>
          <a:r>
            <a:rPr lang="en-GB" altLang="pt-BR" b="1" dirty="0" smtClean="0"/>
            <a:t>1874</a:t>
          </a:r>
        </a:p>
      </dgm:t>
    </dgm:pt>
    <dgm:pt modelId="{97A04317-3EFA-44FB-839E-D33845907D3E}" type="parTrans" cxnId="{1F740D27-9DC4-4F23-975B-A7F000FCB65D}">
      <dgm:prSet/>
      <dgm:spPr/>
      <dgm:t>
        <a:bodyPr/>
        <a:lstStyle/>
        <a:p>
          <a:endParaRPr lang="pt-BR"/>
        </a:p>
      </dgm:t>
    </dgm:pt>
    <dgm:pt modelId="{C29EB9A2-2D9B-46F7-A174-B6D32CE61EC0}" type="sibTrans" cxnId="{1F740D27-9DC4-4F23-975B-A7F000FCB65D}">
      <dgm:prSet/>
      <dgm:spPr/>
      <dgm:t>
        <a:bodyPr/>
        <a:lstStyle/>
        <a:p>
          <a:endParaRPr lang="pt-BR"/>
        </a:p>
      </dgm:t>
    </dgm:pt>
    <dgm:pt modelId="{B478E4E4-0B5B-4DB6-8599-2EE7786CB618}" type="pres">
      <dgm:prSet presAssocID="{F8CD182D-C511-41BF-94CC-24FB0FD09F78}" presName="Name0" presStyleCnt="0">
        <dgm:presLayoutVars>
          <dgm:chMax/>
          <dgm:chPref val="3"/>
          <dgm:dir/>
          <dgm:animOne val="branch"/>
          <dgm:animLvl val="lvl"/>
        </dgm:presLayoutVars>
      </dgm:prSet>
      <dgm:spPr/>
      <dgm:t>
        <a:bodyPr/>
        <a:lstStyle/>
        <a:p>
          <a:endParaRPr lang="pt-BR"/>
        </a:p>
      </dgm:t>
    </dgm:pt>
    <dgm:pt modelId="{2BE20773-EA6B-449B-852F-4CAB22B1EEA7}" type="pres">
      <dgm:prSet presAssocID="{39DDD9D1-65BE-45EC-9709-9EF8D6D33A4A}" presName="composite" presStyleCnt="0"/>
      <dgm:spPr/>
    </dgm:pt>
    <dgm:pt modelId="{88DEEE01-ABE5-40A0-AF7A-8928DF052DD1}" type="pres">
      <dgm:prSet presAssocID="{39DDD9D1-65BE-45EC-9709-9EF8D6D33A4A}" presName="FirstChild" presStyleLbl="revTx" presStyleIdx="0" presStyleCnt="4">
        <dgm:presLayoutVars>
          <dgm:chMax val="0"/>
          <dgm:chPref val="0"/>
          <dgm:bulletEnabled val="1"/>
        </dgm:presLayoutVars>
      </dgm:prSet>
      <dgm:spPr/>
      <dgm:t>
        <a:bodyPr/>
        <a:lstStyle/>
        <a:p>
          <a:endParaRPr lang="pt-BR"/>
        </a:p>
      </dgm:t>
    </dgm:pt>
    <dgm:pt modelId="{18DCB019-07F8-4727-84BF-2F4C4730A48C}" type="pres">
      <dgm:prSet presAssocID="{39DDD9D1-65BE-45EC-9709-9EF8D6D33A4A}" presName="Parent" presStyleLbl="alignNode1" presStyleIdx="0" presStyleCnt="4" custScaleY="72055" custLinFactNeighborY="13392">
        <dgm:presLayoutVars>
          <dgm:chMax val="3"/>
          <dgm:chPref val="3"/>
          <dgm:bulletEnabled val="1"/>
        </dgm:presLayoutVars>
      </dgm:prSet>
      <dgm:spPr/>
      <dgm:t>
        <a:bodyPr/>
        <a:lstStyle/>
        <a:p>
          <a:endParaRPr lang="pt-BR"/>
        </a:p>
      </dgm:t>
    </dgm:pt>
    <dgm:pt modelId="{4D7405B7-5F24-4EBA-8738-0DF805F66E5D}" type="pres">
      <dgm:prSet presAssocID="{39DDD9D1-65BE-45EC-9709-9EF8D6D33A4A}" presName="Accent" presStyleLbl="parChTrans1D1" presStyleIdx="0" presStyleCnt="4"/>
      <dgm:spPr/>
    </dgm:pt>
    <dgm:pt modelId="{9E65A053-30EC-41D3-8C5C-D12EF6F3E682}" type="pres">
      <dgm:prSet presAssocID="{78B65CFF-BAE3-4F58-BBA0-321D15569A57}" presName="sibTrans" presStyleCnt="0"/>
      <dgm:spPr/>
    </dgm:pt>
    <dgm:pt modelId="{8417D147-325B-4911-B3BD-A15F639D91F6}" type="pres">
      <dgm:prSet presAssocID="{8F6DE87C-2FC3-4573-B053-85C320321222}" presName="composite" presStyleCnt="0"/>
      <dgm:spPr/>
    </dgm:pt>
    <dgm:pt modelId="{CE06BEAA-5F65-4E35-91EA-27B587BD2588}" type="pres">
      <dgm:prSet presAssocID="{8F6DE87C-2FC3-4573-B053-85C320321222}" presName="FirstChild" presStyleLbl="revTx" presStyleIdx="1" presStyleCnt="4">
        <dgm:presLayoutVars>
          <dgm:chMax val="0"/>
          <dgm:chPref val="0"/>
          <dgm:bulletEnabled val="1"/>
        </dgm:presLayoutVars>
      </dgm:prSet>
      <dgm:spPr/>
      <dgm:t>
        <a:bodyPr/>
        <a:lstStyle/>
        <a:p>
          <a:endParaRPr lang="pt-BR"/>
        </a:p>
      </dgm:t>
    </dgm:pt>
    <dgm:pt modelId="{06509533-5A48-4426-8306-116E094ECB18}" type="pres">
      <dgm:prSet presAssocID="{8F6DE87C-2FC3-4573-B053-85C320321222}" presName="Parent" presStyleLbl="alignNode1" presStyleIdx="1" presStyleCnt="4" custScaleY="72055" custLinFactNeighborY="14780">
        <dgm:presLayoutVars>
          <dgm:chMax val="3"/>
          <dgm:chPref val="3"/>
          <dgm:bulletEnabled val="1"/>
        </dgm:presLayoutVars>
      </dgm:prSet>
      <dgm:spPr/>
      <dgm:t>
        <a:bodyPr/>
        <a:lstStyle/>
        <a:p>
          <a:endParaRPr lang="pt-BR"/>
        </a:p>
      </dgm:t>
    </dgm:pt>
    <dgm:pt modelId="{7C512BBA-6CB7-4192-AAEB-DEAA2CD50805}" type="pres">
      <dgm:prSet presAssocID="{8F6DE87C-2FC3-4573-B053-85C320321222}" presName="Accent" presStyleLbl="parChTrans1D1" presStyleIdx="1" presStyleCnt="4"/>
      <dgm:spPr/>
    </dgm:pt>
    <dgm:pt modelId="{F2C10050-C58D-49AF-B7C0-5343D9173E18}" type="pres">
      <dgm:prSet presAssocID="{CDD57A87-9968-4DBE-A2E2-29A257AC5EFF}" presName="sibTrans" presStyleCnt="0"/>
      <dgm:spPr/>
    </dgm:pt>
    <dgm:pt modelId="{D35452CC-A337-4227-8A66-CAC57B9F4BF4}" type="pres">
      <dgm:prSet presAssocID="{26CDE0C7-BEDD-48DE-81F3-C05BC71C8F49}" presName="composite" presStyleCnt="0"/>
      <dgm:spPr/>
    </dgm:pt>
    <dgm:pt modelId="{AC2A9DD1-7BEF-4C7D-811E-9B50BD6A56FF}" type="pres">
      <dgm:prSet presAssocID="{26CDE0C7-BEDD-48DE-81F3-C05BC71C8F49}" presName="FirstChild" presStyleLbl="revTx" presStyleIdx="2" presStyleCnt="4">
        <dgm:presLayoutVars>
          <dgm:chMax val="0"/>
          <dgm:chPref val="0"/>
          <dgm:bulletEnabled val="1"/>
        </dgm:presLayoutVars>
      </dgm:prSet>
      <dgm:spPr/>
      <dgm:t>
        <a:bodyPr/>
        <a:lstStyle/>
        <a:p>
          <a:endParaRPr lang="pt-BR"/>
        </a:p>
      </dgm:t>
    </dgm:pt>
    <dgm:pt modelId="{313CB094-566E-492C-83F7-BC344C52A6C7}" type="pres">
      <dgm:prSet presAssocID="{26CDE0C7-BEDD-48DE-81F3-C05BC71C8F49}" presName="Parent" presStyleLbl="alignNode1" presStyleIdx="2" presStyleCnt="4" custScaleY="72055" custLinFactNeighborY="12728">
        <dgm:presLayoutVars>
          <dgm:chMax val="3"/>
          <dgm:chPref val="3"/>
          <dgm:bulletEnabled val="1"/>
        </dgm:presLayoutVars>
      </dgm:prSet>
      <dgm:spPr/>
      <dgm:t>
        <a:bodyPr/>
        <a:lstStyle/>
        <a:p>
          <a:endParaRPr lang="pt-BR"/>
        </a:p>
      </dgm:t>
    </dgm:pt>
    <dgm:pt modelId="{5B7D8C46-296C-4858-997D-3DD180EE21B1}" type="pres">
      <dgm:prSet presAssocID="{26CDE0C7-BEDD-48DE-81F3-C05BC71C8F49}" presName="Accent" presStyleLbl="parChTrans1D1" presStyleIdx="2" presStyleCnt="4"/>
      <dgm:spPr/>
    </dgm:pt>
    <dgm:pt modelId="{5B65624D-A7D5-496F-834E-585DDBB033CE}" type="pres">
      <dgm:prSet presAssocID="{C7D8F005-7AE0-4F68-BC8E-341FAC0EAC2A}" presName="sibTrans" presStyleCnt="0"/>
      <dgm:spPr/>
    </dgm:pt>
    <dgm:pt modelId="{E406C75F-565D-42D4-8EC8-32EEB485C4D5}" type="pres">
      <dgm:prSet presAssocID="{7D4525BE-A69C-4C6E-A7C7-3CF952D45B78}" presName="composite" presStyleCnt="0"/>
      <dgm:spPr/>
    </dgm:pt>
    <dgm:pt modelId="{98684397-5440-45C9-9D01-2F698A2977E9}" type="pres">
      <dgm:prSet presAssocID="{7D4525BE-A69C-4C6E-A7C7-3CF952D45B78}" presName="FirstChild" presStyleLbl="revTx" presStyleIdx="3" presStyleCnt="4">
        <dgm:presLayoutVars>
          <dgm:chMax val="0"/>
          <dgm:chPref val="0"/>
          <dgm:bulletEnabled val="1"/>
        </dgm:presLayoutVars>
      </dgm:prSet>
      <dgm:spPr/>
      <dgm:t>
        <a:bodyPr/>
        <a:lstStyle/>
        <a:p>
          <a:endParaRPr lang="pt-BR"/>
        </a:p>
      </dgm:t>
    </dgm:pt>
    <dgm:pt modelId="{85D879EC-AA23-4328-A9D5-45EE2DA807D0}" type="pres">
      <dgm:prSet presAssocID="{7D4525BE-A69C-4C6E-A7C7-3CF952D45B78}" presName="Parent" presStyleLbl="alignNode1" presStyleIdx="3" presStyleCnt="4" custScaleY="72055" custLinFactNeighborY="17539">
        <dgm:presLayoutVars>
          <dgm:chMax val="3"/>
          <dgm:chPref val="3"/>
          <dgm:bulletEnabled val="1"/>
        </dgm:presLayoutVars>
      </dgm:prSet>
      <dgm:spPr/>
      <dgm:t>
        <a:bodyPr/>
        <a:lstStyle/>
        <a:p>
          <a:endParaRPr lang="pt-BR"/>
        </a:p>
      </dgm:t>
    </dgm:pt>
    <dgm:pt modelId="{61929A60-42EA-4171-801E-62E357220358}" type="pres">
      <dgm:prSet presAssocID="{7D4525BE-A69C-4C6E-A7C7-3CF952D45B78}" presName="Accent" presStyleLbl="parChTrans1D1" presStyleIdx="3" presStyleCnt="4"/>
      <dgm:spPr/>
    </dgm:pt>
  </dgm:ptLst>
  <dgm:cxnLst>
    <dgm:cxn modelId="{0496694D-EA49-4DAF-A07D-D7C11474E49B}" type="presOf" srcId="{7D4525BE-A69C-4C6E-A7C7-3CF952D45B78}" destId="{85D879EC-AA23-4328-A9D5-45EE2DA807D0}" srcOrd="0" destOrd="0" presId="urn:microsoft.com/office/officeart/2011/layout/TabList"/>
    <dgm:cxn modelId="{557424FC-8D63-44B9-A65F-156361FC0897}" srcId="{8F6DE87C-2FC3-4573-B053-85C320321222}" destId="{EAC3C287-A465-4E4B-903C-EA0F07963A7D}" srcOrd="0" destOrd="0" parTransId="{250B2D04-DB97-4883-AD60-96D338752B8A}" sibTransId="{2DE33102-3C72-4BAB-80D6-4F06E9D800A0}"/>
    <dgm:cxn modelId="{6F79C77B-2B8D-457F-9E20-E015554F4C42}" type="presOf" srcId="{EAC3C287-A465-4E4B-903C-EA0F07963A7D}" destId="{CE06BEAA-5F65-4E35-91EA-27B587BD2588}" srcOrd="0" destOrd="0" presId="urn:microsoft.com/office/officeart/2011/layout/TabList"/>
    <dgm:cxn modelId="{5A88FAAB-4071-48E3-8D46-D382EFC142FE}" srcId="{F8CD182D-C511-41BF-94CC-24FB0FD09F78}" destId="{8F6DE87C-2FC3-4573-B053-85C320321222}" srcOrd="1" destOrd="0" parTransId="{E5C0D22F-3831-4115-8195-A1BE879D5AD9}" sibTransId="{CDD57A87-9968-4DBE-A2E2-29A257AC5EFF}"/>
    <dgm:cxn modelId="{72697E43-83B4-43D3-B7C6-A6957DF68A23}" srcId="{26CDE0C7-BEDD-48DE-81F3-C05BC71C8F49}" destId="{083916D5-DAF9-46AC-A962-A5DBF90D83D1}" srcOrd="0" destOrd="0" parTransId="{04B562C3-7827-4DBD-98E6-C9D8D0EC83E4}" sibTransId="{CE8BC86C-276F-48B7-A902-6D5100349CD6}"/>
    <dgm:cxn modelId="{F55168DD-0E8E-4AE5-831E-73E23185758C}" srcId="{F8CD182D-C511-41BF-94CC-24FB0FD09F78}" destId="{26CDE0C7-BEDD-48DE-81F3-C05BC71C8F49}" srcOrd="2" destOrd="0" parTransId="{B254D5D1-1FAC-43B5-A6F3-CAF34D28F052}" sibTransId="{C7D8F005-7AE0-4F68-BC8E-341FAC0EAC2A}"/>
    <dgm:cxn modelId="{1F740D27-9DC4-4F23-975B-A7F000FCB65D}" srcId="{F8CD182D-C511-41BF-94CC-24FB0FD09F78}" destId="{7D4525BE-A69C-4C6E-A7C7-3CF952D45B78}" srcOrd="3" destOrd="0" parTransId="{97A04317-3EFA-44FB-839E-D33845907D3E}" sibTransId="{C29EB9A2-2D9B-46F7-A174-B6D32CE61EC0}"/>
    <dgm:cxn modelId="{912BCC4D-F862-4B5F-8198-23A87FF59465}" type="presOf" srcId="{1159DFC7-0F7F-4D95-B937-AD7A21D09C9C}" destId="{88DEEE01-ABE5-40A0-AF7A-8928DF052DD1}" srcOrd="0" destOrd="0" presId="urn:microsoft.com/office/officeart/2011/layout/TabList"/>
    <dgm:cxn modelId="{9612D948-DBE9-46A3-84C4-E579AAADF7AD}" type="presOf" srcId="{083916D5-DAF9-46AC-A962-A5DBF90D83D1}" destId="{AC2A9DD1-7BEF-4C7D-811E-9B50BD6A56FF}" srcOrd="0" destOrd="0" presId="urn:microsoft.com/office/officeart/2011/layout/TabList"/>
    <dgm:cxn modelId="{1F4BC2B5-CE37-4BA0-A5B4-C814524A7226}" type="presOf" srcId="{8F6DE87C-2FC3-4573-B053-85C320321222}" destId="{06509533-5A48-4426-8306-116E094ECB18}" srcOrd="0" destOrd="0" presId="urn:microsoft.com/office/officeart/2011/layout/TabList"/>
    <dgm:cxn modelId="{6BF685F2-D274-49F4-AFD1-40C8DCAB4380}" type="presOf" srcId="{F8CD182D-C511-41BF-94CC-24FB0FD09F78}" destId="{B478E4E4-0B5B-4DB6-8599-2EE7786CB618}" srcOrd="0" destOrd="0" presId="urn:microsoft.com/office/officeart/2011/layout/TabList"/>
    <dgm:cxn modelId="{1C652B3B-C883-4E20-B96F-2328EBC073DB}" type="presOf" srcId="{39DDD9D1-65BE-45EC-9709-9EF8D6D33A4A}" destId="{18DCB019-07F8-4727-84BF-2F4C4730A48C}" srcOrd="0" destOrd="0" presId="urn:microsoft.com/office/officeart/2011/layout/TabList"/>
    <dgm:cxn modelId="{D4C9701A-AA61-4E9D-B27D-502F45745D36}" srcId="{F8CD182D-C511-41BF-94CC-24FB0FD09F78}" destId="{39DDD9D1-65BE-45EC-9709-9EF8D6D33A4A}" srcOrd="0" destOrd="0" parTransId="{231AE299-AB9A-4805-B4A5-BA12CAA30151}" sibTransId="{78B65CFF-BAE3-4F58-BBA0-321D15569A57}"/>
    <dgm:cxn modelId="{BE98BAF0-9F96-4C8A-AA7E-6EC929B1DAD6}" type="presOf" srcId="{CDFE704F-DD79-412F-94BB-37DE299793FE}" destId="{98684397-5440-45C9-9D01-2F698A2977E9}" srcOrd="0" destOrd="0" presId="urn:microsoft.com/office/officeart/2011/layout/TabList"/>
    <dgm:cxn modelId="{C46ACBCD-F42D-452A-9183-CE4018654340}" srcId="{39DDD9D1-65BE-45EC-9709-9EF8D6D33A4A}" destId="{1159DFC7-0F7F-4D95-B937-AD7A21D09C9C}" srcOrd="0" destOrd="0" parTransId="{01F0A9FC-985B-45DE-A0EE-5DA40BE63270}" sibTransId="{4770D8AC-BD43-446F-8B5D-3D646859C6D4}"/>
    <dgm:cxn modelId="{055FBC1E-A08C-4EBE-8E52-C039DD3D524B}" srcId="{7D4525BE-A69C-4C6E-A7C7-3CF952D45B78}" destId="{CDFE704F-DD79-412F-94BB-37DE299793FE}" srcOrd="0" destOrd="0" parTransId="{863CF62E-B609-496F-8429-BCF49C7D7D49}" sibTransId="{5F90810A-5096-49D5-8F07-CBD2FEFC30A7}"/>
    <dgm:cxn modelId="{520A35CD-5479-4923-8124-C6191400D1A6}" type="presOf" srcId="{26CDE0C7-BEDD-48DE-81F3-C05BC71C8F49}" destId="{313CB094-566E-492C-83F7-BC344C52A6C7}" srcOrd="0" destOrd="0" presId="urn:microsoft.com/office/officeart/2011/layout/TabList"/>
    <dgm:cxn modelId="{943DD27B-4443-4B0D-B5B0-D014E66DAB14}" type="presParOf" srcId="{B478E4E4-0B5B-4DB6-8599-2EE7786CB618}" destId="{2BE20773-EA6B-449B-852F-4CAB22B1EEA7}" srcOrd="0" destOrd="0" presId="urn:microsoft.com/office/officeart/2011/layout/TabList"/>
    <dgm:cxn modelId="{C3A3C37E-019F-43AF-B4A2-03A6A6C12EE1}" type="presParOf" srcId="{2BE20773-EA6B-449B-852F-4CAB22B1EEA7}" destId="{88DEEE01-ABE5-40A0-AF7A-8928DF052DD1}" srcOrd="0" destOrd="0" presId="urn:microsoft.com/office/officeart/2011/layout/TabList"/>
    <dgm:cxn modelId="{3496A445-AA9C-44AB-AEBC-687CAF9A3D1F}" type="presParOf" srcId="{2BE20773-EA6B-449B-852F-4CAB22B1EEA7}" destId="{18DCB019-07F8-4727-84BF-2F4C4730A48C}" srcOrd="1" destOrd="0" presId="urn:microsoft.com/office/officeart/2011/layout/TabList"/>
    <dgm:cxn modelId="{CBCDB162-3EA3-4A9B-ACE4-6B859FF71270}" type="presParOf" srcId="{2BE20773-EA6B-449B-852F-4CAB22B1EEA7}" destId="{4D7405B7-5F24-4EBA-8738-0DF805F66E5D}" srcOrd="2" destOrd="0" presId="urn:microsoft.com/office/officeart/2011/layout/TabList"/>
    <dgm:cxn modelId="{DE5EDA98-4B06-41DB-B3C5-31DE59A4553B}" type="presParOf" srcId="{B478E4E4-0B5B-4DB6-8599-2EE7786CB618}" destId="{9E65A053-30EC-41D3-8C5C-D12EF6F3E682}" srcOrd="1" destOrd="0" presId="urn:microsoft.com/office/officeart/2011/layout/TabList"/>
    <dgm:cxn modelId="{0CECC2C6-CBE5-45B7-A7E8-3CF9D39034D8}" type="presParOf" srcId="{B478E4E4-0B5B-4DB6-8599-2EE7786CB618}" destId="{8417D147-325B-4911-B3BD-A15F639D91F6}" srcOrd="2" destOrd="0" presId="urn:microsoft.com/office/officeart/2011/layout/TabList"/>
    <dgm:cxn modelId="{4D552AC9-A1BD-47E4-9B19-E6C297800E8D}" type="presParOf" srcId="{8417D147-325B-4911-B3BD-A15F639D91F6}" destId="{CE06BEAA-5F65-4E35-91EA-27B587BD2588}" srcOrd="0" destOrd="0" presId="urn:microsoft.com/office/officeart/2011/layout/TabList"/>
    <dgm:cxn modelId="{B93B1E32-E818-4BEA-86D9-5AEBF184389A}" type="presParOf" srcId="{8417D147-325B-4911-B3BD-A15F639D91F6}" destId="{06509533-5A48-4426-8306-116E094ECB18}" srcOrd="1" destOrd="0" presId="urn:microsoft.com/office/officeart/2011/layout/TabList"/>
    <dgm:cxn modelId="{52F1795C-F14C-43DC-A42D-60A2C67D1DAF}" type="presParOf" srcId="{8417D147-325B-4911-B3BD-A15F639D91F6}" destId="{7C512BBA-6CB7-4192-AAEB-DEAA2CD50805}" srcOrd="2" destOrd="0" presId="urn:microsoft.com/office/officeart/2011/layout/TabList"/>
    <dgm:cxn modelId="{FEE92AB1-7C58-46C9-8EBA-850CDD80C6C7}" type="presParOf" srcId="{B478E4E4-0B5B-4DB6-8599-2EE7786CB618}" destId="{F2C10050-C58D-49AF-B7C0-5343D9173E18}" srcOrd="3" destOrd="0" presId="urn:microsoft.com/office/officeart/2011/layout/TabList"/>
    <dgm:cxn modelId="{72DD27BF-BE78-487B-99D8-8EAFCA080795}" type="presParOf" srcId="{B478E4E4-0B5B-4DB6-8599-2EE7786CB618}" destId="{D35452CC-A337-4227-8A66-CAC57B9F4BF4}" srcOrd="4" destOrd="0" presId="urn:microsoft.com/office/officeart/2011/layout/TabList"/>
    <dgm:cxn modelId="{7CA1B798-D7D1-4138-93F3-F9137AAB06E0}" type="presParOf" srcId="{D35452CC-A337-4227-8A66-CAC57B9F4BF4}" destId="{AC2A9DD1-7BEF-4C7D-811E-9B50BD6A56FF}" srcOrd="0" destOrd="0" presId="urn:microsoft.com/office/officeart/2011/layout/TabList"/>
    <dgm:cxn modelId="{C47394ED-0B37-4479-9C99-F0719B4F7E6C}" type="presParOf" srcId="{D35452CC-A337-4227-8A66-CAC57B9F4BF4}" destId="{313CB094-566E-492C-83F7-BC344C52A6C7}" srcOrd="1" destOrd="0" presId="urn:microsoft.com/office/officeart/2011/layout/TabList"/>
    <dgm:cxn modelId="{E30E4905-2198-4010-8DB7-7D30963776B1}" type="presParOf" srcId="{D35452CC-A337-4227-8A66-CAC57B9F4BF4}" destId="{5B7D8C46-296C-4858-997D-3DD180EE21B1}" srcOrd="2" destOrd="0" presId="urn:microsoft.com/office/officeart/2011/layout/TabList"/>
    <dgm:cxn modelId="{FAFA8117-6CE6-4CC9-BF00-5BC76B1944A9}" type="presParOf" srcId="{B478E4E4-0B5B-4DB6-8599-2EE7786CB618}" destId="{5B65624D-A7D5-496F-834E-585DDBB033CE}" srcOrd="5" destOrd="0" presId="urn:microsoft.com/office/officeart/2011/layout/TabList"/>
    <dgm:cxn modelId="{00703312-41F0-4924-B74A-76614F8B9623}" type="presParOf" srcId="{B478E4E4-0B5B-4DB6-8599-2EE7786CB618}" destId="{E406C75F-565D-42D4-8EC8-32EEB485C4D5}" srcOrd="6" destOrd="0" presId="urn:microsoft.com/office/officeart/2011/layout/TabList"/>
    <dgm:cxn modelId="{349FE2E9-B461-4D50-88F2-7D6E88A79884}" type="presParOf" srcId="{E406C75F-565D-42D4-8EC8-32EEB485C4D5}" destId="{98684397-5440-45C9-9D01-2F698A2977E9}" srcOrd="0" destOrd="0" presId="urn:microsoft.com/office/officeart/2011/layout/TabList"/>
    <dgm:cxn modelId="{CF658401-0C91-49DB-B849-AF160CAD396E}" type="presParOf" srcId="{E406C75F-565D-42D4-8EC8-32EEB485C4D5}" destId="{85D879EC-AA23-4328-A9D5-45EE2DA807D0}" srcOrd="1" destOrd="0" presId="urn:microsoft.com/office/officeart/2011/layout/TabList"/>
    <dgm:cxn modelId="{A8285656-3F4E-4342-98B5-AD6BABB4FE5E}" type="presParOf" srcId="{E406C75F-565D-42D4-8EC8-32EEB485C4D5}" destId="{61929A60-42EA-4171-801E-62E357220358}"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CD182D-C511-41BF-94CC-24FB0FD09F78}"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pt-BR"/>
        </a:p>
      </dgm:t>
    </dgm:pt>
    <dgm:pt modelId="{B2C40C6E-9B90-4A9B-BAB8-DF7569CFEAB4}">
      <dgm:prSet/>
      <dgm:spPr/>
      <dgm:t>
        <a:bodyPr/>
        <a:lstStyle/>
        <a:p>
          <a:r>
            <a:rPr lang="en-GB" altLang="pt-BR" b="1" dirty="0" smtClean="0"/>
            <a:t>1933</a:t>
          </a:r>
          <a:endParaRPr lang="pt-BR" altLang="pt-BR" b="1" dirty="0" smtClean="0"/>
        </a:p>
      </dgm:t>
    </dgm:pt>
    <dgm:pt modelId="{AC348011-83F9-4D6E-82D3-A0E0DC7F1047}" type="parTrans" cxnId="{BC0B0257-C20F-498F-88A5-E775864A35FF}">
      <dgm:prSet/>
      <dgm:spPr/>
      <dgm:t>
        <a:bodyPr/>
        <a:lstStyle/>
        <a:p>
          <a:endParaRPr lang="pt-BR"/>
        </a:p>
      </dgm:t>
    </dgm:pt>
    <dgm:pt modelId="{49956042-C59A-411E-90D3-20CD7668FC82}" type="sibTrans" cxnId="{BC0B0257-C20F-498F-88A5-E775864A35FF}">
      <dgm:prSet/>
      <dgm:spPr/>
      <dgm:t>
        <a:bodyPr/>
        <a:lstStyle/>
        <a:p>
          <a:endParaRPr lang="pt-BR"/>
        </a:p>
      </dgm:t>
    </dgm:pt>
    <dgm:pt modelId="{50C40227-4B6B-4671-B993-30CF034661F4}">
      <dgm:prSet/>
      <dgm:spPr/>
      <dgm:t>
        <a:bodyPr/>
        <a:lstStyle/>
        <a:p>
          <a:r>
            <a:rPr lang="pt-BR" altLang="pt-BR" b="1" dirty="0" smtClean="0"/>
            <a:t>1966</a:t>
          </a:r>
        </a:p>
      </dgm:t>
    </dgm:pt>
    <dgm:pt modelId="{D118B91B-B8F4-4FF1-B208-63C07A7D8AF2}" type="parTrans" cxnId="{BD70FD14-F948-4065-8504-DEFD87BAE00D}">
      <dgm:prSet/>
      <dgm:spPr/>
      <dgm:t>
        <a:bodyPr/>
        <a:lstStyle/>
        <a:p>
          <a:endParaRPr lang="pt-BR"/>
        </a:p>
      </dgm:t>
    </dgm:pt>
    <dgm:pt modelId="{C53711FA-0111-491B-98B7-4AC2ED0715E6}" type="sibTrans" cxnId="{BD70FD14-F948-4065-8504-DEFD87BAE00D}">
      <dgm:prSet/>
      <dgm:spPr/>
      <dgm:t>
        <a:bodyPr/>
        <a:lstStyle/>
        <a:p>
          <a:endParaRPr lang="pt-BR"/>
        </a:p>
      </dgm:t>
    </dgm:pt>
    <dgm:pt modelId="{5F0A2970-74A4-483D-A60B-E7BCA70D037F}">
      <dgm:prSet custT="1"/>
      <dgm:spPr/>
      <dgm:t>
        <a:bodyPr lIns="252000"/>
        <a:lstStyle/>
        <a:p>
          <a:r>
            <a:rPr lang="en-GB" altLang="pt-BR" sz="1800" dirty="0" err="1" smtClean="0">
              <a:solidFill>
                <a:schemeClr val="bg1"/>
              </a:solidFill>
              <a:latin typeface="+mn-lt"/>
            </a:rPr>
            <a:t>Implantação</a:t>
          </a:r>
          <a:r>
            <a:rPr lang="en-GB" altLang="pt-BR" sz="1800" dirty="0" smtClean="0">
              <a:solidFill>
                <a:schemeClr val="bg1"/>
              </a:solidFill>
              <a:latin typeface="+mn-lt"/>
            </a:rPr>
            <a:t> do Sistema </a:t>
          </a:r>
          <a:r>
            <a:rPr lang="en-GB" altLang="pt-BR" sz="1800" dirty="0" err="1" smtClean="0">
              <a:solidFill>
                <a:schemeClr val="bg1"/>
              </a:solidFill>
              <a:latin typeface="+mn-lt"/>
            </a:rPr>
            <a:t>Confea</a:t>
          </a:r>
          <a:r>
            <a:rPr lang="en-GB" altLang="pt-BR" sz="1800" dirty="0" smtClean="0">
              <a:solidFill>
                <a:schemeClr val="bg1"/>
              </a:solidFill>
              <a:latin typeface="+mn-lt"/>
            </a:rPr>
            <a:t>/</a:t>
          </a:r>
          <a:r>
            <a:rPr lang="en-GB" altLang="pt-BR" sz="1800" dirty="0" err="1" smtClean="0">
              <a:solidFill>
                <a:schemeClr val="bg1"/>
              </a:solidFill>
              <a:latin typeface="+mn-lt"/>
            </a:rPr>
            <a:t>Crea</a:t>
          </a:r>
          <a:r>
            <a:rPr lang="en-GB" altLang="pt-BR" sz="1800" dirty="0" smtClean="0">
              <a:solidFill>
                <a:schemeClr val="bg1"/>
              </a:solidFill>
              <a:latin typeface="+mn-lt"/>
            </a:rPr>
            <a:t> - </a:t>
          </a:r>
          <a:r>
            <a:rPr lang="pt-BR" altLang="pt-BR" sz="1800" dirty="0" smtClean="0">
              <a:solidFill>
                <a:schemeClr val="bg1"/>
              </a:solidFill>
              <a:latin typeface="+mn-lt"/>
            </a:rPr>
            <a:t>Decreto 23569/33</a:t>
          </a:r>
        </a:p>
      </dgm:t>
    </dgm:pt>
    <dgm:pt modelId="{BFE2D780-7130-4BE3-941D-CF8DEBB791A5}" type="parTrans" cxnId="{EBB178A3-06EA-44F5-B5BC-90041C4E1570}">
      <dgm:prSet/>
      <dgm:spPr/>
      <dgm:t>
        <a:bodyPr/>
        <a:lstStyle/>
        <a:p>
          <a:endParaRPr lang="pt-BR"/>
        </a:p>
      </dgm:t>
    </dgm:pt>
    <dgm:pt modelId="{08B60D37-ADBD-420B-83DF-FB8D93C5A65F}" type="sibTrans" cxnId="{EBB178A3-06EA-44F5-B5BC-90041C4E1570}">
      <dgm:prSet/>
      <dgm:spPr/>
      <dgm:t>
        <a:bodyPr/>
        <a:lstStyle/>
        <a:p>
          <a:endParaRPr lang="pt-BR"/>
        </a:p>
      </dgm:t>
    </dgm:pt>
    <dgm:pt modelId="{E16DEC18-0E89-41F9-BD75-4F0C30754861}">
      <dgm:prSet custT="1"/>
      <dgm:spPr/>
      <dgm:t>
        <a:bodyPr lIns="252000"/>
        <a:lstStyle/>
        <a:p>
          <a:r>
            <a:rPr lang="pt-BR" altLang="pt-BR" sz="1800" dirty="0" smtClean="0">
              <a:solidFill>
                <a:schemeClr val="bg1"/>
              </a:solidFill>
              <a:latin typeface="+mn-lt"/>
            </a:rPr>
            <a:t>Regulamentação da profissão da Engenharia e Agronomia - Lei 5.194/66</a:t>
          </a:r>
        </a:p>
      </dgm:t>
    </dgm:pt>
    <dgm:pt modelId="{C0B0CDB3-2B56-49E2-ABA6-469F0DED10B1}" type="parTrans" cxnId="{5AEB9342-79F0-4B26-8D5C-C46D1B9E90D8}">
      <dgm:prSet/>
      <dgm:spPr/>
      <dgm:t>
        <a:bodyPr/>
        <a:lstStyle/>
        <a:p>
          <a:endParaRPr lang="pt-BR"/>
        </a:p>
      </dgm:t>
    </dgm:pt>
    <dgm:pt modelId="{83606C95-17B1-45F9-9C57-29CAD4EC9474}" type="sibTrans" cxnId="{5AEB9342-79F0-4B26-8D5C-C46D1B9E90D8}">
      <dgm:prSet/>
      <dgm:spPr/>
      <dgm:t>
        <a:bodyPr/>
        <a:lstStyle/>
        <a:p>
          <a:endParaRPr lang="pt-BR"/>
        </a:p>
      </dgm:t>
    </dgm:pt>
    <dgm:pt modelId="{B478E4E4-0B5B-4DB6-8599-2EE7786CB618}" type="pres">
      <dgm:prSet presAssocID="{F8CD182D-C511-41BF-94CC-24FB0FD09F78}" presName="Name0" presStyleCnt="0">
        <dgm:presLayoutVars>
          <dgm:chMax/>
          <dgm:chPref val="3"/>
          <dgm:dir/>
          <dgm:animOne val="branch"/>
          <dgm:animLvl val="lvl"/>
        </dgm:presLayoutVars>
      </dgm:prSet>
      <dgm:spPr/>
      <dgm:t>
        <a:bodyPr/>
        <a:lstStyle/>
        <a:p>
          <a:endParaRPr lang="pt-BR"/>
        </a:p>
      </dgm:t>
    </dgm:pt>
    <dgm:pt modelId="{A769667C-0CE0-4F98-A3E0-D2C96B4894D7}" type="pres">
      <dgm:prSet presAssocID="{B2C40C6E-9B90-4A9B-BAB8-DF7569CFEAB4}" presName="composite" presStyleCnt="0"/>
      <dgm:spPr/>
    </dgm:pt>
    <dgm:pt modelId="{B6442710-CB0E-43BA-8C21-07CDA1F76249}" type="pres">
      <dgm:prSet presAssocID="{B2C40C6E-9B90-4A9B-BAB8-DF7569CFEAB4}" presName="FirstChild" presStyleLbl="revTx" presStyleIdx="0" presStyleCnt="2">
        <dgm:presLayoutVars>
          <dgm:chMax val="0"/>
          <dgm:chPref val="0"/>
          <dgm:bulletEnabled val="1"/>
        </dgm:presLayoutVars>
      </dgm:prSet>
      <dgm:spPr/>
      <dgm:t>
        <a:bodyPr/>
        <a:lstStyle/>
        <a:p>
          <a:endParaRPr lang="pt-BR"/>
        </a:p>
      </dgm:t>
    </dgm:pt>
    <dgm:pt modelId="{CC1596BA-65B6-42D7-A5B6-49F4A2C4F811}" type="pres">
      <dgm:prSet presAssocID="{B2C40C6E-9B90-4A9B-BAB8-DF7569CFEAB4}" presName="Parent" presStyleLbl="alignNode1" presStyleIdx="0" presStyleCnt="2" custScaleY="81097" custLinFactNeighborY="8701">
        <dgm:presLayoutVars>
          <dgm:chMax val="3"/>
          <dgm:chPref val="3"/>
          <dgm:bulletEnabled val="1"/>
        </dgm:presLayoutVars>
      </dgm:prSet>
      <dgm:spPr/>
      <dgm:t>
        <a:bodyPr/>
        <a:lstStyle/>
        <a:p>
          <a:endParaRPr lang="pt-BR"/>
        </a:p>
      </dgm:t>
    </dgm:pt>
    <dgm:pt modelId="{227012D8-C82C-41A9-80CA-62139A243856}" type="pres">
      <dgm:prSet presAssocID="{B2C40C6E-9B90-4A9B-BAB8-DF7569CFEAB4}" presName="Accent" presStyleLbl="parChTrans1D1" presStyleIdx="0" presStyleCnt="2"/>
      <dgm:spPr/>
    </dgm:pt>
    <dgm:pt modelId="{45232853-0CCE-4300-B0F3-4C01DA5BDF03}" type="pres">
      <dgm:prSet presAssocID="{49956042-C59A-411E-90D3-20CD7668FC82}" presName="sibTrans" presStyleCnt="0"/>
      <dgm:spPr/>
    </dgm:pt>
    <dgm:pt modelId="{3F2EF366-04C9-4B52-84C4-193287E1AF16}" type="pres">
      <dgm:prSet presAssocID="{50C40227-4B6B-4671-B993-30CF034661F4}" presName="composite" presStyleCnt="0"/>
      <dgm:spPr/>
    </dgm:pt>
    <dgm:pt modelId="{086CE56D-5E71-4D71-8664-D6BC5C60F08D}" type="pres">
      <dgm:prSet presAssocID="{50C40227-4B6B-4671-B993-30CF034661F4}" presName="FirstChild" presStyleLbl="revTx" presStyleIdx="1" presStyleCnt="2">
        <dgm:presLayoutVars>
          <dgm:chMax val="0"/>
          <dgm:chPref val="0"/>
          <dgm:bulletEnabled val="1"/>
        </dgm:presLayoutVars>
      </dgm:prSet>
      <dgm:spPr/>
      <dgm:t>
        <a:bodyPr/>
        <a:lstStyle/>
        <a:p>
          <a:endParaRPr lang="pt-BR"/>
        </a:p>
      </dgm:t>
    </dgm:pt>
    <dgm:pt modelId="{1EF317C7-BF26-4E7E-9E4A-F9B886EAA633}" type="pres">
      <dgm:prSet presAssocID="{50C40227-4B6B-4671-B993-30CF034661F4}" presName="Parent" presStyleLbl="alignNode1" presStyleIdx="1" presStyleCnt="2" custScaleY="81097" custLinFactNeighborY="7971">
        <dgm:presLayoutVars>
          <dgm:chMax val="3"/>
          <dgm:chPref val="3"/>
          <dgm:bulletEnabled val="1"/>
        </dgm:presLayoutVars>
      </dgm:prSet>
      <dgm:spPr/>
      <dgm:t>
        <a:bodyPr/>
        <a:lstStyle/>
        <a:p>
          <a:endParaRPr lang="pt-BR"/>
        </a:p>
      </dgm:t>
    </dgm:pt>
    <dgm:pt modelId="{BD55F4EA-8B7D-486F-9335-7B68583A80A5}" type="pres">
      <dgm:prSet presAssocID="{50C40227-4B6B-4671-B993-30CF034661F4}" presName="Accent" presStyleLbl="parChTrans1D1" presStyleIdx="1" presStyleCnt="2"/>
      <dgm:spPr/>
    </dgm:pt>
  </dgm:ptLst>
  <dgm:cxnLst>
    <dgm:cxn modelId="{59414275-EB12-465D-8FE1-CABB733580FB}" type="presOf" srcId="{F8CD182D-C511-41BF-94CC-24FB0FD09F78}" destId="{B478E4E4-0B5B-4DB6-8599-2EE7786CB618}" srcOrd="0" destOrd="0" presId="urn:microsoft.com/office/officeart/2011/layout/TabList"/>
    <dgm:cxn modelId="{4317BDE5-5F2C-40B0-9438-B665B5F77D4B}" type="presOf" srcId="{B2C40C6E-9B90-4A9B-BAB8-DF7569CFEAB4}" destId="{CC1596BA-65B6-42D7-A5B6-49F4A2C4F811}" srcOrd="0" destOrd="0" presId="urn:microsoft.com/office/officeart/2011/layout/TabList"/>
    <dgm:cxn modelId="{2ECDB282-92D1-48F5-B390-CBAE78DEEF4D}" type="presOf" srcId="{50C40227-4B6B-4671-B993-30CF034661F4}" destId="{1EF317C7-BF26-4E7E-9E4A-F9B886EAA633}" srcOrd="0" destOrd="0" presId="urn:microsoft.com/office/officeart/2011/layout/TabList"/>
    <dgm:cxn modelId="{55A9D7EB-C247-4390-B637-A46924F4B79D}" type="presOf" srcId="{5F0A2970-74A4-483D-A60B-E7BCA70D037F}" destId="{B6442710-CB0E-43BA-8C21-07CDA1F76249}" srcOrd="0" destOrd="0" presId="urn:microsoft.com/office/officeart/2011/layout/TabList"/>
    <dgm:cxn modelId="{7DF56B34-A1F5-48CF-BECF-0A223CA514F2}" type="presOf" srcId="{E16DEC18-0E89-41F9-BD75-4F0C30754861}" destId="{086CE56D-5E71-4D71-8664-D6BC5C60F08D}" srcOrd="0" destOrd="0" presId="urn:microsoft.com/office/officeart/2011/layout/TabList"/>
    <dgm:cxn modelId="{5AEB9342-79F0-4B26-8D5C-C46D1B9E90D8}" srcId="{50C40227-4B6B-4671-B993-30CF034661F4}" destId="{E16DEC18-0E89-41F9-BD75-4F0C30754861}" srcOrd="0" destOrd="0" parTransId="{C0B0CDB3-2B56-49E2-ABA6-469F0DED10B1}" sibTransId="{83606C95-17B1-45F9-9C57-29CAD4EC9474}"/>
    <dgm:cxn modelId="{EBB178A3-06EA-44F5-B5BC-90041C4E1570}" srcId="{B2C40C6E-9B90-4A9B-BAB8-DF7569CFEAB4}" destId="{5F0A2970-74A4-483D-A60B-E7BCA70D037F}" srcOrd="0" destOrd="0" parTransId="{BFE2D780-7130-4BE3-941D-CF8DEBB791A5}" sibTransId="{08B60D37-ADBD-420B-83DF-FB8D93C5A65F}"/>
    <dgm:cxn modelId="{BD70FD14-F948-4065-8504-DEFD87BAE00D}" srcId="{F8CD182D-C511-41BF-94CC-24FB0FD09F78}" destId="{50C40227-4B6B-4671-B993-30CF034661F4}" srcOrd="1" destOrd="0" parTransId="{D118B91B-B8F4-4FF1-B208-63C07A7D8AF2}" sibTransId="{C53711FA-0111-491B-98B7-4AC2ED0715E6}"/>
    <dgm:cxn modelId="{BC0B0257-C20F-498F-88A5-E775864A35FF}" srcId="{F8CD182D-C511-41BF-94CC-24FB0FD09F78}" destId="{B2C40C6E-9B90-4A9B-BAB8-DF7569CFEAB4}" srcOrd="0" destOrd="0" parTransId="{AC348011-83F9-4D6E-82D3-A0E0DC7F1047}" sibTransId="{49956042-C59A-411E-90D3-20CD7668FC82}"/>
    <dgm:cxn modelId="{3B0EBBD7-E027-4DD0-9265-22FC96C9F5DC}" type="presParOf" srcId="{B478E4E4-0B5B-4DB6-8599-2EE7786CB618}" destId="{A769667C-0CE0-4F98-A3E0-D2C96B4894D7}" srcOrd="0" destOrd="0" presId="urn:microsoft.com/office/officeart/2011/layout/TabList"/>
    <dgm:cxn modelId="{E995EAAB-A275-4CBC-9B00-B08AF5BEB305}" type="presParOf" srcId="{A769667C-0CE0-4F98-A3E0-D2C96B4894D7}" destId="{B6442710-CB0E-43BA-8C21-07CDA1F76249}" srcOrd="0" destOrd="0" presId="urn:microsoft.com/office/officeart/2011/layout/TabList"/>
    <dgm:cxn modelId="{60B5B7C3-6726-4EFF-A77E-612DC5E5CD79}" type="presParOf" srcId="{A769667C-0CE0-4F98-A3E0-D2C96B4894D7}" destId="{CC1596BA-65B6-42D7-A5B6-49F4A2C4F811}" srcOrd="1" destOrd="0" presId="urn:microsoft.com/office/officeart/2011/layout/TabList"/>
    <dgm:cxn modelId="{9CBBF65D-40FE-46FC-A669-8B01BADA7AA5}" type="presParOf" srcId="{A769667C-0CE0-4F98-A3E0-D2C96B4894D7}" destId="{227012D8-C82C-41A9-80CA-62139A243856}" srcOrd="2" destOrd="0" presId="urn:microsoft.com/office/officeart/2011/layout/TabList"/>
    <dgm:cxn modelId="{608155DE-445F-4FA4-B4EA-9AD5251C3541}" type="presParOf" srcId="{B478E4E4-0B5B-4DB6-8599-2EE7786CB618}" destId="{45232853-0CCE-4300-B0F3-4C01DA5BDF03}" srcOrd="1" destOrd="0" presId="urn:microsoft.com/office/officeart/2011/layout/TabList"/>
    <dgm:cxn modelId="{AB963F1B-7D99-4B5B-B6B6-F76E58410896}" type="presParOf" srcId="{B478E4E4-0B5B-4DB6-8599-2EE7786CB618}" destId="{3F2EF366-04C9-4B52-84C4-193287E1AF16}" srcOrd="2" destOrd="0" presId="urn:microsoft.com/office/officeart/2011/layout/TabList"/>
    <dgm:cxn modelId="{A866265C-7294-49C3-AD74-FE20E4F736D3}" type="presParOf" srcId="{3F2EF366-04C9-4B52-84C4-193287E1AF16}" destId="{086CE56D-5E71-4D71-8664-D6BC5C60F08D}" srcOrd="0" destOrd="0" presId="urn:microsoft.com/office/officeart/2011/layout/TabList"/>
    <dgm:cxn modelId="{3807B353-D9FF-461F-9684-9200FF83FC29}" type="presParOf" srcId="{3F2EF366-04C9-4B52-84C4-193287E1AF16}" destId="{1EF317C7-BF26-4E7E-9E4A-F9B886EAA633}" srcOrd="1" destOrd="0" presId="urn:microsoft.com/office/officeart/2011/layout/TabList"/>
    <dgm:cxn modelId="{73CB3B7C-545A-439A-9F5E-5FA08CA052BB}" type="presParOf" srcId="{3F2EF366-04C9-4B52-84C4-193287E1AF16}" destId="{BD55F4EA-8B7D-486F-9335-7B68583A80A5}"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27D4B-8B71-4C64-8816-FCFC2763F532}" type="doc">
      <dgm:prSet loTypeId="urn:diagrams.loki3.com/VaryingWidthList+Icon" loCatId="list" qsTypeId="urn:microsoft.com/office/officeart/2005/8/quickstyle/simple4" qsCatId="simple" csTypeId="urn:microsoft.com/office/officeart/2005/8/colors/accent2_3" csCatId="accent2" phldr="1"/>
      <dgm:spPr/>
    </dgm:pt>
    <dgm:pt modelId="{E52CE7FC-CFDE-4C6A-839F-B60FC7577A03}">
      <dgm:prSet phldrT="[Texto]" custT="1"/>
      <dgm:spPr>
        <a:solidFill>
          <a:schemeClr val="bg2">
            <a:lumMod val="25000"/>
          </a:schemeClr>
        </a:solidFill>
        <a:ln>
          <a:noFill/>
        </a:ln>
        <a:effectLst/>
      </dgm:spPr>
      <dgm:t>
        <a:bodyPr lIns="432000" rIns="432000"/>
        <a:lstStyle/>
        <a:p>
          <a:r>
            <a:rPr lang="pt-BR" sz="3200" b="1" dirty="0" smtClean="0">
              <a:latin typeface="+mn-lt"/>
            </a:rPr>
            <a:t>Exercício ilegal da profissão</a:t>
          </a:r>
          <a:endParaRPr lang="pt-BR" sz="3200" b="1" dirty="0">
            <a:latin typeface="+mn-lt"/>
          </a:endParaRPr>
        </a:p>
      </dgm:t>
    </dgm:pt>
    <dgm:pt modelId="{CEF60393-96C1-4F7F-8229-B43F127A2653}" type="parTrans" cxnId="{90081963-D1A6-4E2C-A106-64FB27DB4132}">
      <dgm:prSet/>
      <dgm:spPr/>
      <dgm:t>
        <a:bodyPr/>
        <a:lstStyle/>
        <a:p>
          <a:endParaRPr lang="pt-BR"/>
        </a:p>
      </dgm:t>
    </dgm:pt>
    <dgm:pt modelId="{51EA2F3E-3F76-4E77-A46A-CC2D644D844F}" type="sibTrans" cxnId="{90081963-D1A6-4E2C-A106-64FB27DB4132}">
      <dgm:prSet/>
      <dgm:spPr/>
      <dgm:t>
        <a:bodyPr/>
        <a:lstStyle/>
        <a:p>
          <a:endParaRPr lang="pt-BR"/>
        </a:p>
      </dgm:t>
    </dgm:pt>
    <dgm:pt modelId="{F2AEA116-57DD-4366-8011-BB9F64E53A97}">
      <dgm:prSet custT="1"/>
      <dgm:spPr>
        <a:solidFill>
          <a:schemeClr val="bg2">
            <a:lumMod val="25000"/>
          </a:schemeClr>
        </a:solidFill>
        <a:ln>
          <a:noFill/>
        </a:ln>
        <a:effectLst/>
      </dgm:spPr>
      <dgm:t>
        <a:bodyPr lIns="432000" rIns="432000"/>
        <a:lstStyle/>
        <a:p>
          <a:r>
            <a:rPr lang="pt-BR" sz="3200" b="1" dirty="0" smtClean="0">
              <a:latin typeface="+mn-lt"/>
            </a:rPr>
            <a:t>Acobertamento profissional </a:t>
          </a:r>
        </a:p>
      </dgm:t>
    </dgm:pt>
    <dgm:pt modelId="{0831AC58-FE48-40C1-AA00-6EC1686F96FB}" type="parTrans" cxnId="{19CE46B3-1230-463E-9693-DD9D372B8E3F}">
      <dgm:prSet/>
      <dgm:spPr/>
      <dgm:t>
        <a:bodyPr/>
        <a:lstStyle/>
        <a:p>
          <a:endParaRPr lang="pt-BR"/>
        </a:p>
      </dgm:t>
    </dgm:pt>
    <dgm:pt modelId="{F6401E10-A6CC-4A11-94DC-052AC72D44BA}" type="sibTrans" cxnId="{19CE46B3-1230-463E-9693-DD9D372B8E3F}">
      <dgm:prSet/>
      <dgm:spPr/>
      <dgm:t>
        <a:bodyPr/>
        <a:lstStyle/>
        <a:p>
          <a:endParaRPr lang="pt-BR"/>
        </a:p>
      </dgm:t>
    </dgm:pt>
    <dgm:pt modelId="{11CDA754-79C5-46C4-A3B9-CDDCEF04E9D8}">
      <dgm:prSet custT="1"/>
      <dgm:spPr>
        <a:solidFill>
          <a:schemeClr val="bg2">
            <a:lumMod val="25000"/>
          </a:schemeClr>
        </a:solidFill>
        <a:ln>
          <a:noFill/>
        </a:ln>
        <a:effectLst/>
      </dgm:spPr>
      <dgm:t>
        <a:bodyPr lIns="432000" rIns="432000"/>
        <a:lstStyle/>
        <a:p>
          <a:r>
            <a:rPr lang="pt-BR" sz="3200" b="1" dirty="0" smtClean="0">
              <a:latin typeface="+mn-lt"/>
            </a:rPr>
            <a:t>Erro técnico </a:t>
          </a:r>
        </a:p>
      </dgm:t>
    </dgm:pt>
    <dgm:pt modelId="{AF3D5D22-1C24-4D88-8B6C-A0DF6E525206}" type="parTrans" cxnId="{A15418DD-9AF0-4E41-A1D9-FE5FB2EB37A7}">
      <dgm:prSet/>
      <dgm:spPr/>
      <dgm:t>
        <a:bodyPr/>
        <a:lstStyle/>
        <a:p>
          <a:endParaRPr lang="pt-BR"/>
        </a:p>
      </dgm:t>
    </dgm:pt>
    <dgm:pt modelId="{42C8805E-03D4-44ED-A6C9-D5D56C37D8DB}" type="sibTrans" cxnId="{A15418DD-9AF0-4E41-A1D9-FE5FB2EB37A7}">
      <dgm:prSet/>
      <dgm:spPr/>
      <dgm:t>
        <a:bodyPr/>
        <a:lstStyle/>
        <a:p>
          <a:endParaRPr lang="pt-BR"/>
        </a:p>
      </dgm:t>
    </dgm:pt>
    <dgm:pt modelId="{055C4D08-1241-4E84-8F46-CF99FC92189B}">
      <dgm:prSet custT="1"/>
      <dgm:spPr>
        <a:solidFill>
          <a:schemeClr val="bg2">
            <a:lumMod val="25000"/>
          </a:schemeClr>
        </a:solidFill>
        <a:ln>
          <a:noFill/>
        </a:ln>
        <a:effectLst/>
      </dgm:spPr>
      <dgm:t>
        <a:bodyPr lIns="432000" rIns="432000"/>
        <a:lstStyle/>
        <a:p>
          <a:r>
            <a:rPr lang="pt-BR" sz="3200" b="1" dirty="0" smtClean="0">
              <a:latin typeface="+mn-lt"/>
            </a:rPr>
            <a:t>Ética no exercício profissional</a:t>
          </a:r>
        </a:p>
      </dgm:t>
    </dgm:pt>
    <dgm:pt modelId="{50CEC173-E823-4581-ADBD-062EDE090113}" type="parTrans" cxnId="{F692DDAA-EED9-4919-8F9D-B4F58246BBE2}">
      <dgm:prSet/>
      <dgm:spPr/>
      <dgm:t>
        <a:bodyPr/>
        <a:lstStyle/>
        <a:p>
          <a:endParaRPr lang="pt-BR"/>
        </a:p>
      </dgm:t>
    </dgm:pt>
    <dgm:pt modelId="{817141BB-FA9C-4756-8631-7CB813F8A140}" type="sibTrans" cxnId="{F692DDAA-EED9-4919-8F9D-B4F58246BBE2}">
      <dgm:prSet/>
      <dgm:spPr/>
      <dgm:t>
        <a:bodyPr/>
        <a:lstStyle/>
        <a:p>
          <a:endParaRPr lang="pt-BR"/>
        </a:p>
      </dgm:t>
    </dgm:pt>
    <dgm:pt modelId="{37911DE2-05CE-4CC5-8F7F-6BFB3EB14689}">
      <dgm:prSet custT="1"/>
      <dgm:spPr>
        <a:solidFill>
          <a:schemeClr val="bg2">
            <a:lumMod val="25000"/>
          </a:schemeClr>
        </a:solidFill>
        <a:ln>
          <a:noFill/>
        </a:ln>
        <a:effectLst/>
      </dgm:spPr>
      <dgm:t>
        <a:bodyPr lIns="432000" rIns="432000"/>
        <a:lstStyle/>
        <a:p>
          <a:r>
            <a:rPr lang="pt-BR" sz="3200" b="1" dirty="0" smtClean="0">
              <a:latin typeface="+mn-lt"/>
            </a:rPr>
            <a:t>Regularização de obras e </a:t>
          </a:r>
          <a:br>
            <a:rPr lang="pt-BR" sz="3200" b="1" dirty="0" smtClean="0">
              <a:latin typeface="+mn-lt"/>
            </a:rPr>
          </a:br>
          <a:r>
            <a:rPr lang="pt-BR" sz="3200" b="1" dirty="0" smtClean="0">
              <a:latin typeface="+mn-lt"/>
            </a:rPr>
            <a:t>serviços técnicos </a:t>
          </a:r>
          <a:endParaRPr lang="pt-BR" sz="3200" b="1" dirty="0">
            <a:latin typeface="+mn-lt"/>
          </a:endParaRPr>
        </a:p>
      </dgm:t>
    </dgm:pt>
    <dgm:pt modelId="{0C194AE3-F8B8-4BC3-95B6-22A7A71B0E43}" type="parTrans" cxnId="{617E45F7-69C6-4EBF-9BFA-BC61596EEC50}">
      <dgm:prSet/>
      <dgm:spPr/>
      <dgm:t>
        <a:bodyPr/>
        <a:lstStyle/>
        <a:p>
          <a:endParaRPr lang="pt-BR"/>
        </a:p>
      </dgm:t>
    </dgm:pt>
    <dgm:pt modelId="{EBC62D7F-1595-4AB0-93AF-14EBE66A990A}" type="sibTrans" cxnId="{617E45F7-69C6-4EBF-9BFA-BC61596EEC50}">
      <dgm:prSet/>
      <dgm:spPr/>
      <dgm:t>
        <a:bodyPr/>
        <a:lstStyle/>
        <a:p>
          <a:endParaRPr lang="pt-BR"/>
        </a:p>
      </dgm:t>
    </dgm:pt>
    <dgm:pt modelId="{00E2F614-6A1E-422C-98EE-AF7423B7E104}" type="pres">
      <dgm:prSet presAssocID="{F8C27D4B-8B71-4C64-8816-FCFC2763F532}" presName="Name0" presStyleCnt="0">
        <dgm:presLayoutVars>
          <dgm:resizeHandles/>
        </dgm:presLayoutVars>
      </dgm:prSet>
      <dgm:spPr/>
    </dgm:pt>
    <dgm:pt modelId="{2721EBBB-6ECD-4587-9E91-B6ECCF55D940}" type="pres">
      <dgm:prSet presAssocID="{E52CE7FC-CFDE-4C6A-839F-B60FC7577A03}" presName="text" presStyleLbl="node1" presStyleIdx="0" presStyleCnt="5" custLinFactY="-4385" custLinFactNeighborX="268" custLinFactNeighborY="-100000">
        <dgm:presLayoutVars>
          <dgm:bulletEnabled val="1"/>
        </dgm:presLayoutVars>
      </dgm:prSet>
      <dgm:spPr/>
      <dgm:t>
        <a:bodyPr/>
        <a:lstStyle/>
        <a:p>
          <a:endParaRPr lang="pt-BR"/>
        </a:p>
      </dgm:t>
    </dgm:pt>
    <dgm:pt modelId="{71E9DF3A-5548-4689-B021-E52C3F08AEF6}" type="pres">
      <dgm:prSet presAssocID="{51EA2F3E-3F76-4E77-A46A-CC2D644D844F}" presName="space" presStyleCnt="0"/>
      <dgm:spPr/>
    </dgm:pt>
    <dgm:pt modelId="{DC594C58-F5E2-4583-BA67-D64F5A53D98F}" type="pres">
      <dgm:prSet presAssocID="{F2AEA116-57DD-4366-8011-BB9F64E53A97}" presName="text" presStyleLbl="node1" presStyleIdx="1" presStyleCnt="5">
        <dgm:presLayoutVars>
          <dgm:bulletEnabled val="1"/>
        </dgm:presLayoutVars>
      </dgm:prSet>
      <dgm:spPr/>
      <dgm:t>
        <a:bodyPr/>
        <a:lstStyle/>
        <a:p>
          <a:endParaRPr lang="pt-BR"/>
        </a:p>
      </dgm:t>
    </dgm:pt>
    <dgm:pt modelId="{4E3019B3-066F-4DE5-A401-815022F1FFD7}" type="pres">
      <dgm:prSet presAssocID="{F6401E10-A6CC-4A11-94DC-052AC72D44BA}" presName="space" presStyleCnt="0"/>
      <dgm:spPr/>
    </dgm:pt>
    <dgm:pt modelId="{80C00944-EE97-42F9-B9DC-4B7FCEEE626A}" type="pres">
      <dgm:prSet presAssocID="{11CDA754-79C5-46C4-A3B9-CDDCEF04E9D8}" presName="text" presStyleLbl="node1" presStyleIdx="2" presStyleCnt="5">
        <dgm:presLayoutVars>
          <dgm:bulletEnabled val="1"/>
        </dgm:presLayoutVars>
      </dgm:prSet>
      <dgm:spPr/>
      <dgm:t>
        <a:bodyPr/>
        <a:lstStyle/>
        <a:p>
          <a:endParaRPr lang="pt-BR"/>
        </a:p>
      </dgm:t>
    </dgm:pt>
    <dgm:pt modelId="{476AA85E-4664-4ECD-9BE7-C24AEEF4E8C5}" type="pres">
      <dgm:prSet presAssocID="{42C8805E-03D4-44ED-A6C9-D5D56C37D8DB}" presName="space" presStyleCnt="0"/>
      <dgm:spPr/>
    </dgm:pt>
    <dgm:pt modelId="{EA63345F-9F8B-4F42-B51D-163380942671}" type="pres">
      <dgm:prSet presAssocID="{055C4D08-1241-4E84-8F46-CF99FC92189B}" presName="text" presStyleLbl="node1" presStyleIdx="3" presStyleCnt="5">
        <dgm:presLayoutVars>
          <dgm:bulletEnabled val="1"/>
        </dgm:presLayoutVars>
      </dgm:prSet>
      <dgm:spPr/>
      <dgm:t>
        <a:bodyPr/>
        <a:lstStyle/>
        <a:p>
          <a:endParaRPr lang="pt-BR"/>
        </a:p>
      </dgm:t>
    </dgm:pt>
    <dgm:pt modelId="{8A5AB6C4-A1AA-4456-86DC-2FD694A47479}" type="pres">
      <dgm:prSet presAssocID="{817141BB-FA9C-4756-8631-7CB813F8A140}" presName="space" presStyleCnt="0"/>
      <dgm:spPr/>
    </dgm:pt>
    <dgm:pt modelId="{F1E943CE-88DC-42E6-882D-B2202B4852B5}" type="pres">
      <dgm:prSet presAssocID="{37911DE2-05CE-4CC5-8F7F-6BFB3EB14689}" presName="text" presStyleLbl="node1" presStyleIdx="4" presStyleCnt="5" custScaleY="139139">
        <dgm:presLayoutVars>
          <dgm:bulletEnabled val="1"/>
        </dgm:presLayoutVars>
      </dgm:prSet>
      <dgm:spPr/>
      <dgm:t>
        <a:bodyPr/>
        <a:lstStyle/>
        <a:p>
          <a:endParaRPr lang="pt-BR"/>
        </a:p>
      </dgm:t>
    </dgm:pt>
  </dgm:ptLst>
  <dgm:cxnLst>
    <dgm:cxn modelId="{90081963-D1A6-4E2C-A106-64FB27DB4132}" srcId="{F8C27D4B-8B71-4C64-8816-FCFC2763F532}" destId="{E52CE7FC-CFDE-4C6A-839F-B60FC7577A03}" srcOrd="0" destOrd="0" parTransId="{CEF60393-96C1-4F7F-8229-B43F127A2653}" sibTransId="{51EA2F3E-3F76-4E77-A46A-CC2D644D844F}"/>
    <dgm:cxn modelId="{617E45F7-69C6-4EBF-9BFA-BC61596EEC50}" srcId="{F8C27D4B-8B71-4C64-8816-FCFC2763F532}" destId="{37911DE2-05CE-4CC5-8F7F-6BFB3EB14689}" srcOrd="4" destOrd="0" parTransId="{0C194AE3-F8B8-4BC3-95B6-22A7A71B0E43}" sibTransId="{EBC62D7F-1595-4AB0-93AF-14EBE66A990A}"/>
    <dgm:cxn modelId="{0E7F5EBC-8C01-44CD-B916-CA278BAFC034}" type="presOf" srcId="{F2AEA116-57DD-4366-8011-BB9F64E53A97}" destId="{DC594C58-F5E2-4583-BA67-D64F5A53D98F}" srcOrd="0" destOrd="0" presId="urn:diagrams.loki3.com/VaryingWidthList+Icon"/>
    <dgm:cxn modelId="{66900608-CE81-462B-B82D-B296ED790793}" type="presOf" srcId="{F8C27D4B-8B71-4C64-8816-FCFC2763F532}" destId="{00E2F614-6A1E-422C-98EE-AF7423B7E104}" srcOrd="0" destOrd="0" presId="urn:diagrams.loki3.com/VaryingWidthList+Icon"/>
    <dgm:cxn modelId="{19CE46B3-1230-463E-9693-DD9D372B8E3F}" srcId="{F8C27D4B-8B71-4C64-8816-FCFC2763F532}" destId="{F2AEA116-57DD-4366-8011-BB9F64E53A97}" srcOrd="1" destOrd="0" parTransId="{0831AC58-FE48-40C1-AA00-6EC1686F96FB}" sibTransId="{F6401E10-A6CC-4A11-94DC-052AC72D44BA}"/>
    <dgm:cxn modelId="{F692DDAA-EED9-4919-8F9D-B4F58246BBE2}" srcId="{F8C27D4B-8B71-4C64-8816-FCFC2763F532}" destId="{055C4D08-1241-4E84-8F46-CF99FC92189B}" srcOrd="3" destOrd="0" parTransId="{50CEC173-E823-4581-ADBD-062EDE090113}" sibTransId="{817141BB-FA9C-4756-8631-7CB813F8A140}"/>
    <dgm:cxn modelId="{D3C1AFAA-9CB5-4EAE-A8D0-3A03E94D2953}" type="presOf" srcId="{11CDA754-79C5-46C4-A3B9-CDDCEF04E9D8}" destId="{80C00944-EE97-42F9-B9DC-4B7FCEEE626A}" srcOrd="0" destOrd="0" presId="urn:diagrams.loki3.com/VaryingWidthList+Icon"/>
    <dgm:cxn modelId="{6A3FDA23-A7AB-493B-A75D-E7B905B8701E}" type="presOf" srcId="{E52CE7FC-CFDE-4C6A-839F-B60FC7577A03}" destId="{2721EBBB-6ECD-4587-9E91-B6ECCF55D940}" srcOrd="0" destOrd="0" presId="urn:diagrams.loki3.com/VaryingWidthList+Icon"/>
    <dgm:cxn modelId="{BCAB842E-3908-4E8E-BB51-3057C022B8A8}" type="presOf" srcId="{055C4D08-1241-4E84-8F46-CF99FC92189B}" destId="{EA63345F-9F8B-4F42-B51D-163380942671}" srcOrd="0" destOrd="0" presId="urn:diagrams.loki3.com/VaryingWidthList+Icon"/>
    <dgm:cxn modelId="{3AB92B3F-BD8E-4686-B80C-81EEF2D9AF73}" type="presOf" srcId="{37911DE2-05CE-4CC5-8F7F-6BFB3EB14689}" destId="{F1E943CE-88DC-42E6-882D-B2202B4852B5}" srcOrd="0" destOrd="0" presId="urn:diagrams.loki3.com/VaryingWidthList+Icon"/>
    <dgm:cxn modelId="{A15418DD-9AF0-4E41-A1D9-FE5FB2EB37A7}" srcId="{F8C27D4B-8B71-4C64-8816-FCFC2763F532}" destId="{11CDA754-79C5-46C4-A3B9-CDDCEF04E9D8}" srcOrd="2" destOrd="0" parTransId="{AF3D5D22-1C24-4D88-8B6C-A0DF6E525206}" sibTransId="{42C8805E-03D4-44ED-A6C9-D5D56C37D8DB}"/>
    <dgm:cxn modelId="{6065F273-924B-4696-AB0E-87435C95154F}" type="presParOf" srcId="{00E2F614-6A1E-422C-98EE-AF7423B7E104}" destId="{2721EBBB-6ECD-4587-9E91-B6ECCF55D940}" srcOrd="0" destOrd="0" presId="urn:diagrams.loki3.com/VaryingWidthList+Icon"/>
    <dgm:cxn modelId="{EB334A3C-578E-40EA-A5E2-1FCF5BC46002}" type="presParOf" srcId="{00E2F614-6A1E-422C-98EE-AF7423B7E104}" destId="{71E9DF3A-5548-4689-B021-E52C3F08AEF6}" srcOrd="1" destOrd="0" presId="urn:diagrams.loki3.com/VaryingWidthList+Icon"/>
    <dgm:cxn modelId="{AA3B2052-F1EE-4409-8F40-D950A2522F61}" type="presParOf" srcId="{00E2F614-6A1E-422C-98EE-AF7423B7E104}" destId="{DC594C58-F5E2-4583-BA67-D64F5A53D98F}" srcOrd="2" destOrd="0" presId="urn:diagrams.loki3.com/VaryingWidthList+Icon"/>
    <dgm:cxn modelId="{5FE17AB3-4D39-429E-9F67-772C4F929584}" type="presParOf" srcId="{00E2F614-6A1E-422C-98EE-AF7423B7E104}" destId="{4E3019B3-066F-4DE5-A401-815022F1FFD7}" srcOrd="3" destOrd="0" presId="urn:diagrams.loki3.com/VaryingWidthList+Icon"/>
    <dgm:cxn modelId="{024E8965-2806-41A4-BF34-5FAE1F4527A4}" type="presParOf" srcId="{00E2F614-6A1E-422C-98EE-AF7423B7E104}" destId="{80C00944-EE97-42F9-B9DC-4B7FCEEE626A}" srcOrd="4" destOrd="0" presId="urn:diagrams.loki3.com/VaryingWidthList+Icon"/>
    <dgm:cxn modelId="{EDDB09CF-9D2D-4D2C-9E5B-0BB3CF4CC458}" type="presParOf" srcId="{00E2F614-6A1E-422C-98EE-AF7423B7E104}" destId="{476AA85E-4664-4ECD-9BE7-C24AEEF4E8C5}" srcOrd="5" destOrd="0" presId="urn:diagrams.loki3.com/VaryingWidthList+Icon"/>
    <dgm:cxn modelId="{7785E303-FA80-4B91-B0B8-D857CA4FECC8}" type="presParOf" srcId="{00E2F614-6A1E-422C-98EE-AF7423B7E104}" destId="{EA63345F-9F8B-4F42-B51D-163380942671}" srcOrd="6" destOrd="0" presId="urn:diagrams.loki3.com/VaryingWidthList+Icon"/>
    <dgm:cxn modelId="{2822AA3B-6384-448A-A4AD-35859F7444C7}" type="presParOf" srcId="{00E2F614-6A1E-422C-98EE-AF7423B7E104}" destId="{8A5AB6C4-A1AA-4456-86DC-2FD694A47479}" srcOrd="7" destOrd="0" presId="urn:diagrams.loki3.com/VaryingWidthList+Icon"/>
    <dgm:cxn modelId="{FBF97E45-EFC3-41FA-96C4-F9EF9C94E172}" type="presParOf" srcId="{00E2F614-6A1E-422C-98EE-AF7423B7E104}" destId="{F1E943CE-88DC-42E6-882D-B2202B4852B5}" srcOrd="8" destOrd="0" presId="urn:diagrams.loki3.com/VaryingWidthList+Icon"/>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EB215D2-BFB0-44D1-AA81-A16DBB83294A}"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pt-BR"/>
        </a:p>
      </dgm:t>
    </dgm:pt>
    <dgm:pt modelId="{63442777-649D-465B-82C8-47574FFFF50B}">
      <dgm:prSet phldrT="[Texto]" custT="1"/>
      <dgm:spPr>
        <a:solidFill>
          <a:schemeClr val="bg2">
            <a:lumMod val="25000"/>
          </a:schemeClr>
        </a:solidFill>
        <a:ln>
          <a:solidFill>
            <a:schemeClr val="bg2">
              <a:lumMod val="50000"/>
            </a:schemeClr>
          </a:solidFill>
        </a:ln>
        <a:effectLst>
          <a:glow rad="63500">
            <a:schemeClr val="accent6">
              <a:satMod val="175000"/>
              <a:alpha val="40000"/>
            </a:schemeClr>
          </a:glow>
        </a:effectLst>
      </dgm:spPr>
      <dgm:t>
        <a:bodyPr/>
        <a:lstStyle/>
        <a:p>
          <a:r>
            <a:rPr lang="pt-BR" sz="2000" b="1" smtClean="0">
              <a:solidFill>
                <a:schemeClr val="bg1"/>
              </a:solidFill>
            </a:rPr>
            <a:t>CIVIL</a:t>
          </a:r>
          <a:endParaRPr lang="pt-BR" sz="2000" b="1">
            <a:solidFill>
              <a:schemeClr val="bg1"/>
            </a:solidFill>
          </a:endParaRPr>
        </a:p>
      </dgm:t>
    </dgm:pt>
    <dgm:pt modelId="{AEA47275-515C-4746-BAC8-6CC13E046328}" type="parTrans" cxnId="{BA1BAA82-634D-47D7-8A91-B563B62B3A7D}">
      <dgm:prSet/>
      <dgm:spPr/>
      <dgm:t>
        <a:bodyPr/>
        <a:lstStyle/>
        <a:p>
          <a:endParaRPr lang="pt-BR" sz="4400" b="1">
            <a:solidFill>
              <a:schemeClr val="bg1"/>
            </a:solidFill>
          </a:endParaRPr>
        </a:p>
      </dgm:t>
    </dgm:pt>
    <dgm:pt modelId="{64FAE448-E5A7-4F0B-A2BF-C629B2EF6A56}" type="sibTrans" cxnId="{BA1BAA82-634D-47D7-8A91-B563B62B3A7D}">
      <dgm:prSet/>
      <dgm:spPr>
        <a:solidFill>
          <a:schemeClr val="tx1">
            <a:lumMod val="65000"/>
            <a:lumOff val="35000"/>
          </a:schemeClr>
        </a:solidFill>
      </dgm:spPr>
      <dgm:t>
        <a:bodyPr/>
        <a:lstStyle/>
        <a:p>
          <a:endParaRPr lang="pt-BR" sz="4400" b="1">
            <a:solidFill>
              <a:schemeClr val="bg1"/>
            </a:solidFill>
          </a:endParaRPr>
        </a:p>
      </dgm:t>
    </dgm:pt>
    <dgm:pt modelId="{FABF152C-E100-42C0-8887-7B3A9875E450}">
      <dgm:prSet custT="1"/>
      <dgm:spPr>
        <a:solidFill>
          <a:schemeClr val="bg2">
            <a:lumMod val="50000"/>
          </a:schemeClr>
        </a:solidFill>
        <a:ln>
          <a:solidFill>
            <a:schemeClr val="bg2">
              <a:lumMod val="50000"/>
            </a:schemeClr>
          </a:solidFill>
        </a:ln>
        <a:effectLst>
          <a:glow rad="63500">
            <a:schemeClr val="accent6">
              <a:satMod val="175000"/>
              <a:alpha val="40000"/>
            </a:schemeClr>
          </a:glow>
        </a:effectLst>
      </dgm:spPr>
      <dgm:t>
        <a:bodyPr/>
        <a:lstStyle/>
        <a:p>
          <a:r>
            <a:rPr lang="pt-BR" sz="2000" b="1" dirty="0" smtClean="0">
              <a:solidFill>
                <a:schemeClr val="bg1"/>
              </a:solidFill>
            </a:rPr>
            <a:t>ADMINISTRATIVA</a:t>
          </a:r>
        </a:p>
      </dgm:t>
    </dgm:pt>
    <dgm:pt modelId="{83AC1405-A03A-4354-A50E-CDD5EC2649AE}" type="parTrans" cxnId="{5748D206-0DD6-4162-9548-1BFC0C8D8F51}">
      <dgm:prSet/>
      <dgm:spPr/>
      <dgm:t>
        <a:bodyPr/>
        <a:lstStyle/>
        <a:p>
          <a:endParaRPr lang="pt-BR" sz="4400" b="1">
            <a:solidFill>
              <a:schemeClr val="bg1"/>
            </a:solidFill>
          </a:endParaRPr>
        </a:p>
      </dgm:t>
    </dgm:pt>
    <dgm:pt modelId="{B6C7E4E6-C945-4F25-B2D8-A72866F40103}" type="sibTrans" cxnId="{5748D206-0DD6-4162-9548-1BFC0C8D8F51}">
      <dgm:prSet/>
      <dgm:spPr>
        <a:solidFill>
          <a:schemeClr val="tx1">
            <a:lumMod val="65000"/>
            <a:lumOff val="35000"/>
          </a:schemeClr>
        </a:solidFill>
      </dgm:spPr>
      <dgm:t>
        <a:bodyPr/>
        <a:lstStyle/>
        <a:p>
          <a:endParaRPr lang="pt-BR" sz="4400" b="1">
            <a:solidFill>
              <a:schemeClr val="bg1"/>
            </a:solidFill>
          </a:endParaRPr>
        </a:p>
      </dgm:t>
    </dgm:pt>
    <dgm:pt modelId="{B896E713-2901-4562-B422-5BC47D26DDF8}">
      <dgm:prSet custT="1"/>
      <dgm:spPr>
        <a:solidFill>
          <a:schemeClr val="bg2">
            <a:lumMod val="25000"/>
          </a:schemeClr>
        </a:solidFill>
        <a:ln>
          <a:solidFill>
            <a:schemeClr val="bg2">
              <a:lumMod val="50000"/>
            </a:schemeClr>
          </a:solidFill>
        </a:ln>
        <a:effectLst>
          <a:glow rad="63500">
            <a:schemeClr val="accent6">
              <a:satMod val="175000"/>
              <a:alpha val="40000"/>
            </a:schemeClr>
          </a:glow>
        </a:effectLst>
      </dgm:spPr>
      <dgm:t>
        <a:bodyPr/>
        <a:lstStyle/>
        <a:p>
          <a:r>
            <a:rPr lang="pt-BR" sz="2000" b="1" smtClean="0">
              <a:solidFill>
                <a:schemeClr val="bg1"/>
              </a:solidFill>
            </a:rPr>
            <a:t>ÉTICA</a:t>
          </a:r>
          <a:endParaRPr lang="pt-BR" sz="2000" b="1" dirty="0" smtClean="0">
            <a:solidFill>
              <a:schemeClr val="bg1"/>
            </a:solidFill>
          </a:endParaRPr>
        </a:p>
      </dgm:t>
    </dgm:pt>
    <dgm:pt modelId="{175CD66B-CD36-4900-A5D2-76363E18D386}" type="parTrans" cxnId="{D0C32AB7-9704-484E-A156-96552010CB49}">
      <dgm:prSet/>
      <dgm:spPr/>
      <dgm:t>
        <a:bodyPr/>
        <a:lstStyle/>
        <a:p>
          <a:endParaRPr lang="pt-BR" sz="4400" b="1">
            <a:solidFill>
              <a:schemeClr val="bg1"/>
            </a:solidFill>
          </a:endParaRPr>
        </a:p>
      </dgm:t>
    </dgm:pt>
    <dgm:pt modelId="{1E2D0C93-7666-4AB0-A9B3-0B8592F0B879}" type="sibTrans" cxnId="{D0C32AB7-9704-484E-A156-96552010CB49}">
      <dgm:prSet/>
      <dgm:spPr>
        <a:solidFill>
          <a:schemeClr val="tx1">
            <a:lumMod val="65000"/>
            <a:lumOff val="35000"/>
          </a:schemeClr>
        </a:solidFill>
      </dgm:spPr>
      <dgm:t>
        <a:bodyPr/>
        <a:lstStyle/>
        <a:p>
          <a:endParaRPr lang="pt-BR" sz="4400" b="1">
            <a:solidFill>
              <a:schemeClr val="bg1"/>
            </a:solidFill>
          </a:endParaRPr>
        </a:p>
      </dgm:t>
    </dgm:pt>
    <dgm:pt modelId="{6CAB9288-26BB-4FF5-AB4C-BF13F0A7567B}">
      <dgm:prSet custT="1"/>
      <dgm:spPr>
        <a:solidFill>
          <a:schemeClr val="bg2">
            <a:lumMod val="50000"/>
          </a:schemeClr>
        </a:solidFill>
        <a:ln>
          <a:solidFill>
            <a:schemeClr val="bg2">
              <a:lumMod val="50000"/>
            </a:schemeClr>
          </a:solidFill>
        </a:ln>
        <a:effectLst>
          <a:glow rad="63500">
            <a:schemeClr val="accent6">
              <a:satMod val="175000"/>
              <a:alpha val="40000"/>
            </a:schemeClr>
          </a:glow>
        </a:effectLst>
      </dgm:spPr>
      <dgm:t>
        <a:bodyPr/>
        <a:lstStyle/>
        <a:p>
          <a:r>
            <a:rPr lang="pt-BR" sz="2000" b="1" dirty="0" smtClean="0">
              <a:solidFill>
                <a:schemeClr val="bg1"/>
              </a:solidFill>
            </a:rPr>
            <a:t>TRABALHISTA</a:t>
          </a:r>
        </a:p>
      </dgm:t>
    </dgm:pt>
    <dgm:pt modelId="{D575DEB8-7604-4653-93C5-646944F5F7D7}" type="parTrans" cxnId="{4DA76E8F-22BB-44CC-9034-883BB8C6C9D3}">
      <dgm:prSet/>
      <dgm:spPr/>
      <dgm:t>
        <a:bodyPr/>
        <a:lstStyle/>
        <a:p>
          <a:endParaRPr lang="pt-BR" sz="4400" b="1">
            <a:solidFill>
              <a:schemeClr val="bg1"/>
            </a:solidFill>
          </a:endParaRPr>
        </a:p>
      </dgm:t>
    </dgm:pt>
    <dgm:pt modelId="{662D9908-7EF4-4033-BE01-0C1C6D2CBFFE}" type="sibTrans" cxnId="{4DA76E8F-22BB-44CC-9034-883BB8C6C9D3}">
      <dgm:prSet/>
      <dgm:spPr>
        <a:solidFill>
          <a:schemeClr val="tx1">
            <a:lumMod val="65000"/>
            <a:lumOff val="35000"/>
          </a:schemeClr>
        </a:solidFill>
      </dgm:spPr>
      <dgm:t>
        <a:bodyPr/>
        <a:lstStyle/>
        <a:p>
          <a:endParaRPr lang="pt-BR" sz="4400" b="1">
            <a:solidFill>
              <a:schemeClr val="bg1"/>
            </a:solidFill>
          </a:endParaRPr>
        </a:p>
      </dgm:t>
    </dgm:pt>
    <dgm:pt modelId="{DCB3E729-5C6D-4341-8AAF-C14DBA31B0A0}">
      <dgm:prSet custT="1"/>
      <dgm:spPr>
        <a:solidFill>
          <a:schemeClr val="bg2">
            <a:lumMod val="25000"/>
          </a:schemeClr>
        </a:solidFill>
        <a:ln>
          <a:solidFill>
            <a:schemeClr val="bg2">
              <a:lumMod val="50000"/>
            </a:schemeClr>
          </a:solidFill>
        </a:ln>
        <a:effectLst>
          <a:glow rad="63500">
            <a:schemeClr val="accent6">
              <a:satMod val="175000"/>
              <a:alpha val="40000"/>
            </a:schemeClr>
          </a:glow>
        </a:effectLst>
      </dgm:spPr>
      <dgm:t>
        <a:bodyPr/>
        <a:lstStyle/>
        <a:p>
          <a:r>
            <a:rPr lang="pt-BR" sz="2000" b="1" dirty="0" smtClean="0">
              <a:solidFill>
                <a:schemeClr val="bg1"/>
              </a:solidFill>
            </a:rPr>
            <a:t>CRIMINAL</a:t>
          </a:r>
        </a:p>
      </dgm:t>
    </dgm:pt>
    <dgm:pt modelId="{16DF7673-5293-4779-83A1-159B15843FF5}" type="parTrans" cxnId="{906AECD2-8E03-431F-B141-DEA6D7433F9F}">
      <dgm:prSet/>
      <dgm:spPr/>
      <dgm:t>
        <a:bodyPr/>
        <a:lstStyle/>
        <a:p>
          <a:endParaRPr lang="pt-BR" sz="4400" b="1">
            <a:solidFill>
              <a:schemeClr val="bg1"/>
            </a:solidFill>
          </a:endParaRPr>
        </a:p>
      </dgm:t>
    </dgm:pt>
    <dgm:pt modelId="{E6460A87-E054-46EB-AEF6-3E2DC57105AA}" type="sibTrans" cxnId="{906AECD2-8E03-431F-B141-DEA6D7433F9F}">
      <dgm:prSet/>
      <dgm:spPr>
        <a:solidFill>
          <a:schemeClr val="tx1">
            <a:lumMod val="65000"/>
            <a:lumOff val="35000"/>
          </a:schemeClr>
        </a:solidFill>
      </dgm:spPr>
      <dgm:t>
        <a:bodyPr/>
        <a:lstStyle/>
        <a:p>
          <a:endParaRPr lang="pt-BR" sz="4400" b="1">
            <a:solidFill>
              <a:schemeClr val="bg1"/>
            </a:solidFill>
          </a:endParaRPr>
        </a:p>
      </dgm:t>
    </dgm:pt>
    <dgm:pt modelId="{BA441617-ABC8-49E7-B266-463B3CEB70C0}">
      <dgm:prSet custT="1"/>
      <dgm:spPr>
        <a:solidFill>
          <a:schemeClr val="bg2">
            <a:lumMod val="50000"/>
          </a:schemeClr>
        </a:solidFill>
        <a:ln>
          <a:solidFill>
            <a:schemeClr val="bg2">
              <a:lumMod val="50000"/>
            </a:schemeClr>
          </a:solidFill>
        </a:ln>
        <a:effectLst>
          <a:glow rad="63500">
            <a:schemeClr val="accent6">
              <a:satMod val="175000"/>
              <a:alpha val="40000"/>
            </a:schemeClr>
          </a:glow>
        </a:effectLst>
      </dgm:spPr>
      <dgm:t>
        <a:bodyPr/>
        <a:lstStyle/>
        <a:p>
          <a:r>
            <a:rPr lang="pt-BR" sz="2000" b="1" dirty="0" smtClean="0">
              <a:solidFill>
                <a:schemeClr val="bg1"/>
              </a:solidFill>
            </a:rPr>
            <a:t>CONSUMERISTA</a:t>
          </a:r>
          <a:endParaRPr lang="pt-BR" sz="2000" b="1" dirty="0">
            <a:solidFill>
              <a:schemeClr val="bg1"/>
            </a:solidFill>
          </a:endParaRPr>
        </a:p>
      </dgm:t>
    </dgm:pt>
    <dgm:pt modelId="{246D3C33-65FB-4E75-813F-B96D0024EF3A}" type="parTrans" cxnId="{64B6C45E-E4B7-45CC-84A3-36E2B8BCF671}">
      <dgm:prSet/>
      <dgm:spPr/>
      <dgm:t>
        <a:bodyPr/>
        <a:lstStyle/>
        <a:p>
          <a:endParaRPr lang="pt-BR" sz="4400" b="1">
            <a:solidFill>
              <a:schemeClr val="bg1"/>
            </a:solidFill>
          </a:endParaRPr>
        </a:p>
      </dgm:t>
    </dgm:pt>
    <dgm:pt modelId="{5C46C0AE-B202-4326-A264-C17AE20C6270}" type="sibTrans" cxnId="{64B6C45E-E4B7-45CC-84A3-36E2B8BCF671}">
      <dgm:prSet/>
      <dgm:spPr>
        <a:solidFill>
          <a:schemeClr val="tx1">
            <a:lumMod val="65000"/>
            <a:lumOff val="35000"/>
          </a:schemeClr>
        </a:solidFill>
      </dgm:spPr>
      <dgm:t>
        <a:bodyPr/>
        <a:lstStyle/>
        <a:p>
          <a:endParaRPr lang="pt-BR" sz="4400" b="1">
            <a:solidFill>
              <a:schemeClr val="bg1"/>
            </a:solidFill>
          </a:endParaRPr>
        </a:p>
      </dgm:t>
    </dgm:pt>
    <dgm:pt modelId="{4D293768-93E5-4BFB-908A-B35CD9D8DAC9}" type="pres">
      <dgm:prSet presAssocID="{5EB215D2-BFB0-44D1-AA81-A16DBB83294A}" presName="Name0" presStyleCnt="0">
        <dgm:presLayoutVars>
          <dgm:dir/>
          <dgm:resizeHandles val="exact"/>
        </dgm:presLayoutVars>
      </dgm:prSet>
      <dgm:spPr/>
      <dgm:t>
        <a:bodyPr/>
        <a:lstStyle/>
        <a:p>
          <a:endParaRPr lang="pt-BR"/>
        </a:p>
      </dgm:t>
    </dgm:pt>
    <dgm:pt modelId="{FC01093B-3D13-40F3-A73D-ED2BF6E9B8E7}" type="pres">
      <dgm:prSet presAssocID="{63442777-649D-465B-82C8-47574FFFF50B}" presName="node" presStyleLbl="node1" presStyleIdx="0" presStyleCnt="6">
        <dgm:presLayoutVars>
          <dgm:bulletEnabled val="1"/>
        </dgm:presLayoutVars>
      </dgm:prSet>
      <dgm:spPr/>
      <dgm:t>
        <a:bodyPr/>
        <a:lstStyle/>
        <a:p>
          <a:endParaRPr lang="pt-BR"/>
        </a:p>
      </dgm:t>
    </dgm:pt>
    <dgm:pt modelId="{F87853D0-A7C6-409C-B726-57B66C6A2478}" type="pres">
      <dgm:prSet presAssocID="{64FAE448-E5A7-4F0B-A2BF-C629B2EF6A56}" presName="sibTrans" presStyleLbl="sibTrans2D1" presStyleIdx="0" presStyleCnt="6"/>
      <dgm:spPr/>
      <dgm:t>
        <a:bodyPr/>
        <a:lstStyle/>
        <a:p>
          <a:endParaRPr lang="pt-BR"/>
        </a:p>
      </dgm:t>
    </dgm:pt>
    <dgm:pt modelId="{DFAB2398-7D6A-45F9-A209-2F3878F2570E}" type="pres">
      <dgm:prSet presAssocID="{64FAE448-E5A7-4F0B-A2BF-C629B2EF6A56}" presName="connectorText" presStyleLbl="sibTrans2D1" presStyleIdx="0" presStyleCnt="6"/>
      <dgm:spPr/>
      <dgm:t>
        <a:bodyPr/>
        <a:lstStyle/>
        <a:p>
          <a:endParaRPr lang="pt-BR"/>
        </a:p>
      </dgm:t>
    </dgm:pt>
    <dgm:pt modelId="{190B4095-A6FD-411E-B9B3-AF8DBBE2CFCC}" type="pres">
      <dgm:prSet presAssocID="{FABF152C-E100-42C0-8887-7B3A9875E450}" presName="node" presStyleLbl="node1" presStyleIdx="1" presStyleCnt="6" custScaleX="231839" custRadScaleRad="110993" custRadScaleInc="10751">
        <dgm:presLayoutVars>
          <dgm:bulletEnabled val="1"/>
        </dgm:presLayoutVars>
      </dgm:prSet>
      <dgm:spPr/>
      <dgm:t>
        <a:bodyPr/>
        <a:lstStyle/>
        <a:p>
          <a:endParaRPr lang="pt-BR"/>
        </a:p>
      </dgm:t>
    </dgm:pt>
    <dgm:pt modelId="{C427BE8A-412F-4B04-BFFA-7A9993C87139}" type="pres">
      <dgm:prSet presAssocID="{B6C7E4E6-C945-4F25-B2D8-A72866F40103}" presName="sibTrans" presStyleLbl="sibTrans2D1" presStyleIdx="1" presStyleCnt="6"/>
      <dgm:spPr/>
      <dgm:t>
        <a:bodyPr/>
        <a:lstStyle/>
        <a:p>
          <a:endParaRPr lang="pt-BR"/>
        </a:p>
      </dgm:t>
    </dgm:pt>
    <dgm:pt modelId="{7D02563E-77AF-48C1-A365-131899E76D00}" type="pres">
      <dgm:prSet presAssocID="{B6C7E4E6-C945-4F25-B2D8-A72866F40103}" presName="connectorText" presStyleLbl="sibTrans2D1" presStyleIdx="1" presStyleCnt="6"/>
      <dgm:spPr/>
      <dgm:t>
        <a:bodyPr/>
        <a:lstStyle/>
        <a:p>
          <a:endParaRPr lang="pt-BR"/>
        </a:p>
      </dgm:t>
    </dgm:pt>
    <dgm:pt modelId="{7B9EE79B-0BB3-4BD3-8CF8-1F9D5205DA75}" type="pres">
      <dgm:prSet presAssocID="{B896E713-2901-4562-B422-5BC47D26DDF8}" presName="node" presStyleLbl="node1" presStyleIdx="2" presStyleCnt="6" custRadScaleRad="108142" custRadScaleInc="-22726">
        <dgm:presLayoutVars>
          <dgm:bulletEnabled val="1"/>
        </dgm:presLayoutVars>
      </dgm:prSet>
      <dgm:spPr/>
      <dgm:t>
        <a:bodyPr/>
        <a:lstStyle/>
        <a:p>
          <a:endParaRPr lang="pt-BR"/>
        </a:p>
      </dgm:t>
    </dgm:pt>
    <dgm:pt modelId="{B3D33E38-EC66-4CB5-BE5C-889BFB13AE36}" type="pres">
      <dgm:prSet presAssocID="{1E2D0C93-7666-4AB0-A9B3-0B8592F0B879}" presName="sibTrans" presStyleLbl="sibTrans2D1" presStyleIdx="2" presStyleCnt="6"/>
      <dgm:spPr/>
      <dgm:t>
        <a:bodyPr/>
        <a:lstStyle/>
        <a:p>
          <a:endParaRPr lang="pt-BR"/>
        </a:p>
      </dgm:t>
    </dgm:pt>
    <dgm:pt modelId="{352B3B6C-11C7-44B4-B08F-3BC2D736DE22}" type="pres">
      <dgm:prSet presAssocID="{1E2D0C93-7666-4AB0-A9B3-0B8592F0B879}" presName="connectorText" presStyleLbl="sibTrans2D1" presStyleIdx="2" presStyleCnt="6"/>
      <dgm:spPr/>
      <dgm:t>
        <a:bodyPr/>
        <a:lstStyle/>
        <a:p>
          <a:endParaRPr lang="pt-BR"/>
        </a:p>
      </dgm:t>
    </dgm:pt>
    <dgm:pt modelId="{860A2D4E-DC21-4412-8253-7E3495AC16DA}" type="pres">
      <dgm:prSet presAssocID="{6CAB9288-26BB-4FF5-AB4C-BF13F0A7567B}" presName="node" presStyleLbl="node1" presStyleIdx="3" presStyleCnt="6" custScaleX="157789" custRadScaleRad="103735">
        <dgm:presLayoutVars>
          <dgm:bulletEnabled val="1"/>
        </dgm:presLayoutVars>
      </dgm:prSet>
      <dgm:spPr/>
      <dgm:t>
        <a:bodyPr/>
        <a:lstStyle/>
        <a:p>
          <a:endParaRPr lang="pt-BR"/>
        </a:p>
      </dgm:t>
    </dgm:pt>
    <dgm:pt modelId="{AFCEA319-C54C-475C-B369-9DB28728D0DA}" type="pres">
      <dgm:prSet presAssocID="{662D9908-7EF4-4033-BE01-0C1C6D2CBFFE}" presName="sibTrans" presStyleLbl="sibTrans2D1" presStyleIdx="3" presStyleCnt="6"/>
      <dgm:spPr/>
      <dgm:t>
        <a:bodyPr/>
        <a:lstStyle/>
        <a:p>
          <a:endParaRPr lang="pt-BR"/>
        </a:p>
      </dgm:t>
    </dgm:pt>
    <dgm:pt modelId="{9B2C3002-F7FD-4B6B-AC7B-FB6C0DB64138}" type="pres">
      <dgm:prSet presAssocID="{662D9908-7EF4-4033-BE01-0C1C6D2CBFFE}" presName="connectorText" presStyleLbl="sibTrans2D1" presStyleIdx="3" presStyleCnt="6"/>
      <dgm:spPr/>
      <dgm:t>
        <a:bodyPr/>
        <a:lstStyle/>
        <a:p>
          <a:endParaRPr lang="pt-BR"/>
        </a:p>
      </dgm:t>
    </dgm:pt>
    <dgm:pt modelId="{0162573D-E4B4-4BF8-9C80-9E5342DE4C59}" type="pres">
      <dgm:prSet presAssocID="{DCB3E729-5C6D-4341-8AAF-C14DBA31B0A0}" presName="node" presStyleLbl="node1" presStyleIdx="4" presStyleCnt="6" custScaleX="160635" custRadScaleRad="106876" custRadScaleInc="21757">
        <dgm:presLayoutVars>
          <dgm:bulletEnabled val="1"/>
        </dgm:presLayoutVars>
      </dgm:prSet>
      <dgm:spPr/>
      <dgm:t>
        <a:bodyPr/>
        <a:lstStyle/>
        <a:p>
          <a:endParaRPr lang="pt-BR"/>
        </a:p>
      </dgm:t>
    </dgm:pt>
    <dgm:pt modelId="{2EA317FA-A4AE-49FA-977F-1475AFF72FED}" type="pres">
      <dgm:prSet presAssocID="{E6460A87-E054-46EB-AEF6-3E2DC57105AA}" presName="sibTrans" presStyleLbl="sibTrans2D1" presStyleIdx="4" presStyleCnt="6"/>
      <dgm:spPr/>
      <dgm:t>
        <a:bodyPr/>
        <a:lstStyle/>
        <a:p>
          <a:endParaRPr lang="pt-BR"/>
        </a:p>
      </dgm:t>
    </dgm:pt>
    <dgm:pt modelId="{9D8A829F-8152-4FA6-80C1-99DAA99D005D}" type="pres">
      <dgm:prSet presAssocID="{E6460A87-E054-46EB-AEF6-3E2DC57105AA}" presName="connectorText" presStyleLbl="sibTrans2D1" presStyleIdx="4" presStyleCnt="6"/>
      <dgm:spPr/>
      <dgm:t>
        <a:bodyPr/>
        <a:lstStyle/>
        <a:p>
          <a:endParaRPr lang="pt-BR"/>
        </a:p>
      </dgm:t>
    </dgm:pt>
    <dgm:pt modelId="{52EA8564-CF87-4009-B237-A0313FA0C766}" type="pres">
      <dgm:prSet presAssocID="{BA441617-ABC8-49E7-B266-463B3CEB70C0}" presName="node" presStyleLbl="node1" presStyleIdx="5" presStyleCnt="6" custScaleX="185904" custRadScaleRad="109748" custRadScaleInc="-9657">
        <dgm:presLayoutVars>
          <dgm:bulletEnabled val="1"/>
        </dgm:presLayoutVars>
      </dgm:prSet>
      <dgm:spPr/>
      <dgm:t>
        <a:bodyPr/>
        <a:lstStyle/>
        <a:p>
          <a:endParaRPr lang="pt-BR"/>
        </a:p>
      </dgm:t>
    </dgm:pt>
    <dgm:pt modelId="{E7F2A7D3-3D47-4DAF-B013-2AC44744D63E}" type="pres">
      <dgm:prSet presAssocID="{5C46C0AE-B202-4326-A264-C17AE20C6270}" presName="sibTrans" presStyleLbl="sibTrans2D1" presStyleIdx="5" presStyleCnt="6"/>
      <dgm:spPr/>
      <dgm:t>
        <a:bodyPr/>
        <a:lstStyle/>
        <a:p>
          <a:endParaRPr lang="pt-BR"/>
        </a:p>
      </dgm:t>
    </dgm:pt>
    <dgm:pt modelId="{11F69408-6859-452C-B4AA-467102CE4B28}" type="pres">
      <dgm:prSet presAssocID="{5C46C0AE-B202-4326-A264-C17AE20C6270}" presName="connectorText" presStyleLbl="sibTrans2D1" presStyleIdx="5" presStyleCnt="6"/>
      <dgm:spPr/>
      <dgm:t>
        <a:bodyPr/>
        <a:lstStyle/>
        <a:p>
          <a:endParaRPr lang="pt-BR"/>
        </a:p>
      </dgm:t>
    </dgm:pt>
  </dgm:ptLst>
  <dgm:cxnLst>
    <dgm:cxn modelId="{BA1BAA82-634D-47D7-8A91-B563B62B3A7D}" srcId="{5EB215D2-BFB0-44D1-AA81-A16DBB83294A}" destId="{63442777-649D-465B-82C8-47574FFFF50B}" srcOrd="0" destOrd="0" parTransId="{AEA47275-515C-4746-BAC8-6CC13E046328}" sibTransId="{64FAE448-E5A7-4F0B-A2BF-C629B2EF6A56}"/>
    <dgm:cxn modelId="{DF08EF53-A0D8-4467-90BB-6836973E6835}" type="presOf" srcId="{B6C7E4E6-C945-4F25-B2D8-A72866F40103}" destId="{C427BE8A-412F-4B04-BFFA-7A9993C87139}" srcOrd="0" destOrd="0" presId="urn:microsoft.com/office/officeart/2005/8/layout/cycle7"/>
    <dgm:cxn modelId="{77EE2424-2F53-4EDE-9764-1AFB2F0BDE88}" type="presOf" srcId="{E6460A87-E054-46EB-AEF6-3E2DC57105AA}" destId="{9D8A829F-8152-4FA6-80C1-99DAA99D005D}" srcOrd="1" destOrd="0" presId="urn:microsoft.com/office/officeart/2005/8/layout/cycle7"/>
    <dgm:cxn modelId="{FD694EB1-403B-48F9-8182-C0CF9DB0392B}" type="presOf" srcId="{B896E713-2901-4562-B422-5BC47D26DDF8}" destId="{7B9EE79B-0BB3-4BD3-8CF8-1F9D5205DA75}" srcOrd="0" destOrd="0" presId="urn:microsoft.com/office/officeart/2005/8/layout/cycle7"/>
    <dgm:cxn modelId="{D6CB0E4F-6BDA-4120-B576-E0FEF2C2C973}" type="presOf" srcId="{6CAB9288-26BB-4FF5-AB4C-BF13F0A7567B}" destId="{860A2D4E-DC21-4412-8253-7E3495AC16DA}" srcOrd="0" destOrd="0" presId="urn:microsoft.com/office/officeart/2005/8/layout/cycle7"/>
    <dgm:cxn modelId="{0D8FB34B-A386-4448-B364-C01BA39D63AB}" type="presOf" srcId="{5C46C0AE-B202-4326-A264-C17AE20C6270}" destId="{E7F2A7D3-3D47-4DAF-B013-2AC44744D63E}" srcOrd="0" destOrd="0" presId="urn:microsoft.com/office/officeart/2005/8/layout/cycle7"/>
    <dgm:cxn modelId="{13D0BD8E-DC5C-4CCD-B3C5-7DDD41D18398}" type="presOf" srcId="{662D9908-7EF4-4033-BE01-0C1C6D2CBFFE}" destId="{AFCEA319-C54C-475C-B369-9DB28728D0DA}" srcOrd="0" destOrd="0" presId="urn:microsoft.com/office/officeart/2005/8/layout/cycle7"/>
    <dgm:cxn modelId="{64B6C45E-E4B7-45CC-84A3-36E2B8BCF671}" srcId="{5EB215D2-BFB0-44D1-AA81-A16DBB83294A}" destId="{BA441617-ABC8-49E7-B266-463B3CEB70C0}" srcOrd="5" destOrd="0" parTransId="{246D3C33-65FB-4E75-813F-B96D0024EF3A}" sibTransId="{5C46C0AE-B202-4326-A264-C17AE20C6270}"/>
    <dgm:cxn modelId="{4DA76E8F-22BB-44CC-9034-883BB8C6C9D3}" srcId="{5EB215D2-BFB0-44D1-AA81-A16DBB83294A}" destId="{6CAB9288-26BB-4FF5-AB4C-BF13F0A7567B}" srcOrd="3" destOrd="0" parTransId="{D575DEB8-7604-4653-93C5-646944F5F7D7}" sibTransId="{662D9908-7EF4-4033-BE01-0C1C6D2CBFFE}"/>
    <dgm:cxn modelId="{CF19F6DA-7A05-4038-822F-24AF26AC180D}" type="presOf" srcId="{5EB215D2-BFB0-44D1-AA81-A16DBB83294A}" destId="{4D293768-93E5-4BFB-908A-B35CD9D8DAC9}" srcOrd="0" destOrd="0" presId="urn:microsoft.com/office/officeart/2005/8/layout/cycle7"/>
    <dgm:cxn modelId="{C2245203-98DE-40AB-B684-9C04C4F0F62D}" type="presOf" srcId="{1E2D0C93-7666-4AB0-A9B3-0B8592F0B879}" destId="{B3D33E38-EC66-4CB5-BE5C-889BFB13AE36}" srcOrd="0" destOrd="0" presId="urn:microsoft.com/office/officeart/2005/8/layout/cycle7"/>
    <dgm:cxn modelId="{D37C0CFD-D4A7-4E03-A060-388F0373780F}" type="presOf" srcId="{1E2D0C93-7666-4AB0-A9B3-0B8592F0B879}" destId="{352B3B6C-11C7-44B4-B08F-3BC2D736DE22}" srcOrd="1" destOrd="0" presId="urn:microsoft.com/office/officeart/2005/8/layout/cycle7"/>
    <dgm:cxn modelId="{67FBE2AA-5A2E-451C-938A-F714F4290A4A}" type="presOf" srcId="{64FAE448-E5A7-4F0B-A2BF-C629B2EF6A56}" destId="{F87853D0-A7C6-409C-B726-57B66C6A2478}" srcOrd="0" destOrd="0" presId="urn:microsoft.com/office/officeart/2005/8/layout/cycle7"/>
    <dgm:cxn modelId="{B12491AA-5A63-4004-A560-274208B1FC32}" type="presOf" srcId="{FABF152C-E100-42C0-8887-7B3A9875E450}" destId="{190B4095-A6FD-411E-B9B3-AF8DBBE2CFCC}" srcOrd="0" destOrd="0" presId="urn:microsoft.com/office/officeart/2005/8/layout/cycle7"/>
    <dgm:cxn modelId="{75D52896-5CA6-43BE-932B-A0EDF58721B2}" type="presOf" srcId="{B6C7E4E6-C945-4F25-B2D8-A72866F40103}" destId="{7D02563E-77AF-48C1-A365-131899E76D00}" srcOrd="1" destOrd="0" presId="urn:microsoft.com/office/officeart/2005/8/layout/cycle7"/>
    <dgm:cxn modelId="{2867D9C7-E1D4-497F-885B-17EBDF26E761}" type="presOf" srcId="{5C46C0AE-B202-4326-A264-C17AE20C6270}" destId="{11F69408-6859-452C-B4AA-467102CE4B28}" srcOrd="1" destOrd="0" presId="urn:microsoft.com/office/officeart/2005/8/layout/cycle7"/>
    <dgm:cxn modelId="{82EBC157-5325-4594-933B-0052B5A74235}" type="presOf" srcId="{662D9908-7EF4-4033-BE01-0C1C6D2CBFFE}" destId="{9B2C3002-F7FD-4B6B-AC7B-FB6C0DB64138}" srcOrd="1" destOrd="0" presId="urn:microsoft.com/office/officeart/2005/8/layout/cycle7"/>
    <dgm:cxn modelId="{5140D521-226B-460F-A4AC-C521D9008D53}" type="presOf" srcId="{DCB3E729-5C6D-4341-8AAF-C14DBA31B0A0}" destId="{0162573D-E4B4-4BF8-9C80-9E5342DE4C59}" srcOrd="0" destOrd="0" presId="urn:microsoft.com/office/officeart/2005/8/layout/cycle7"/>
    <dgm:cxn modelId="{D0C32AB7-9704-484E-A156-96552010CB49}" srcId="{5EB215D2-BFB0-44D1-AA81-A16DBB83294A}" destId="{B896E713-2901-4562-B422-5BC47D26DDF8}" srcOrd="2" destOrd="0" parTransId="{175CD66B-CD36-4900-A5D2-76363E18D386}" sibTransId="{1E2D0C93-7666-4AB0-A9B3-0B8592F0B879}"/>
    <dgm:cxn modelId="{6FE05849-8C28-4245-940E-C9AEEC75629B}" type="presOf" srcId="{64FAE448-E5A7-4F0B-A2BF-C629B2EF6A56}" destId="{DFAB2398-7D6A-45F9-A209-2F3878F2570E}" srcOrd="1" destOrd="0" presId="urn:microsoft.com/office/officeart/2005/8/layout/cycle7"/>
    <dgm:cxn modelId="{592803A4-74AB-435D-8D56-EEF7F8722D2D}" type="presOf" srcId="{BA441617-ABC8-49E7-B266-463B3CEB70C0}" destId="{52EA8564-CF87-4009-B237-A0313FA0C766}" srcOrd="0" destOrd="0" presId="urn:microsoft.com/office/officeart/2005/8/layout/cycle7"/>
    <dgm:cxn modelId="{7B83304D-8BE9-4AA4-9D24-CBBD258238DC}" type="presOf" srcId="{E6460A87-E054-46EB-AEF6-3E2DC57105AA}" destId="{2EA317FA-A4AE-49FA-977F-1475AFF72FED}" srcOrd="0" destOrd="0" presId="urn:microsoft.com/office/officeart/2005/8/layout/cycle7"/>
    <dgm:cxn modelId="{5748D206-0DD6-4162-9548-1BFC0C8D8F51}" srcId="{5EB215D2-BFB0-44D1-AA81-A16DBB83294A}" destId="{FABF152C-E100-42C0-8887-7B3A9875E450}" srcOrd="1" destOrd="0" parTransId="{83AC1405-A03A-4354-A50E-CDD5EC2649AE}" sibTransId="{B6C7E4E6-C945-4F25-B2D8-A72866F40103}"/>
    <dgm:cxn modelId="{3655221D-6A83-458E-AE11-66D4CAFE8494}" type="presOf" srcId="{63442777-649D-465B-82C8-47574FFFF50B}" destId="{FC01093B-3D13-40F3-A73D-ED2BF6E9B8E7}" srcOrd="0" destOrd="0" presId="urn:microsoft.com/office/officeart/2005/8/layout/cycle7"/>
    <dgm:cxn modelId="{906AECD2-8E03-431F-B141-DEA6D7433F9F}" srcId="{5EB215D2-BFB0-44D1-AA81-A16DBB83294A}" destId="{DCB3E729-5C6D-4341-8AAF-C14DBA31B0A0}" srcOrd="4" destOrd="0" parTransId="{16DF7673-5293-4779-83A1-159B15843FF5}" sibTransId="{E6460A87-E054-46EB-AEF6-3E2DC57105AA}"/>
    <dgm:cxn modelId="{8682E42E-6647-4EAB-9472-F92262415BDE}" type="presParOf" srcId="{4D293768-93E5-4BFB-908A-B35CD9D8DAC9}" destId="{FC01093B-3D13-40F3-A73D-ED2BF6E9B8E7}" srcOrd="0" destOrd="0" presId="urn:microsoft.com/office/officeart/2005/8/layout/cycle7"/>
    <dgm:cxn modelId="{27CC1BBD-655F-49FD-B5D0-EB55F5048BCC}" type="presParOf" srcId="{4D293768-93E5-4BFB-908A-B35CD9D8DAC9}" destId="{F87853D0-A7C6-409C-B726-57B66C6A2478}" srcOrd="1" destOrd="0" presId="urn:microsoft.com/office/officeart/2005/8/layout/cycle7"/>
    <dgm:cxn modelId="{9B169A77-3C17-495C-95AD-6757C3D51408}" type="presParOf" srcId="{F87853D0-A7C6-409C-B726-57B66C6A2478}" destId="{DFAB2398-7D6A-45F9-A209-2F3878F2570E}" srcOrd="0" destOrd="0" presId="urn:microsoft.com/office/officeart/2005/8/layout/cycle7"/>
    <dgm:cxn modelId="{8D46A78F-6959-4498-8ED3-FC436AA13500}" type="presParOf" srcId="{4D293768-93E5-4BFB-908A-B35CD9D8DAC9}" destId="{190B4095-A6FD-411E-B9B3-AF8DBBE2CFCC}" srcOrd="2" destOrd="0" presId="urn:microsoft.com/office/officeart/2005/8/layout/cycle7"/>
    <dgm:cxn modelId="{F11E8AF6-71AD-4182-B70D-F1D6F4448119}" type="presParOf" srcId="{4D293768-93E5-4BFB-908A-B35CD9D8DAC9}" destId="{C427BE8A-412F-4B04-BFFA-7A9993C87139}" srcOrd="3" destOrd="0" presId="urn:microsoft.com/office/officeart/2005/8/layout/cycle7"/>
    <dgm:cxn modelId="{9431BD8D-E5EB-4339-B6E7-24F92CC55DC3}" type="presParOf" srcId="{C427BE8A-412F-4B04-BFFA-7A9993C87139}" destId="{7D02563E-77AF-48C1-A365-131899E76D00}" srcOrd="0" destOrd="0" presId="urn:microsoft.com/office/officeart/2005/8/layout/cycle7"/>
    <dgm:cxn modelId="{11DD12F9-5C46-4328-AA13-B9D0A04516D3}" type="presParOf" srcId="{4D293768-93E5-4BFB-908A-B35CD9D8DAC9}" destId="{7B9EE79B-0BB3-4BD3-8CF8-1F9D5205DA75}" srcOrd="4" destOrd="0" presId="urn:microsoft.com/office/officeart/2005/8/layout/cycle7"/>
    <dgm:cxn modelId="{D6FE7B75-4C0C-4439-8CF4-8E7C972B8E0A}" type="presParOf" srcId="{4D293768-93E5-4BFB-908A-B35CD9D8DAC9}" destId="{B3D33E38-EC66-4CB5-BE5C-889BFB13AE36}" srcOrd="5" destOrd="0" presId="urn:microsoft.com/office/officeart/2005/8/layout/cycle7"/>
    <dgm:cxn modelId="{F8E70FB4-5514-4FE0-BF5C-8A89672FF1C4}" type="presParOf" srcId="{B3D33E38-EC66-4CB5-BE5C-889BFB13AE36}" destId="{352B3B6C-11C7-44B4-B08F-3BC2D736DE22}" srcOrd="0" destOrd="0" presId="urn:microsoft.com/office/officeart/2005/8/layout/cycle7"/>
    <dgm:cxn modelId="{DF8543B6-26F9-4368-9915-E954BC705FAF}" type="presParOf" srcId="{4D293768-93E5-4BFB-908A-B35CD9D8DAC9}" destId="{860A2D4E-DC21-4412-8253-7E3495AC16DA}" srcOrd="6" destOrd="0" presId="urn:microsoft.com/office/officeart/2005/8/layout/cycle7"/>
    <dgm:cxn modelId="{1D4D938D-2D60-4076-8778-6B143009E473}" type="presParOf" srcId="{4D293768-93E5-4BFB-908A-B35CD9D8DAC9}" destId="{AFCEA319-C54C-475C-B369-9DB28728D0DA}" srcOrd="7" destOrd="0" presId="urn:microsoft.com/office/officeart/2005/8/layout/cycle7"/>
    <dgm:cxn modelId="{FB5EA3C4-A7EA-4264-8D41-9766FB4861ED}" type="presParOf" srcId="{AFCEA319-C54C-475C-B369-9DB28728D0DA}" destId="{9B2C3002-F7FD-4B6B-AC7B-FB6C0DB64138}" srcOrd="0" destOrd="0" presId="urn:microsoft.com/office/officeart/2005/8/layout/cycle7"/>
    <dgm:cxn modelId="{F1601FBF-E60E-4E84-8131-2D3914A1963A}" type="presParOf" srcId="{4D293768-93E5-4BFB-908A-B35CD9D8DAC9}" destId="{0162573D-E4B4-4BF8-9C80-9E5342DE4C59}" srcOrd="8" destOrd="0" presId="urn:microsoft.com/office/officeart/2005/8/layout/cycle7"/>
    <dgm:cxn modelId="{7990B5EA-7186-4102-8EAA-555ACF39515F}" type="presParOf" srcId="{4D293768-93E5-4BFB-908A-B35CD9D8DAC9}" destId="{2EA317FA-A4AE-49FA-977F-1475AFF72FED}" srcOrd="9" destOrd="0" presId="urn:microsoft.com/office/officeart/2005/8/layout/cycle7"/>
    <dgm:cxn modelId="{FA027570-5BD0-4C44-BE37-1CB31EF97BE9}" type="presParOf" srcId="{2EA317FA-A4AE-49FA-977F-1475AFF72FED}" destId="{9D8A829F-8152-4FA6-80C1-99DAA99D005D}" srcOrd="0" destOrd="0" presId="urn:microsoft.com/office/officeart/2005/8/layout/cycle7"/>
    <dgm:cxn modelId="{B0ABB160-39DA-4178-8180-E89C5E83B8C3}" type="presParOf" srcId="{4D293768-93E5-4BFB-908A-B35CD9D8DAC9}" destId="{52EA8564-CF87-4009-B237-A0313FA0C766}" srcOrd="10" destOrd="0" presId="urn:microsoft.com/office/officeart/2005/8/layout/cycle7"/>
    <dgm:cxn modelId="{D6013164-B6F7-49C8-9817-AC091CEE93D6}" type="presParOf" srcId="{4D293768-93E5-4BFB-908A-B35CD9D8DAC9}" destId="{E7F2A7D3-3D47-4DAF-B013-2AC44744D63E}" srcOrd="11" destOrd="0" presId="urn:microsoft.com/office/officeart/2005/8/layout/cycle7"/>
    <dgm:cxn modelId="{A5E9D0BB-D04A-41D4-A51C-1FFD4451D137}" type="presParOf" srcId="{E7F2A7D3-3D47-4DAF-B013-2AC44744D63E}" destId="{11F69408-6859-452C-B4AA-467102CE4B28}" srcOrd="0" destOrd="0" presId="urn:microsoft.com/office/officeart/2005/8/layout/cycle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BB22B4CC-4B56-489A-ACA1-148E7966EFED}">
      <dgm:prSet custT="1"/>
      <dgm:spPr/>
      <dgm:t>
        <a:bodyPr/>
        <a:lstStyle/>
        <a:p>
          <a:r>
            <a:rPr lang="en-US" sz="2400" b="1" dirty="0" smtClean="0">
              <a:cs typeface="Arial" pitchFamily="34" charset="0"/>
            </a:rPr>
            <a:t>3º</a:t>
          </a:r>
          <a:endParaRPr lang="en-US" sz="2400" b="1" dirty="0">
            <a:cs typeface="Arial" pitchFamily="34" charset="0"/>
          </a:endParaRPr>
        </a:p>
      </dgm:t>
    </dgm:pt>
    <dgm:pt modelId="{33242844-826D-4F64-9900-63F745805B66}" type="parTrans" cxnId="{577F8875-F8A8-4737-8190-1C578D8547E4}">
      <dgm:prSet/>
      <dgm:spPr/>
      <dgm:t>
        <a:bodyPr/>
        <a:lstStyle/>
        <a:p>
          <a:endParaRPr lang="pt-BR"/>
        </a:p>
      </dgm:t>
    </dgm:pt>
    <dgm:pt modelId="{017F2FDA-70D5-45C7-83DA-93DBB1684F44}" type="sibTrans" cxnId="{577F8875-F8A8-4737-8190-1C578D8547E4}">
      <dgm:prSet/>
      <dgm:spPr/>
      <dgm:t>
        <a:bodyPr/>
        <a:lstStyle/>
        <a:p>
          <a:endParaRPr lang="pt-BR"/>
        </a:p>
      </dgm:t>
    </dgm:pt>
    <dgm:pt modelId="{58E027B9-5A87-4203-B3DA-74574258E678}">
      <dgm:prSet custT="1"/>
      <dgm:spPr/>
      <dgm:t>
        <a:bodyPr/>
        <a:lstStyle/>
        <a:p>
          <a:r>
            <a:rPr lang="en-US" sz="2400" b="1" smtClean="0">
              <a:cs typeface="Arial" pitchFamily="34" charset="0"/>
            </a:rPr>
            <a:t>4º  e 5º</a:t>
          </a:r>
          <a:endParaRPr lang="en-US" sz="2400" b="1" dirty="0">
            <a:cs typeface="Arial" pitchFamily="34" charset="0"/>
          </a:endParaRPr>
        </a:p>
      </dgm:t>
    </dgm:pt>
    <dgm:pt modelId="{0529F2DA-3FB1-4590-9B8D-A164C73D0887}" type="parTrans" cxnId="{F981A84F-92B7-4509-ABB0-F61DB174D3C0}">
      <dgm:prSet/>
      <dgm:spPr/>
      <dgm:t>
        <a:bodyPr/>
        <a:lstStyle/>
        <a:p>
          <a:endParaRPr lang="pt-BR"/>
        </a:p>
      </dgm:t>
    </dgm:pt>
    <dgm:pt modelId="{4631FC59-9A02-42E7-825B-E7348283B33E}" type="sibTrans" cxnId="{F981A84F-92B7-4509-ABB0-F61DB174D3C0}">
      <dgm:prSet/>
      <dgm:spPr/>
      <dgm:t>
        <a:bodyPr/>
        <a:lstStyle/>
        <a:p>
          <a:endParaRPr lang="pt-BR"/>
        </a:p>
      </dgm:t>
    </dgm:pt>
    <dgm:pt modelId="{E196C8AE-BFD1-47C0-BEED-C91E4CDF3D6C}">
      <dgm:prSet custT="1"/>
      <dgm:spPr/>
      <dgm:t>
        <a:bodyPr/>
        <a:lstStyle/>
        <a:p>
          <a:r>
            <a:rPr lang="en-US" sz="2400" b="1" smtClean="0">
              <a:cs typeface="Arial" pitchFamily="34" charset="0"/>
            </a:rPr>
            <a:t>6º</a:t>
          </a:r>
          <a:endParaRPr lang="en-US" sz="2400" b="1" dirty="0">
            <a:cs typeface="Arial" pitchFamily="34" charset="0"/>
          </a:endParaRPr>
        </a:p>
      </dgm:t>
    </dgm:pt>
    <dgm:pt modelId="{CA538553-2460-42AC-8A12-C88879830EB4}" type="parTrans" cxnId="{8DEFADA3-8DFD-4014-BD13-C4C6361F2759}">
      <dgm:prSet/>
      <dgm:spPr/>
      <dgm:t>
        <a:bodyPr/>
        <a:lstStyle/>
        <a:p>
          <a:endParaRPr lang="pt-BR"/>
        </a:p>
      </dgm:t>
    </dgm:pt>
    <dgm:pt modelId="{EA291C07-2994-40DB-B06F-0A47D038112A}" type="sibTrans" cxnId="{8DEFADA3-8DFD-4014-BD13-C4C6361F2759}">
      <dgm:prSet/>
      <dgm:spPr/>
      <dgm:t>
        <a:bodyPr/>
        <a:lstStyle/>
        <a:p>
          <a:endParaRPr lang="pt-BR"/>
        </a:p>
      </dgm:t>
    </dgm:pt>
    <dgm:pt modelId="{9BE6A134-4E20-4EFD-8BB0-E2D397C25107}">
      <dgm:prSet custT="1"/>
      <dgm:spPr/>
      <dgm:t>
        <a:bodyPr/>
        <a:lstStyle/>
        <a:p>
          <a:r>
            <a:rPr lang="en-US" sz="2400" b="1" smtClean="0">
              <a:cs typeface="Arial" pitchFamily="34" charset="0"/>
            </a:rPr>
            <a:t>7º</a:t>
          </a:r>
          <a:endParaRPr lang="en-US" sz="2400" b="1" dirty="0">
            <a:cs typeface="Arial" pitchFamily="34" charset="0"/>
          </a:endParaRPr>
        </a:p>
      </dgm:t>
    </dgm:pt>
    <dgm:pt modelId="{9F3B8E6F-31A3-4A10-8C7B-F9AE2602431E}" type="parTrans" cxnId="{F81E40AA-3926-4411-B70D-CCD7E46F4DCD}">
      <dgm:prSet/>
      <dgm:spPr/>
      <dgm:t>
        <a:bodyPr/>
        <a:lstStyle/>
        <a:p>
          <a:endParaRPr lang="pt-BR"/>
        </a:p>
      </dgm:t>
    </dgm:pt>
    <dgm:pt modelId="{35D8B978-C620-493D-9D3A-17B6BE7730BF}" type="sibTrans" cxnId="{F81E40AA-3926-4411-B70D-CCD7E46F4DCD}">
      <dgm:prSet/>
      <dgm:spPr/>
      <dgm:t>
        <a:bodyPr/>
        <a:lstStyle/>
        <a:p>
          <a:endParaRPr lang="pt-BR"/>
        </a:p>
      </dgm:t>
    </dgm:pt>
    <dgm:pt modelId="{643A011E-8A68-4792-9FE3-AE430A20104D}">
      <dgm:prSet custT="1"/>
      <dgm:spPr/>
      <dgm:t>
        <a:bodyPr/>
        <a:lstStyle/>
        <a:p>
          <a:r>
            <a:rPr lang="en-US" sz="2400" b="1" smtClean="0">
              <a:cs typeface="Arial" pitchFamily="34" charset="0"/>
            </a:rPr>
            <a:t>17 ao 21</a:t>
          </a:r>
          <a:endParaRPr lang="en-US" sz="2400" b="1" dirty="0">
            <a:cs typeface="Arial" pitchFamily="34" charset="0"/>
          </a:endParaRPr>
        </a:p>
      </dgm:t>
    </dgm:pt>
    <dgm:pt modelId="{FD619685-5FBB-45E8-BFA8-CB1874D1F2EF}" type="parTrans" cxnId="{3204338F-F2D7-4F7F-8C16-546A0B97D0E2}">
      <dgm:prSet/>
      <dgm:spPr/>
      <dgm:t>
        <a:bodyPr/>
        <a:lstStyle/>
        <a:p>
          <a:endParaRPr lang="pt-BR"/>
        </a:p>
      </dgm:t>
    </dgm:pt>
    <dgm:pt modelId="{4B27AD1B-0E15-4A46-BFAB-2BAFF287AC99}" type="sibTrans" cxnId="{3204338F-F2D7-4F7F-8C16-546A0B97D0E2}">
      <dgm:prSet/>
      <dgm:spPr/>
      <dgm:t>
        <a:bodyPr/>
        <a:lstStyle/>
        <a:p>
          <a:endParaRPr lang="pt-BR"/>
        </a:p>
      </dgm:t>
    </dgm:pt>
    <dgm:pt modelId="{B61D2C3E-FF86-40D0-AFC8-B83EF7DC6E5B}">
      <dgm:prSet custT="1"/>
      <dgm:spPr/>
      <dgm:t>
        <a:bodyPr/>
        <a:lstStyle/>
        <a:p>
          <a:r>
            <a:rPr lang="en-US" sz="2200" b="1" dirty="0" err="1" smtClean="0">
              <a:cs typeface="Arial" pitchFamily="34" charset="0"/>
            </a:rPr>
            <a:t>Uso</a:t>
          </a:r>
          <a:r>
            <a:rPr lang="en-US" sz="2200" b="1" dirty="0" smtClean="0">
              <a:cs typeface="Arial" pitchFamily="34" charset="0"/>
            </a:rPr>
            <a:t> do título de </a:t>
          </a:r>
          <a:r>
            <a:rPr lang="en-US" sz="2200" b="1" dirty="0" err="1" smtClean="0">
              <a:cs typeface="Arial" pitchFamily="34" charset="0"/>
            </a:rPr>
            <a:t>engenheiro</a:t>
          </a:r>
          <a:endParaRPr lang="en-US" sz="2200" b="1" dirty="0">
            <a:cs typeface="Arial" pitchFamily="34" charset="0"/>
          </a:endParaRPr>
        </a:p>
      </dgm:t>
    </dgm:pt>
    <dgm:pt modelId="{67BC6C00-CC6D-43FE-BF87-2EC77E1C7CE6}" type="parTrans" cxnId="{34E73B86-AA02-4C08-A4E6-FDAB46C0471F}">
      <dgm:prSet/>
      <dgm:spPr/>
      <dgm:t>
        <a:bodyPr/>
        <a:lstStyle/>
        <a:p>
          <a:endParaRPr lang="pt-BR"/>
        </a:p>
      </dgm:t>
    </dgm:pt>
    <dgm:pt modelId="{D5EC379A-532F-41AC-959C-D38FE84072ED}" type="sibTrans" cxnId="{34E73B86-AA02-4C08-A4E6-FDAB46C0471F}">
      <dgm:prSet/>
      <dgm:spPr/>
      <dgm:t>
        <a:bodyPr/>
        <a:lstStyle/>
        <a:p>
          <a:endParaRPr lang="pt-BR"/>
        </a:p>
      </dgm:t>
    </dgm:pt>
    <dgm:pt modelId="{A2DEA64F-7FF8-44C8-95ED-616B891D435F}">
      <dgm:prSet custT="1"/>
      <dgm:spPr/>
      <dgm:t>
        <a:bodyPr/>
        <a:lstStyle/>
        <a:p>
          <a:r>
            <a:rPr lang="en-US" sz="2200" b="1" dirty="0" err="1" smtClean="0">
              <a:cs typeface="Arial" pitchFamily="34" charset="0"/>
            </a:rPr>
            <a:t>Uso</a:t>
          </a:r>
          <a:r>
            <a:rPr lang="en-US" sz="2200" b="1" dirty="0" smtClean="0">
              <a:cs typeface="Arial" pitchFamily="34" charset="0"/>
            </a:rPr>
            <a:t> da </a:t>
          </a:r>
          <a:r>
            <a:rPr lang="en-US" sz="2200" b="1" dirty="0" err="1" smtClean="0">
              <a:cs typeface="Arial" pitchFamily="34" charset="0"/>
            </a:rPr>
            <a:t>razão</a:t>
          </a:r>
          <a:r>
            <a:rPr lang="en-US" sz="2200" b="1" dirty="0" smtClean="0">
              <a:cs typeface="Arial" pitchFamily="34" charset="0"/>
            </a:rPr>
            <a:t> social </a:t>
          </a:r>
          <a:r>
            <a:rPr lang="en-US" sz="2200" b="1" dirty="0" err="1" smtClean="0">
              <a:cs typeface="Arial" pitchFamily="34" charset="0"/>
            </a:rPr>
            <a:t>engenharia</a:t>
          </a:r>
          <a:endParaRPr lang="en-US" sz="2200" b="1" dirty="0">
            <a:cs typeface="Arial" pitchFamily="34" charset="0"/>
          </a:endParaRPr>
        </a:p>
      </dgm:t>
    </dgm:pt>
    <dgm:pt modelId="{13E9C411-1A85-4DAC-98B1-4FC9B3A1A1DD}" type="parTrans" cxnId="{F7D58D92-236C-4CAD-95E9-A6AE70375F8D}">
      <dgm:prSet/>
      <dgm:spPr/>
      <dgm:t>
        <a:bodyPr/>
        <a:lstStyle/>
        <a:p>
          <a:endParaRPr lang="pt-BR"/>
        </a:p>
      </dgm:t>
    </dgm:pt>
    <dgm:pt modelId="{7621AD31-252F-4874-ADD9-F7C53DC5C963}" type="sibTrans" cxnId="{F7D58D92-236C-4CAD-95E9-A6AE70375F8D}">
      <dgm:prSet/>
      <dgm:spPr/>
      <dgm:t>
        <a:bodyPr/>
        <a:lstStyle/>
        <a:p>
          <a:endParaRPr lang="pt-BR"/>
        </a:p>
      </dgm:t>
    </dgm:pt>
    <dgm:pt modelId="{5E998C84-5189-4922-9B7C-336441A43040}">
      <dgm:prSet custT="1"/>
      <dgm:spPr/>
      <dgm:t>
        <a:bodyPr/>
        <a:lstStyle/>
        <a:p>
          <a:r>
            <a:rPr lang="en-US" sz="2200" b="1" dirty="0" err="1" smtClean="0">
              <a:cs typeface="Arial" pitchFamily="34" charset="0"/>
            </a:rPr>
            <a:t>Infrações</a:t>
          </a:r>
          <a:r>
            <a:rPr lang="en-US" sz="2200" b="1" dirty="0" smtClean="0">
              <a:cs typeface="Arial" pitchFamily="34" charset="0"/>
            </a:rPr>
            <a:t> </a:t>
          </a:r>
          <a:r>
            <a:rPr lang="en-US" sz="2200" b="1" dirty="0" err="1" smtClean="0">
              <a:cs typeface="Arial" pitchFamily="34" charset="0"/>
            </a:rPr>
            <a:t>por</a:t>
          </a:r>
          <a:r>
            <a:rPr lang="en-US" sz="2200" b="1" dirty="0" smtClean="0">
              <a:cs typeface="Arial" pitchFamily="34" charset="0"/>
            </a:rPr>
            <a:t> </a:t>
          </a:r>
          <a:r>
            <a:rPr lang="en-US" sz="2200" b="1" dirty="0" err="1" smtClean="0">
              <a:cs typeface="Arial" pitchFamily="34" charset="0"/>
            </a:rPr>
            <a:t>exercício</a:t>
          </a:r>
          <a:r>
            <a:rPr lang="en-US" sz="2200" b="1" dirty="0" smtClean="0">
              <a:cs typeface="Arial" pitchFamily="34" charset="0"/>
            </a:rPr>
            <a:t> </a:t>
          </a:r>
          <a:r>
            <a:rPr lang="en-US" sz="2200" b="1" dirty="0" err="1" smtClean="0">
              <a:cs typeface="Arial" pitchFamily="34" charset="0"/>
            </a:rPr>
            <a:t>ilegal</a:t>
          </a:r>
          <a:endParaRPr lang="en-US" sz="2200" b="1" dirty="0">
            <a:cs typeface="Arial" pitchFamily="34" charset="0"/>
          </a:endParaRPr>
        </a:p>
      </dgm:t>
    </dgm:pt>
    <dgm:pt modelId="{1A68034E-78DB-4939-B270-A58DC74981AF}" type="parTrans" cxnId="{EE94458A-3AF1-4562-B8F4-03549FCC24EE}">
      <dgm:prSet/>
      <dgm:spPr/>
      <dgm:t>
        <a:bodyPr/>
        <a:lstStyle/>
        <a:p>
          <a:endParaRPr lang="pt-BR"/>
        </a:p>
      </dgm:t>
    </dgm:pt>
    <dgm:pt modelId="{5DADD83B-5949-497F-A52E-EA485C86F944}" type="sibTrans" cxnId="{EE94458A-3AF1-4562-B8F4-03549FCC24EE}">
      <dgm:prSet/>
      <dgm:spPr/>
      <dgm:t>
        <a:bodyPr/>
        <a:lstStyle/>
        <a:p>
          <a:endParaRPr lang="pt-BR"/>
        </a:p>
      </dgm:t>
    </dgm:pt>
    <dgm:pt modelId="{F6FA08BD-5DB5-410D-AFF9-438E84A2F979}">
      <dgm:prSet custT="1"/>
      <dgm:spPr/>
      <dgm:t>
        <a:bodyPr/>
        <a:lstStyle/>
        <a:p>
          <a:r>
            <a:rPr lang="en-US" sz="2200" b="1" dirty="0" err="1" smtClean="0">
              <a:cs typeface="Arial" pitchFamily="34" charset="0"/>
            </a:rPr>
            <a:t>Atribuições</a:t>
          </a:r>
          <a:r>
            <a:rPr lang="en-US" sz="2200" b="1" dirty="0" smtClean="0">
              <a:cs typeface="Arial" pitchFamily="34" charset="0"/>
            </a:rPr>
            <a:t> </a:t>
          </a:r>
          <a:r>
            <a:rPr lang="en-US" sz="2200" b="1" dirty="0" err="1" smtClean="0">
              <a:cs typeface="Arial" pitchFamily="34" charset="0"/>
            </a:rPr>
            <a:t>genéricas</a:t>
          </a:r>
          <a:r>
            <a:rPr lang="en-US" sz="2200" b="1" dirty="0" smtClean="0">
              <a:cs typeface="Arial" pitchFamily="34" charset="0"/>
            </a:rPr>
            <a:t> de </a:t>
          </a:r>
          <a:r>
            <a:rPr lang="en-US" sz="2200" b="1" dirty="0" err="1" smtClean="0">
              <a:cs typeface="Arial" pitchFamily="34" charset="0"/>
            </a:rPr>
            <a:t>engenheiros</a:t>
          </a:r>
          <a:endParaRPr lang="en-US" sz="2200" b="1" dirty="0">
            <a:cs typeface="Arial" pitchFamily="34" charset="0"/>
          </a:endParaRPr>
        </a:p>
      </dgm:t>
    </dgm:pt>
    <dgm:pt modelId="{0D20D4D8-2AC9-4E16-9966-330C663ABBED}" type="parTrans" cxnId="{EF8FDA8E-38B7-4F0D-BA00-C2E467D6E748}">
      <dgm:prSet/>
      <dgm:spPr/>
      <dgm:t>
        <a:bodyPr/>
        <a:lstStyle/>
        <a:p>
          <a:endParaRPr lang="pt-BR"/>
        </a:p>
      </dgm:t>
    </dgm:pt>
    <dgm:pt modelId="{DAB36C25-9973-4B36-83DC-204C52B2C41F}" type="sibTrans" cxnId="{EF8FDA8E-38B7-4F0D-BA00-C2E467D6E748}">
      <dgm:prSet/>
      <dgm:spPr/>
      <dgm:t>
        <a:bodyPr/>
        <a:lstStyle/>
        <a:p>
          <a:endParaRPr lang="pt-BR"/>
        </a:p>
      </dgm:t>
    </dgm:pt>
    <dgm:pt modelId="{171A61D5-8C19-43F9-9579-52DA673061CA}">
      <dgm:prSet custT="1"/>
      <dgm:spPr/>
      <dgm:t>
        <a:bodyPr/>
        <a:lstStyle/>
        <a:p>
          <a:r>
            <a:rPr lang="en-US" sz="2200" b="1" dirty="0" err="1" smtClean="0">
              <a:cs typeface="Arial" pitchFamily="34" charset="0"/>
            </a:rPr>
            <a:t>Autoria</a:t>
          </a:r>
          <a:r>
            <a:rPr lang="en-US" sz="2200" b="1" dirty="0" smtClean="0">
              <a:cs typeface="Arial" pitchFamily="34" charset="0"/>
            </a:rPr>
            <a:t> </a:t>
          </a:r>
          <a:r>
            <a:rPr lang="en-US" sz="2200" b="1" dirty="0" smtClean="0">
              <a:cs typeface="Arial" pitchFamily="34" charset="0"/>
            </a:rPr>
            <a:t>de </a:t>
          </a:r>
          <a:r>
            <a:rPr lang="en-US" sz="2200" b="1" dirty="0" err="1" smtClean="0">
              <a:cs typeface="Arial" pitchFamily="34" charset="0"/>
            </a:rPr>
            <a:t>projetos</a:t>
          </a:r>
          <a:endParaRPr lang="en-US" sz="2200" b="1" dirty="0">
            <a:cs typeface="Arial" pitchFamily="34" charset="0"/>
          </a:endParaRPr>
        </a:p>
      </dgm:t>
    </dgm:pt>
    <dgm:pt modelId="{2C2AB1F5-32E9-4047-82C1-0FC4CB7EDBFB}" type="parTrans" cxnId="{EF98686E-F108-4C3F-9093-45DDF425BA18}">
      <dgm:prSet/>
      <dgm:spPr/>
      <dgm:t>
        <a:bodyPr/>
        <a:lstStyle/>
        <a:p>
          <a:endParaRPr lang="pt-BR"/>
        </a:p>
      </dgm:t>
    </dgm:pt>
    <dgm:pt modelId="{699AB42E-1347-49D0-893E-FCD7963CAAD8}" type="sibTrans" cxnId="{EF98686E-F108-4C3F-9093-45DDF425BA18}">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5"/>
      <dgm:spPr/>
      <dgm:t>
        <a:bodyPr/>
        <a:lstStyle/>
        <a:p>
          <a:endParaRPr lang="pt-BR"/>
        </a:p>
      </dgm:t>
    </dgm:pt>
    <dgm:pt modelId="{86BD30B3-D605-43C4-880B-3AF657EB8081}" type="pres">
      <dgm:prSet presAssocID="{BB22B4CC-4B56-489A-ACA1-148E7966EFED}" presName="parentText" presStyleLbl="node1" presStyleIdx="0" presStyleCnt="5" custScaleX="33067" custScaleY="153018"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5" custScaleX="84294">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5"/>
      <dgm:spPr/>
      <dgm:t>
        <a:bodyPr/>
        <a:lstStyle/>
        <a:p>
          <a:endParaRPr lang="pt-BR"/>
        </a:p>
      </dgm:t>
    </dgm:pt>
    <dgm:pt modelId="{E80306CF-28AC-4EA0-9C2F-46410CCB418A}" type="pres">
      <dgm:prSet presAssocID="{58E027B9-5A87-4203-B3DA-74574258E678}" presName="parentText" presStyleLbl="node1" presStyleIdx="1" presStyleCnt="5" custScaleX="33067" custScaleY="153018"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5" custScaleX="84294">
        <dgm:presLayoutVars>
          <dgm:bulletEnabled val="1"/>
        </dgm:presLayoutVars>
      </dgm:prSet>
      <dgm:spPr/>
      <dgm:t>
        <a:bodyPr/>
        <a:lstStyle/>
        <a:p>
          <a:endParaRPr lang="pt-BR"/>
        </a:p>
      </dgm:t>
    </dgm:pt>
    <dgm:pt modelId="{E8A8D41E-2C1D-4FB9-9E3D-0B209A4D6324}" type="pres">
      <dgm:prSet presAssocID="{4631FC59-9A02-42E7-825B-E7348283B33E}" presName="spaceBetweenRectangles" presStyleCnt="0"/>
      <dgm:spPr/>
    </dgm:pt>
    <dgm:pt modelId="{96C684A5-838E-4F62-B4BE-8B3413CD8681}" type="pres">
      <dgm:prSet presAssocID="{E196C8AE-BFD1-47C0-BEED-C91E4CDF3D6C}" presName="parentLin" presStyleCnt="0"/>
      <dgm:spPr/>
    </dgm:pt>
    <dgm:pt modelId="{4ACB984D-06F8-4285-AC42-DD0C122A211D}" type="pres">
      <dgm:prSet presAssocID="{E196C8AE-BFD1-47C0-BEED-C91E4CDF3D6C}" presName="parentLeftMargin" presStyleLbl="node1" presStyleIdx="1" presStyleCnt="5"/>
      <dgm:spPr/>
      <dgm:t>
        <a:bodyPr/>
        <a:lstStyle/>
        <a:p>
          <a:endParaRPr lang="pt-BR"/>
        </a:p>
      </dgm:t>
    </dgm:pt>
    <dgm:pt modelId="{CEA584DB-FCC2-4837-AFF8-92C9D0DE0C1E}" type="pres">
      <dgm:prSet presAssocID="{E196C8AE-BFD1-47C0-BEED-C91E4CDF3D6C}" presName="parentText" presStyleLbl="node1" presStyleIdx="2" presStyleCnt="5" custScaleX="33067" custScaleY="153018" custLinFactNeighborX="-4931">
        <dgm:presLayoutVars>
          <dgm:chMax val="0"/>
          <dgm:bulletEnabled val="1"/>
        </dgm:presLayoutVars>
      </dgm:prSet>
      <dgm:spPr/>
      <dgm:t>
        <a:bodyPr/>
        <a:lstStyle/>
        <a:p>
          <a:endParaRPr lang="pt-BR"/>
        </a:p>
      </dgm:t>
    </dgm:pt>
    <dgm:pt modelId="{8BFF53F2-8D60-499F-96BD-29BD0C4729FA}" type="pres">
      <dgm:prSet presAssocID="{E196C8AE-BFD1-47C0-BEED-C91E4CDF3D6C}" presName="negativeSpace" presStyleCnt="0"/>
      <dgm:spPr/>
    </dgm:pt>
    <dgm:pt modelId="{7DDB68C7-3C2A-46ED-843B-E033EB4CC5F0}" type="pres">
      <dgm:prSet presAssocID="{E196C8AE-BFD1-47C0-BEED-C91E4CDF3D6C}" presName="childText" presStyleLbl="conFgAcc1" presStyleIdx="2" presStyleCnt="5" custScaleX="84294">
        <dgm:presLayoutVars>
          <dgm:bulletEnabled val="1"/>
        </dgm:presLayoutVars>
      </dgm:prSet>
      <dgm:spPr/>
      <dgm:t>
        <a:bodyPr/>
        <a:lstStyle/>
        <a:p>
          <a:endParaRPr lang="pt-BR"/>
        </a:p>
      </dgm:t>
    </dgm:pt>
    <dgm:pt modelId="{BDDDEF54-0ACF-4C8B-B8DF-8EA480CA9E02}" type="pres">
      <dgm:prSet presAssocID="{EA291C07-2994-40DB-B06F-0A47D038112A}" presName="spaceBetweenRectangles" presStyleCnt="0"/>
      <dgm:spPr/>
    </dgm:pt>
    <dgm:pt modelId="{EDFB0F7E-085C-48E3-9884-17275E6323C0}" type="pres">
      <dgm:prSet presAssocID="{9BE6A134-4E20-4EFD-8BB0-E2D397C25107}" presName="parentLin" presStyleCnt="0"/>
      <dgm:spPr/>
    </dgm:pt>
    <dgm:pt modelId="{CEB14B5D-A734-4EB4-AAA5-8F076640E1EC}" type="pres">
      <dgm:prSet presAssocID="{9BE6A134-4E20-4EFD-8BB0-E2D397C25107}" presName="parentLeftMargin" presStyleLbl="node1" presStyleIdx="2" presStyleCnt="5"/>
      <dgm:spPr/>
      <dgm:t>
        <a:bodyPr/>
        <a:lstStyle/>
        <a:p>
          <a:endParaRPr lang="pt-BR"/>
        </a:p>
      </dgm:t>
    </dgm:pt>
    <dgm:pt modelId="{1A10678A-4A3D-498A-A4B9-EFBB4A1D5B84}" type="pres">
      <dgm:prSet presAssocID="{9BE6A134-4E20-4EFD-8BB0-E2D397C25107}" presName="parentText" presStyleLbl="node1" presStyleIdx="3" presStyleCnt="5" custScaleX="33067" custScaleY="153018" custLinFactNeighborX="-4931">
        <dgm:presLayoutVars>
          <dgm:chMax val="0"/>
          <dgm:bulletEnabled val="1"/>
        </dgm:presLayoutVars>
      </dgm:prSet>
      <dgm:spPr/>
      <dgm:t>
        <a:bodyPr/>
        <a:lstStyle/>
        <a:p>
          <a:endParaRPr lang="pt-BR"/>
        </a:p>
      </dgm:t>
    </dgm:pt>
    <dgm:pt modelId="{8B2ADD4E-AC0D-4EA2-9257-8D429CA15A03}" type="pres">
      <dgm:prSet presAssocID="{9BE6A134-4E20-4EFD-8BB0-E2D397C25107}" presName="negativeSpace" presStyleCnt="0"/>
      <dgm:spPr/>
    </dgm:pt>
    <dgm:pt modelId="{C0A97E73-0776-42DF-9AC9-63D4412F6932}" type="pres">
      <dgm:prSet presAssocID="{9BE6A134-4E20-4EFD-8BB0-E2D397C25107}" presName="childText" presStyleLbl="conFgAcc1" presStyleIdx="3" presStyleCnt="5" custScaleX="84294">
        <dgm:presLayoutVars>
          <dgm:bulletEnabled val="1"/>
        </dgm:presLayoutVars>
      </dgm:prSet>
      <dgm:spPr/>
      <dgm:t>
        <a:bodyPr/>
        <a:lstStyle/>
        <a:p>
          <a:endParaRPr lang="pt-BR"/>
        </a:p>
      </dgm:t>
    </dgm:pt>
    <dgm:pt modelId="{DF61CB73-DD44-49C7-A8E1-CF8DC1E1B097}" type="pres">
      <dgm:prSet presAssocID="{35D8B978-C620-493D-9D3A-17B6BE7730BF}" presName="spaceBetweenRectangles" presStyleCnt="0"/>
      <dgm:spPr/>
    </dgm:pt>
    <dgm:pt modelId="{03DD77BB-E775-4909-8E7F-3F835BF44E75}" type="pres">
      <dgm:prSet presAssocID="{643A011E-8A68-4792-9FE3-AE430A20104D}" presName="parentLin" presStyleCnt="0"/>
      <dgm:spPr/>
    </dgm:pt>
    <dgm:pt modelId="{4210A9B7-770F-4560-98C3-84A67DB622E3}" type="pres">
      <dgm:prSet presAssocID="{643A011E-8A68-4792-9FE3-AE430A20104D}" presName="parentLeftMargin" presStyleLbl="node1" presStyleIdx="3" presStyleCnt="5"/>
      <dgm:spPr/>
      <dgm:t>
        <a:bodyPr/>
        <a:lstStyle/>
        <a:p>
          <a:endParaRPr lang="pt-BR"/>
        </a:p>
      </dgm:t>
    </dgm:pt>
    <dgm:pt modelId="{35D4A013-DA0D-4C13-846B-CFB46C305E93}" type="pres">
      <dgm:prSet presAssocID="{643A011E-8A68-4792-9FE3-AE430A20104D}" presName="parentText" presStyleLbl="node1" presStyleIdx="4" presStyleCnt="5" custScaleX="33067" custScaleY="153018" custLinFactNeighborX="-4931">
        <dgm:presLayoutVars>
          <dgm:chMax val="0"/>
          <dgm:bulletEnabled val="1"/>
        </dgm:presLayoutVars>
      </dgm:prSet>
      <dgm:spPr/>
      <dgm:t>
        <a:bodyPr/>
        <a:lstStyle/>
        <a:p>
          <a:endParaRPr lang="pt-BR"/>
        </a:p>
      </dgm:t>
    </dgm:pt>
    <dgm:pt modelId="{42C0896B-23A5-4AD9-9932-AB418433DF8A}" type="pres">
      <dgm:prSet presAssocID="{643A011E-8A68-4792-9FE3-AE430A20104D}" presName="negativeSpace" presStyleCnt="0"/>
      <dgm:spPr/>
    </dgm:pt>
    <dgm:pt modelId="{E61DDBB8-2C55-4F59-905E-4558FD2302AD}" type="pres">
      <dgm:prSet presAssocID="{643A011E-8A68-4792-9FE3-AE430A20104D}" presName="childText" presStyleLbl="conFgAcc1" presStyleIdx="4" presStyleCnt="5" custScaleX="84294">
        <dgm:presLayoutVars>
          <dgm:bulletEnabled val="1"/>
        </dgm:presLayoutVars>
      </dgm:prSet>
      <dgm:spPr/>
      <dgm:t>
        <a:bodyPr/>
        <a:lstStyle/>
        <a:p>
          <a:endParaRPr lang="pt-BR"/>
        </a:p>
      </dgm:t>
    </dgm:pt>
  </dgm:ptLst>
  <dgm:cxnLst>
    <dgm:cxn modelId="{F81E40AA-3926-4411-B70D-CCD7E46F4DCD}" srcId="{7C15815A-0D93-455C-959A-062477F7C8B1}" destId="{9BE6A134-4E20-4EFD-8BB0-E2D397C25107}" srcOrd="3" destOrd="0" parTransId="{9F3B8E6F-31A3-4A10-8C7B-F9AE2602431E}" sibTransId="{35D8B978-C620-493D-9D3A-17B6BE7730BF}"/>
    <dgm:cxn modelId="{6BFBDDE6-E5D5-4053-8358-2C2539293147}" type="presOf" srcId="{B61D2C3E-FF86-40D0-AFC8-B83EF7DC6E5B}" destId="{CD08C0F6-E4FA-46B1-AFE9-BFEA55B7B4AA}" srcOrd="0" destOrd="0" presId="urn:microsoft.com/office/officeart/2005/8/layout/list1"/>
    <dgm:cxn modelId="{EF98686E-F108-4C3F-9093-45DDF425BA18}" srcId="{643A011E-8A68-4792-9FE3-AE430A20104D}" destId="{171A61D5-8C19-43F9-9579-52DA673061CA}" srcOrd="0" destOrd="0" parTransId="{2C2AB1F5-32E9-4047-82C1-0FC4CB7EDBFB}" sibTransId="{699AB42E-1347-49D0-893E-FCD7963CAAD8}"/>
    <dgm:cxn modelId="{F7D58D92-236C-4CAD-95E9-A6AE70375F8D}" srcId="{58E027B9-5A87-4203-B3DA-74574258E678}" destId="{A2DEA64F-7FF8-44C8-95ED-616B891D435F}" srcOrd="0" destOrd="0" parTransId="{13E9C411-1A85-4DAC-98B1-4FC9B3A1A1DD}" sibTransId="{7621AD31-252F-4874-ADD9-F7C53DC5C963}"/>
    <dgm:cxn modelId="{A9DD0962-D4A4-48A9-82AC-F6C83207556C}" type="presOf" srcId="{5E998C84-5189-4922-9B7C-336441A43040}" destId="{7DDB68C7-3C2A-46ED-843B-E033EB4CC5F0}" srcOrd="0" destOrd="0" presId="urn:microsoft.com/office/officeart/2005/8/layout/list1"/>
    <dgm:cxn modelId="{F9B271CE-C6D1-47BB-A0FE-4E55D9264D2C}" type="presOf" srcId="{E196C8AE-BFD1-47C0-BEED-C91E4CDF3D6C}" destId="{CEA584DB-FCC2-4837-AFF8-92C9D0DE0C1E}" srcOrd="1" destOrd="0" presId="urn:microsoft.com/office/officeart/2005/8/layout/list1"/>
    <dgm:cxn modelId="{B9FC35F3-C739-4F03-A406-116908685E1F}" type="presOf" srcId="{BB22B4CC-4B56-489A-ACA1-148E7966EFED}" destId="{6081122C-1838-4D0C-9017-002642FA16D9}" srcOrd="0" destOrd="0" presId="urn:microsoft.com/office/officeart/2005/8/layout/list1"/>
    <dgm:cxn modelId="{EF8FDA8E-38B7-4F0D-BA00-C2E467D6E748}" srcId="{9BE6A134-4E20-4EFD-8BB0-E2D397C25107}" destId="{F6FA08BD-5DB5-410D-AFF9-438E84A2F979}" srcOrd="0" destOrd="0" parTransId="{0D20D4D8-2AC9-4E16-9966-330C663ABBED}" sibTransId="{DAB36C25-9973-4B36-83DC-204C52B2C41F}"/>
    <dgm:cxn modelId="{B098420C-BDFC-4B10-810C-6DBCDF8196F3}" type="presOf" srcId="{171A61D5-8C19-43F9-9579-52DA673061CA}" destId="{E61DDBB8-2C55-4F59-905E-4558FD2302AD}" srcOrd="0" destOrd="0" presId="urn:microsoft.com/office/officeart/2005/8/layout/list1"/>
    <dgm:cxn modelId="{8DEFADA3-8DFD-4014-BD13-C4C6361F2759}" srcId="{7C15815A-0D93-455C-959A-062477F7C8B1}" destId="{E196C8AE-BFD1-47C0-BEED-C91E4CDF3D6C}" srcOrd="2" destOrd="0" parTransId="{CA538553-2460-42AC-8A12-C88879830EB4}" sibTransId="{EA291C07-2994-40DB-B06F-0A47D038112A}"/>
    <dgm:cxn modelId="{78A27FB7-7D80-4200-A66D-847E633A8431}" type="presOf" srcId="{58E027B9-5A87-4203-B3DA-74574258E678}" destId="{E80306CF-28AC-4EA0-9C2F-46410CCB418A}" srcOrd="1" destOrd="0" presId="urn:microsoft.com/office/officeart/2005/8/layout/list1"/>
    <dgm:cxn modelId="{3D554E33-B0A3-4ADD-AA89-1B70BEC40DB6}" type="presOf" srcId="{7C15815A-0D93-455C-959A-062477F7C8B1}" destId="{C52D5C7D-AC9B-4B57-892F-892FE3AE8D08}" srcOrd="0" destOrd="0" presId="urn:microsoft.com/office/officeart/2005/8/layout/list1"/>
    <dgm:cxn modelId="{1B59A8C9-1157-4E1A-B041-C7B1F22B34B2}" type="presOf" srcId="{BB22B4CC-4B56-489A-ACA1-148E7966EFED}" destId="{86BD30B3-D605-43C4-880B-3AF657EB8081}" srcOrd="1" destOrd="0" presId="urn:microsoft.com/office/officeart/2005/8/layout/list1"/>
    <dgm:cxn modelId="{EE94458A-3AF1-4562-B8F4-03549FCC24EE}" srcId="{E196C8AE-BFD1-47C0-BEED-C91E4CDF3D6C}" destId="{5E998C84-5189-4922-9B7C-336441A43040}" srcOrd="0" destOrd="0" parTransId="{1A68034E-78DB-4939-B270-A58DC74981AF}" sibTransId="{5DADD83B-5949-497F-A52E-EA485C86F944}"/>
    <dgm:cxn modelId="{7BA1113C-F449-4222-B302-6D82613FC4AD}" type="presOf" srcId="{A2DEA64F-7FF8-44C8-95ED-616B891D435F}" destId="{E7285496-4D73-4C80-AB93-6B7AA87C6B99}" srcOrd="0" destOrd="0" presId="urn:microsoft.com/office/officeart/2005/8/layout/list1"/>
    <dgm:cxn modelId="{1854118C-91DE-42E6-8A52-EB4016AC9596}" type="presOf" srcId="{9BE6A134-4E20-4EFD-8BB0-E2D397C25107}" destId="{1A10678A-4A3D-498A-A4B9-EFBB4A1D5B84}" srcOrd="1"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0E701765-E634-4777-8A8E-FB73B8DF2505}" type="presOf" srcId="{9BE6A134-4E20-4EFD-8BB0-E2D397C25107}" destId="{CEB14B5D-A734-4EB4-AAA5-8F076640E1EC}" srcOrd="0" destOrd="0" presId="urn:microsoft.com/office/officeart/2005/8/layout/list1"/>
    <dgm:cxn modelId="{DEE5AA28-7560-4EBC-A00E-A556DDE7AEBD}" type="presOf" srcId="{643A011E-8A68-4792-9FE3-AE430A20104D}" destId="{4210A9B7-770F-4560-98C3-84A67DB622E3}" srcOrd="0" destOrd="0" presId="urn:microsoft.com/office/officeart/2005/8/layout/list1"/>
    <dgm:cxn modelId="{321E6C49-969B-47E7-84B3-991C35175B1A}" type="presOf" srcId="{E196C8AE-BFD1-47C0-BEED-C91E4CDF3D6C}" destId="{4ACB984D-06F8-4285-AC42-DD0C122A211D}" srcOrd="0" destOrd="0" presId="urn:microsoft.com/office/officeart/2005/8/layout/list1"/>
    <dgm:cxn modelId="{101CEBD7-38C3-48EE-80E3-C8A44D3C50B8}" type="presOf" srcId="{F6FA08BD-5DB5-410D-AFF9-438E84A2F979}" destId="{C0A97E73-0776-42DF-9AC9-63D4412F6932}" srcOrd="0" destOrd="0" presId="urn:microsoft.com/office/officeart/2005/8/layout/list1"/>
    <dgm:cxn modelId="{F981A84F-92B7-4509-ABB0-F61DB174D3C0}" srcId="{7C15815A-0D93-455C-959A-062477F7C8B1}" destId="{58E027B9-5A87-4203-B3DA-74574258E678}" srcOrd="1" destOrd="0" parTransId="{0529F2DA-3FB1-4590-9B8D-A164C73D0887}" sibTransId="{4631FC59-9A02-42E7-825B-E7348283B33E}"/>
    <dgm:cxn modelId="{FDBC38E7-870A-477E-B930-26094EB1C5B7}" type="presOf" srcId="{58E027B9-5A87-4203-B3DA-74574258E678}" destId="{732912F9-1563-4B07-B71D-F156EEC7BF3E}"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3204338F-F2D7-4F7F-8C16-546A0B97D0E2}" srcId="{7C15815A-0D93-455C-959A-062477F7C8B1}" destId="{643A011E-8A68-4792-9FE3-AE430A20104D}" srcOrd="4" destOrd="0" parTransId="{FD619685-5FBB-45E8-BFA8-CB1874D1F2EF}" sibTransId="{4B27AD1B-0E15-4A46-BFAB-2BAFF287AC99}"/>
    <dgm:cxn modelId="{C093A2C5-1A2D-44A0-84CD-6B99386C3FDD}" type="presOf" srcId="{643A011E-8A68-4792-9FE3-AE430A20104D}" destId="{35D4A013-DA0D-4C13-846B-CFB46C305E93}" srcOrd="1" destOrd="0" presId="urn:microsoft.com/office/officeart/2005/8/layout/list1"/>
    <dgm:cxn modelId="{F8AE3E82-CC8F-4557-ABF1-FF7B3FD1F3D1}" type="presParOf" srcId="{C52D5C7D-AC9B-4B57-892F-892FE3AE8D08}" destId="{A87D0517-9158-411F-9E47-D4F7573A759A}" srcOrd="0" destOrd="0" presId="urn:microsoft.com/office/officeart/2005/8/layout/list1"/>
    <dgm:cxn modelId="{96A59266-528D-4BB6-812D-737729015F69}" type="presParOf" srcId="{A87D0517-9158-411F-9E47-D4F7573A759A}" destId="{6081122C-1838-4D0C-9017-002642FA16D9}" srcOrd="0" destOrd="0" presId="urn:microsoft.com/office/officeart/2005/8/layout/list1"/>
    <dgm:cxn modelId="{1AE49BC3-3400-4BEA-8084-603657C6063A}" type="presParOf" srcId="{A87D0517-9158-411F-9E47-D4F7573A759A}" destId="{86BD30B3-D605-43C4-880B-3AF657EB8081}" srcOrd="1" destOrd="0" presId="urn:microsoft.com/office/officeart/2005/8/layout/list1"/>
    <dgm:cxn modelId="{16D6F180-F19D-42AA-8690-51F12619B041}" type="presParOf" srcId="{C52D5C7D-AC9B-4B57-892F-892FE3AE8D08}" destId="{2063C237-1377-446B-957C-A62657E46A16}" srcOrd="1" destOrd="0" presId="urn:microsoft.com/office/officeart/2005/8/layout/list1"/>
    <dgm:cxn modelId="{52727051-586E-46F9-96D6-0B14DFAA5269}" type="presParOf" srcId="{C52D5C7D-AC9B-4B57-892F-892FE3AE8D08}" destId="{CD08C0F6-E4FA-46B1-AFE9-BFEA55B7B4AA}" srcOrd="2" destOrd="0" presId="urn:microsoft.com/office/officeart/2005/8/layout/list1"/>
    <dgm:cxn modelId="{56FCC30C-09AD-4141-A54E-ED1292A6DB37}" type="presParOf" srcId="{C52D5C7D-AC9B-4B57-892F-892FE3AE8D08}" destId="{B4E4A676-E87E-45E5-9DFC-E0663E39A9AB}" srcOrd="3" destOrd="0" presId="urn:microsoft.com/office/officeart/2005/8/layout/list1"/>
    <dgm:cxn modelId="{724390CC-0197-4CF7-B725-9B2B81AF88A6}" type="presParOf" srcId="{C52D5C7D-AC9B-4B57-892F-892FE3AE8D08}" destId="{9D3D727C-B93A-48B1-8B32-DA750141B297}" srcOrd="4" destOrd="0" presId="urn:microsoft.com/office/officeart/2005/8/layout/list1"/>
    <dgm:cxn modelId="{F6F8FC5D-0D87-4254-8D70-6B1B4ED056A9}" type="presParOf" srcId="{9D3D727C-B93A-48B1-8B32-DA750141B297}" destId="{732912F9-1563-4B07-B71D-F156EEC7BF3E}" srcOrd="0" destOrd="0" presId="urn:microsoft.com/office/officeart/2005/8/layout/list1"/>
    <dgm:cxn modelId="{18E86D99-59C8-4EFD-9203-F15A5644000E}" type="presParOf" srcId="{9D3D727C-B93A-48B1-8B32-DA750141B297}" destId="{E80306CF-28AC-4EA0-9C2F-46410CCB418A}" srcOrd="1" destOrd="0" presId="urn:microsoft.com/office/officeart/2005/8/layout/list1"/>
    <dgm:cxn modelId="{21DEBFEF-74A7-42F3-9C43-E4305CEB9C66}" type="presParOf" srcId="{C52D5C7D-AC9B-4B57-892F-892FE3AE8D08}" destId="{45847BD3-2157-4B09-A45F-813362143A8D}" srcOrd="5" destOrd="0" presId="urn:microsoft.com/office/officeart/2005/8/layout/list1"/>
    <dgm:cxn modelId="{5C00CF82-E148-4DEB-BADC-F0E9F6B3A252}" type="presParOf" srcId="{C52D5C7D-AC9B-4B57-892F-892FE3AE8D08}" destId="{E7285496-4D73-4C80-AB93-6B7AA87C6B99}" srcOrd="6" destOrd="0" presId="urn:microsoft.com/office/officeart/2005/8/layout/list1"/>
    <dgm:cxn modelId="{DF979448-60BF-4597-988E-A006373A6C0B}" type="presParOf" srcId="{C52D5C7D-AC9B-4B57-892F-892FE3AE8D08}" destId="{E8A8D41E-2C1D-4FB9-9E3D-0B209A4D6324}" srcOrd="7" destOrd="0" presId="urn:microsoft.com/office/officeart/2005/8/layout/list1"/>
    <dgm:cxn modelId="{08315FBF-6C4E-4D54-AD0E-5C3389BCD2C8}" type="presParOf" srcId="{C52D5C7D-AC9B-4B57-892F-892FE3AE8D08}" destId="{96C684A5-838E-4F62-B4BE-8B3413CD8681}" srcOrd="8" destOrd="0" presId="urn:microsoft.com/office/officeart/2005/8/layout/list1"/>
    <dgm:cxn modelId="{1DE85BB6-D6D6-452D-B2AA-A5CD161266DB}" type="presParOf" srcId="{96C684A5-838E-4F62-B4BE-8B3413CD8681}" destId="{4ACB984D-06F8-4285-AC42-DD0C122A211D}" srcOrd="0" destOrd="0" presId="urn:microsoft.com/office/officeart/2005/8/layout/list1"/>
    <dgm:cxn modelId="{92231A81-8826-43B3-80FF-4FB78DBB0D85}" type="presParOf" srcId="{96C684A5-838E-4F62-B4BE-8B3413CD8681}" destId="{CEA584DB-FCC2-4837-AFF8-92C9D0DE0C1E}" srcOrd="1" destOrd="0" presId="urn:microsoft.com/office/officeart/2005/8/layout/list1"/>
    <dgm:cxn modelId="{33FDBF9A-D261-4A98-85A7-3661B6D167E3}" type="presParOf" srcId="{C52D5C7D-AC9B-4B57-892F-892FE3AE8D08}" destId="{8BFF53F2-8D60-499F-96BD-29BD0C4729FA}" srcOrd="9" destOrd="0" presId="urn:microsoft.com/office/officeart/2005/8/layout/list1"/>
    <dgm:cxn modelId="{21930F36-12E9-429C-B520-A4D4417EE78B}" type="presParOf" srcId="{C52D5C7D-AC9B-4B57-892F-892FE3AE8D08}" destId="{7DDB68C7-3C2A-46ED-843B-E033EB4CC5F0}" srcOrd="10" destOrd="0" presId="urn:microsoft.com/office/officeart/2005/8/layout/list1"/>
    <dgm:cxn modelId="{BD336F9F-5021-4970-B8D3-D920A92CBC9E}" type="presParOf" srcId="{C52D5C7D-AC9B-4B57-892F-892FE3AE8D08}" destId="{BDDDEF54-0ACF-4C8B-B8DF-8EA480CA9E02}" srcOrd="11" destOrd="0" presId="urn:microsoft.com/office/officeart/2005/8/layout/list1"/>
    <dgm:cxn modelId="{C233C7B6-6C71-41A9-B94B-E1CB6570B2AB}" type="presParOf" srcId="{C52D5C7D-AC9B-4B57-892F-892FE3AE8D08}" destId="{EDFB0F7E-085C-48E3-9884-17275E6323C0}" srcOrd="12" destOrd="0" presId="urn:microsoft.com/office/officeart/2005/8/layout/list1"/>
    <dgm:cxn modelId="{38B3CF55-0DF2-463A-B44E-F515C6E2ED85}" type="presParOf" srcId="{EDFB0F7E-085C-48E3-9884-17275E6323C0}" destId="{CEB14B5D-A734-4EB4-AAA5-8F076640E1EC}" srcOrd="0" destOrd="0" presId="urn:microsoft.com/office/officeart/2005/8/layout/list1"/>
    <dgm:cxn modelId="{F56BA87E-9D3E-4CCB-9DFC-1062DBA4CE2F}" type="presParOf" srcId="{EDFB0F7E-085C-48E3-9884-17275E6323C0}" destId="{1A10678A-4A3D-498A-A4B9-EFBB4A1D5B84}" srcOrd="1" destOrd="0" presId="urn:microsoft.com/office/officeart/2005/8/layout/list1"/>
    <dgm:cxn modelId="{C8112473-C444-464C-9D25-4D17BE8F826D}" type="presParOf" srcId="{C52D5C7D-AC9B-4B57-892F-892FE3AE8D08}" destId="{8B2ADD4E-AC0D-4EA2-9257-8D429CA15A03}" srcOrd="13" destOrd="0" presId="urn:microsoft.com/office/officeart/2005/8/layout/list1"/>
    <dgm:cxn modelId="{78054B3E-F8F8-463F-8431-CA956C9D1E28}" type="presParOf" srcId="{C52D5C7D-AC9B-4B57-892F-892FE3AE8D08}" destId="{C0A97E73-0776-42DF-9AC9-63D4412F6932}" srcOrd="14" destOrd="0" presId="urn:microsoft.com/office/officeart/2005/8/layout/list1"/>
    <dgm:cxn modelId="{07F5934F-3C98-4F29-93C0-049C9B5087D3}" type="presParOf" srcId="{C52D5C7D-AC9B-4B57-892F-892FE3AE8D08}" destId="{DF61CB73-DD44-49C7-A8E1-CF8DC1E1B097}" srcOrd="15" destOrd="0" presId="urn:microsoft.com/office/officeart/2005/8/layout/list1"/>
    <dgm:cxn modelId="{206018CB-4A95-4F78-BE1F-5644D520C5D6}" type="presParOf" srcId="{C52D5C7D-AC9B-4B57-892F-892FE3AE8D08}" destId="{03DD77BB-E775-4909-8E7F-3F835BF44E75}" srcOrd="16" destOrd="0" presId="urn:microsoft.com/office/officeart/2005/8/layout/list1"/>
    <dgm:cxn modelId="{5164987E-0002-4E78-BCDC-16788E3D56DD}" type="presParOf" srcId="{03DD77BB-E775-4909-8E7F-3F835BF44E75}" destId="{4210A9B7-770F-4560-98C3-84A67DB622E3}" srcOrd="0" destOrd="0" presId="urn:microsoft.com/office/officeart/2005/8/layout/list1"/>
    <dgm:cxn modelId="{BB27E19F-0FCE-44A0-9A19-D1CDE1483D5C}" type="presParOf" srcId="{03DD77BB-E775-4909-8E7F-3F835BF44E75}" destId="{35D4A013-DA0D-4C13-846B-CFB46C305E93}" srcOrd="1" destOrd="0" presId="urn:microsoft.com/office/officeart/2005/8/layout/list1"/>
    <dgm:cxn modelId="{F68995CA-15D5-4DC2-A947-11994FF81B49}" type="presParOf" srcId="{C52D5C7D-AC9B-4B57-892F-892FE3AE8D08}" destId="{42C0896B-23A5-4AD9-9932-AB418433DF8A}" srcOrd="17" destOrd="0" presId="urn:microsoft.com/office/officeart/2005/8/layout/list1"/>
    <dgm:cxn modelId="{25DAE05D-55C0-428A-8668-CAA1B55DCB65}" type="presParOf" srcId="{C52D5C7D-AC9B-4B57-892F-892FE3AE8D08}" destId="{E61DDBB8-2C55-4F59-905E-4558FD2302AD}"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F6FA08BD-5DB5-410D-AFF9-438E84A2F979}">
      <dgm:prSet custT="1"/>
      <dgm:spPr/>
      <dgm:t>
        <a:bodyPr/>
        <a:lstStyle/>
        <a:p>
          <a:r>
            <a:rPr lang="en-US" sz="2200" b="1" dirty="0" err="1" smtClean="0">
              <a:cs typeface="Arial" pitchFamily="34" charset="0"/>
            </a:rPr>
            <a:t>Visto</a:t>
          </a:r>
          <a:r>
            <a:rPr lang="en-US" sz="2200" b="1" dirty="0" smtClean="0">
              <a:cs typeface="Arial" pitchFamily="34" charset="0"/>
            </a:rPr>
            <a:t> de </a:t>
          </a:r>
          <a:r>
            <a:rPr lang="en-US" sz="2200" b="1" dirty="0" err="1" smtClean="0">
              <a:cs typeface="Arial" pitchFamily="34" charset="0"/>
            </a:rPr>
            <a:t>profissional</a:t>
          </a:r>
          <a:r>
            <a:rPr lang="en-US" sz="2200" b="1" dirty="0" smtClean="0">
              <a:cs typeface="Arial" pitchFamily="34" charset="0"/>
            </a:rPr>
            <a:t> </a:t>
          </a:r>
          <a:r>
            <a:rPr lang="en-US" sz="2200" b="1" dirty="0" err="1" smtClean="0">
              <a:cs typeface="Arial" pitchFamily="34" charset="0"/>
            </a:rPr>
            <a:t>ou</a:t>
          </a:r>
          <a:r>
            <a:rPr lang="en-US" sz="2200" b="1" dirty="0" smtClean="0">
              <a:cs typeface="Arial" pitchFamily="34" charset="0"/>
            </a:rPr>
            <a:t> de </a:t>
          </a:r>
          <a:r>
            <a:rPr lang="en-US" sz="2200" b="1" dirty="0" err="1" smtClean="0">
              <a:cs typeface="Arial" pitchFamily="34" charset="0"/>
            </a:rPr>
            <a:t>empresa</a:t>
          </a:r>
          <a:r>
            <a:rPr lang="en-US" sz="2200" b="1" dirty="0" smtClean="0">
              <a:cs typeface="Arial" pitchFamily="34" charset="0"/>
            </a:rPr>
            <a:t> </a:t>
          </a:r>
          <a:r>
            <a:rPr lang="en-US" sz="2200" b="1" dirty="0" err="1" smtClean="0">
              <a:cs typeface="Arial" pitchFamily="34" charset="0"/>
            </a:rPr>
            <a:t>quando</a:t>
          </a:r>
          <a:r>
            <a:rPr lang="en-US" sz="2200" b="1" dirty="0" smtClean="0">
              <a:cs typeface="Arial" pitchFamily="34" charset="0"/>
            </a:rPr>
            <a:t> </a:t>
          </a:r>
          <a:r>
            <a:rPr lang="en-US" sz="2200" b="1" dirty="0" err="1" smtClean="0">
              <a:cs typeface="Arial" pitchFamily="34" charset="0"/>
            </a:rPr>
            <a:t>atuar</a:t>
          </a:r>
          <a:r>
            <a:rPr lang="en-US" sz="2200" b="1" dirty="0" smtClean="0">
              <a:cs typeface="Arial" pitchFamily="34" charset="0"/>
            </a:rPr>
            <a:t> </a:t>
          </a:r>
          <a:r>
            <a:rPr lang="en-US" sz="2200" b="1" dirty="0" err="1" smtClean="0">
              <a:cs typeface="Arial" pitchFamily="34" charset="0"/>
            </a:rPr>
            <a:t>em</a:t>
          </a:r>
          <a:r>
            <a:rPr lang="en-US" sz="2200" b="1" dirty="0" smtClean="0">
              <a:cs typeface="Arial" pitchFamily="34" charset="0"/>
            </a:rPr>
            <a:t> outro Estado</a:t>
          </a:r>
          <a:endParaRPr lang="en-US" sz="2200" b="1" dirty="0">
            <a:cs typeface="Arial" pitchFamily="34" charset="0"/>
          </a:endParaRPr>
        </a:p>
      </dgm:t>
    </dgm:pt>
    <dgm:pt modelId="{9BE6A134-4E20-4EFD-8BB0-E2D397C25107}">
      <dgm:prSet custT="1"/>
      <dgm:spPr/>
      <dgm:t>
        <a:bodyPr/>
        <a:lstStyle/>
        <a:p>
          <a:r>
            <a:rPr lang="en-US" sz="2400" b="1" smtClean="0">
              <a:cs typeface="Arial" pitchFamily="34" charset="0"/>
            </a:rPr>
            <a:t>58</a:t>
          </a:r>
          <a:endParaRPr lang="en-US" sz="2400" b="1" dirty="0">
            <a:cs typeface="Arial" pitchFamily="34" charset="0"/>
          </a:endParaRPr>
        </a:p>
      </dgm:t>
    </dgm:pt>
    <dgm:pt modelId="{35D8B978-C620-493D-9D3A-17B6BE7730BF}" type="sibTrans" cxnId="{F81E40AA-3926-4411-B70D-CCD7E46F4DCD}">
      <dgm:prSet/>
      <dgm:spPr/>
      <dgm:t>
        <a:bodyPr/>
        <a:lstStyle/>
        <a:p>
          <a:endParaRPr lang="pt-BR"/>
        </a:p>
      </dgm:t>
    </dgm:pt>
    <dgm:pt modelId="{9F3B8E6F-31A3-4A10-8C7B-F9AE2602431E}" type="parTrans" cxnId="{F81E40AA-3926-4411-B70D-CCD7E46F4DCD}">
      <dgm:prSet/>
      <dgm:spPr/>
      <dgm:t>
        <a:bodyPr/>
        <a:lstStyle/>
        <a:p>
          <a:endParaRPr lang="pt-BR"/>
        </a:p>
      </dgm:t>
    </dgm:pt>
    <dgm:pt modelId="{DAB36C25-9973-4B36-83DC-204C52B2C41F}" type="sibTrans" cxnId="{EF8FDA8E-38B7-4F0D-BA00-C2E467D6E748}">
      <dgm:prSet/>
      <dgm:spPr/>
      <dgm:t>
        <a:bodyPr/>
        <a:lstStyle/>
        <a:p>
          <a:endParaRPr lang="pt-BR"/>
        </a:p>
      </dgm:t>
    </dgm:pt>
    <dgm:pt modelId="{0D20D4D8-2AC9-4E16-9966-330C663ABBED}" type="parTrans" cxnId="{EF8FDA8E-38B7-4F0D-BA00-C2E467D6E748}">
      <dgm:prSet/>
      <dgm:spPr/>
      <dgm:t>
        <a:bodyPr/>
        <a:lstStyle/>
        <a:p>
          <a:endParaRPr lang="pt-BR"/>
        </a:p>
      </dgm:t>
    </dgm:pt>
    <dgm:pt modelId="{5E998C84-5189-4922-9B7C-336441A43040}">
      <dgm:prSet custT="1"/>
      <dgm:spPr/>
      <dgm:t>
        <a:bodyPr/>
        <a:lstStyle/>
        <a:p>
          <a:r>
            <a:rPr lang="en-US" sz="2200" b="1" dirty="0" err="1" smtClean="0">
              <a:cs typeface="Arial" pitchFamily="34" charset="0"/>
            </a:rPr>
            <a:t>Registro</a:t>
          </a:r>
          <a:r>
            <a:rPr lang="en-US" sz="2200" b="1" dirty="0" smtClean="0">
              <a:cs typeface="Arial" pitchFamily="34" charset="0"/>
            </a:rPr>
            <a:t> </a:t>
          </a:r>
          <a:r>
            <a:rPr lang="en-US" sz="2200" b="1" dirty="0" err="1" smtClean="0">
              <a:cs typeface="Arial" pitchFamily="34" charset="0"/>
            </a:rPr>
            <a:t>provisório</a:t>
          </a:r>
          <a:endParaRPr lang="en-US" sz="2200" b="1" dirty="0">
            <a:cs typeface="Arial" pitchFamily="34" charset="0"/>
          </a:endParaRPr>
        </a:p>
      </dgm:t>
    </dgm:pt>
    <dgm:pt modelId="{E196C8AE-BFD1-47C0-BEED-C91E4CDF3D6C}">
      <dgm:prSet custT="1"/>
      <dgm:spPr/>
      <dgm:t>
        <a:bodyPr/>
        <a:lstStyle/>
        <a:p>
          <a:r>
            <a:rPr lang="en-US" sz="2400" b="1" smtClean="0">
              <a:cs typeface="Arial" pitchFamily="34" charset="0"/>
            </a:rPr>
            <a:t>57</a:t>
          </a:r>
          <a:endParaRPr lang="en-US" sz="2400" b="1" dirty="0">
            <a:cs typeface="Arial" pitchFamily="34" charset="0"/>
          </a:endParaRPr>
        </a:p>
      </dgm:t>
    </dgm:pt>
    <dgm:pt modelId="{EA291C07-2994-40DB-B06F-0A47D038112A}" type="sibTrans" cxnId="{8DEFADA3-8DFD-4014-BD13-C4C6361F2759}">
      <dgm:prSet/>
      <dgm:spPr/>
      <dgm:t>
        <a:bodyPr/>
        <a:lstStyle/>
        <a:p>
          <a:endParaRPr lang="pt-BR"/>
        </a:p>
      </dgm:t>
    </dgm:pt>
    <dgm:pt modelId="{CA538553-2460-42AC-8A12-C88879830EB4}" type="parTrans" cxnId="{8DEFADA3-8DFD-4014-BD13-C4C6361F2759}">
      <dgm:prSet/>
      <dgm:spPr/>
      <dgm:t>
        <a:bodyPr/>
        <a:lstStyle/>
        <a:p>
          <a:endParaRPr lang="pt-BR"/>
        </a:p>
      </dgm:t>
    </dgm:pt>
    <dgm:pt modelId="{5DADD83B-5949-497F-A52E-EA485C86F944}" type="sibTrans" cxnId="{EE94458A-3AF1-4562-B8F4-03549FCC24EE}">
      <dgm:prSet/>
      <dgm:spPr/>
      <dgm:t>
        <a:bodyPr/>
        <a:lstStyle/>
        <a:p>
          <a:endParaRPr lang="pt-BR"/>
        </a:p>
      </dgm:t>
    </dgm:pt>
    <dgm:pt modelId="{1A68034E-78DB-4939-B270-A58DC74981AF}" type="parTrans" cxnId="{EE94458A-3AF1-4562-B8F4-03549FCC24EE}">
      <dgm:prSet/>
      <dgm:spPr/>
      <dgm:t>
        <a:bodyPr/>
        <a:lstStyle/>
        <a:p>
          <a:endParaRPr lang="pt-BR"/>
        </a:p>
      </dgm:t>
    </dgm:pt>
    <dgm:pt modelId="{A2DEA64F-7FF8-44C8-95ED-616B891D435F}">
      <dgm:prSet custT="1"/>
      <dgm:spPr/>
      <dgm:t>
        <a:bodyPr/>
        <a:lstStyle/>
        <a:p>
          <a:r>
            <a:rPr lang="en-US" sz="2200" b="1" dirty="0" err="1" smtClean="0">
              <a:cs typeface="Arial" pitchFamily="34" charset="0"/>
            </a:rPr>
            <a:t>Carteira</a:t>
          </a:r>
          <a:r>
            <a:rPr lang="en-US" sz="2200" b="1" dirty="0" smtClean="0">
              <a:cs typeface="Arial" pitchFamily="34" charset="0"/>
            </a:rPr>
            <a:t> de </a:t>
          </a:r>
          <a:r>
            <a:rPr lang="en-US" sz="2200" b="1" dirty="0" err="1" smtClean="0">
              <a:cs typeface="Arial" pitchFamily="34" charset="0"/>
            </a:rPr>
            <a:t>identidade</a:t>
          </a:r>
          <a:r>
            <a:rPr lang="en-US" sz="2200" b="1" dirty="0" smtClean="0">
              <a:cs typeface="Arial" pitchFamily="34" charset="0"/>
            </a:rPr>
            <a:t> </a:t>
          </a:r>
          <a:r>
            <a:rPr lang="en-US" sz="2200" b="1" dirty="0" err="1" smtClean="0">
              <a:cs typeface="Arial" pitchFamily="34" charset="0"/>
            </a:rPr>
            <a:t>profissional</a:t>
          </a:r>
          <a:endParaRPr lang="en-US" sz="2200" b="1" dirty="0">
            <a:cs typeface="Arial" pitchFamily="34" charset="0"/>
          </a:endParaRPr>
        </a:p>
      </dgm:t>
    </dgm:pt>
    <dgm:pt modelId="{58E027B9-5A87-4203-B3DA-74574258E678}">
      <dgm:prSet custT="1"/>
      <dgm:spPr/>
      <dgm:t>
        <a:bodyPr/>
        <a:lstStyle/>
        <a:p>
          <a:r>
            <a:rPr lang="en-US" sz="2400" b="1" smtClean="0">
              <a:cs typeface="Arial" pitchFamily="34" charset="0"/>
            </a:rPr>
            <a:t>56</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B61D2C3E-FF86-40D0-AFC8-B83EF7DC6E5B}">
      <dgm:prSet custT="1"/>
      <dgm:spPr/>
      <dgm:t>
        <a:bodyPr/>
        <a:lstStyle/>
        <a:p>
          <a:r>
            <a:rPr lang="en-US" sz="2200" b="1" dirty="0" err="1" smtClean="0">
              <a:cs typeface="Arial" pitchFamily="34" charset="0"/>
            </a:rPr>
            <a:t>Obriga</a:t>
          </a:r>
          <a:r>
            <a:rPr lang="en-US" sz="2200" b="1" dirty="0" smtClean="0">
              <a:cs typeface="Arial" pitchFamily="34" charset="0"/>
            </a:rPr>
            <a:t> o </a:t>
          </a:r>
          <a:r>
            <a:rPr lang="en-US" sz="2200" b="1" dirty="0" err="1" smtClean="0">
              <a:cs typeface="Arial" pitchFamily="34" charset="0"/>
            </a:rPr>
            <a:t>registro</a:t>
          </a:r>
          <a:r>
            <a:rPr lang="en-US" sz="2200" b="1" dirty="0" smtClean="0">
              <a:cs typeface="Arial" pitchFamily="34" charset="0"/>
            </a:rPr>
            <a:t> de </a:t>
          </a:r>
          <a:r>
            <a:rPr lang="en-US" sz="2200" b="1" dirty="0" err="1" smtClean="0">
              <a:cs typeface="Arial" pitchFamily="34" charset="0"/>
            </a:rPr>
            <a:t>profissionais</a:t>
          </a:r>
          <a:endParaRPr lang="en-US" sz="2200" b="1" dirty="0">
            <a:latin typeface="+mj-lt"/>
            <a:cs typeface="Arial" pitchFamily="34" charset="0"/>
          </a:endParaRPr>
        </a:p>
      </dgm:t>
    </dgm:pt>
    <dgm:pt modelId="{BB22B4CC-4B56-489A-ACA1-148E7966EFED}">
      <dgm:prSet custT="1"/>
      <dgm:spPr/>
      <dgm:t>
        <a:bodyPr/>
        <a:lstStyle/>
        <a:p>
          <a:r>
            <a:rPr lang="en-US" sz="2400" b="1" dirty="0" smtClean="0">
              <a:cs typeface="Arial" pitchFamily="34" charset="0"/>
            </a:rPr>
            <a:t>55</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4"/>
      <dgm:spPr/>
      <dgm:t>
        <a:bodyPr/>
        <a:lstStyle/>
        <a:p>
          <a:endParaRPr lang="pt-BR"/>
        </a:p>
      </dgm:t>
    </dgm:pt>
    <dgm:pt modelId="{86BD30B3-D605-43C4-880B-3AF657EB8081}" type="pres">
      <dgm:prSet presAssocID="{BB22B4CC-4B56-489A-ACA1-148E7966EFED}" presName="parentText" presStyleLbl="node1" presStyleIdx="0" presStyleCnt="4" custScaleX="33067" custScaleY="153018"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4" custScaleX="84294">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4"/>
      <dgm:spPr/>
      <dgm:t>
        <a:bodyPr/>
        <a:lstStyle/>
        <a:p>
          <a:endParaRPr lang="pt-BR"/>
        </a:p>
      </dgm:t>
    </dgm:pt>
    <dgm:pt modelId="{E80306CF-28AC-4EA0-9C2F-46410CCB418A}" type="pres">
      <dgm:prSet presAssocID="{58E027B9-5A87-4203-B3DA-74574258E678}" presName="parentText" presStyleLbl="node1" presStyleIdx="1" presStyleCnt="4" custScaleX="33067" custScaleY="153018"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4" custScaleX="84294">
        <dgm:presLayoutVars>
          <dgm:bulletEnabled val="1"/>
        </dgm:presLayoutVars>
      </dgm:prSet>
      <dgm:spPr/>
      <dgm:t>
        <a:bodyPr/>
        <a:lstStyle/>
        <a:p>
          <a:endParaRPr lang="pt-BR"/>
        </a:p>
      </dgm:t>
    </dgm:pt>
    <dgm:pt modelId="{E8A8D41E-2C1D-4FB9-9E3D-0B209A4D6324}" type="pres">
      <dgm:prSet presAssocID="{4631FC59-9A02-42E7-825B-E7348283B33E}" presName="spaceBetweenRectangles" presStyleCnt="0"/>
      <dgm:spPr/>
    </dgm:pt>
    <dgm:pt modelId="{96C684A5-838E-4F62-B4BE-8B3413CD8681}" type="pres">
      <dgm:prSet presAssocID="{E196C8AE-BFD1-47C0-BEED-C91E4CDF3D6C}" presName="parentLin" presStyleCnt="0"/>
      <dgm:spPr/>
    </dgm:pt>
    <dgm:pt modelId="{4ACB984D-06F8-4285-AC42-DD0C122A211D}" type="pres">
      <dgm:prSet presAssocID="{E196C8AE-BFD1-47C0-BEED-C91E4CDF3D6C}" presName="parentLeftMargin" presStyleLbl="node1" presStyleIdx="1" presStyleCnt="4"/>
      <dgm:spPr/>
      <dgm:t>
        <a:bodyPr/>
        <a:lstStyle/>
        <a:p>
          <a:endParaRPr lang="pt-BR"/>
        </a:p>
      </dgm:t>
    </dgm:pt>
    <dgm:pt modelId="{CEA584DB-FCC2-4837-AFF8-92C9D0DE0C1E}" type="pres">
      <dgm:prSet presAssocID="{E196C8AE-BFD1-47C0-BEED-C91E4CDF3D6C}" presName="parentText" presStyleLbl="node1" presStyleIdx="2" presStyleCnt="4" custScaleX="33067" custScaleY="153018" custLinFactNeighborX="-4931">
        <dgm:presLayoutVars>
          <dgm:chMax val="0"/>
          <dgm:bulletEnabled val="1"/>
        </dgm:presLayoutVars>
      </dgm:prSet>
      <dgm:spPr/>
      <dgm:t>
        <a:bodyPr/>
        <a:lstStyle/>
        <a:p>
          <a:endParaRPr lang="pt-BR"/>
        </a:p>
      </dgm:t>
    </dgm:pt>
    <dgm:pt modelId="{8BFF53F2-8D60-499F-96BD-29BD0C4729FA}" type="pres">
      <dgm:prSet presAssocID="{E196C8AE-BFD1-47C0-BEED-C91E4CDF3D6C}" presName="negativeSpace" presStyleCnt="0"/>
      <dgm:spPr/>
    </dgm:pt>
    <dgm:pt modelId="{7DDB68C7-3C2A-46ED-843B-E033EB4CC5F0}" type="pres">
      <dgm:prSet presAssocID="{E196C8AE-BFD1-47C0-BEED-C91E4CDF3D6C}" presName="childText" presStyleLbl="conFgAcc1" presStyleIdx="2" presStyleCnt="4" custScaleX="84294">
        <dgm:presLayoutVars>
          <dgm:bulletEnabled val="1"/>
        </dgm:presLayoutVars>
      </dgm:prSet>
      <dgm:spPr/>
      <dgm:t>
        <a:bodyPr/>
        <a:lstStyle/>
        <a:p>
          <a:endParaRPr lang="pt-BR"/>
        </a:p>
      </dgm:t>
    </dgm:pt>
    <dgm:pt modelId="{BDDDEF54-0ACF-4C8B-B8DF-8EA480CA9E02}" type="pres">
      <dgm:prSet presAssocID="{EA291C07-2994-40DB-B06F-0A47D038112A}" presName="spaceBetweenRectangles" presStyleCnt="0"/>
      <dgm:spPr/>
    </dgm:pt>
    <dgm:pt modelId="{EDFB0F7E-085C-48E3-9884-17275E6323C0}" type="pres">
      <dgm:prSet presAssocID="{9BE6A134-4E20-4EFD-8BB0-E2D397C25107}" presName="parentLin" presStyleCnt="0"/>
      <dgm:spPr/>
    </dgm:pt>
    <dgm:pt modelId="{CEB14B5D-A734-4EB4-AAA5-8F076640E1EC}" type="pres">
      <dgm:prSet presAssocID="{9BE6A134-4E20-4EFD-8BB0-E2D397C25107}" presName="parentLeftMargin" presStyleLbl="node1" presStyleIdx="2" presStyleCnt="4"/>
      <dgm:spPr/>
      <dgm:t>
        <a:bodyPr/>
        <a:lstStyle/>
        <a:p>
          <a:endParaRPr lang="pt-BR"/>
        </a:p>
      </dgm:t>
    </dgm:pt>
    <dgm:pt modelId="{1A10678A-4A3D-498A-A4B9-EFBB4A1D5B84}" type="pres">
      <dgm:prSet presAssocID="{9BE6A134-4E20-4EFD-8BB0-E2D397C25107}" presName="parentText" presStyleLbl="node1" presStyleIdx="3" presStyleCnt="4" custScaleX="33067" custScaleY="153018" custLinFactNeighborX="-4931">
        <dgm:presLayoutVars>
          <dgm:chMax val="0"/>
          <dgm:bulletEnabled val="1"/>
        </dgm:presLayoutVars>
      </dgm:prSet>
      <dgm:spPr/>
      <dgm:t>
        <a:bodyPr/>
        <a:lstStyle/>
        <a:p>
          <a:endParaRPr lang="pt-BR"/>
        </a:p>
      </dgm:t>
    </dgm:pt>
    <dgm:pt modelId="{8B2ADD4E-AC0D-4EA2-9257-8D429CA15A03}" type="pres">
      <dgm:prSet presAssocID="{9BE6A134-4E20-4EFD-8BB0-E2D397C25107}" presName="negativeSpace" presStyleCnt="0"/>
      <dgm:spPr/>
    </dgm:pt>
    <dgm:pt modelId="{C0A97E73-0776-42DF-9AC9-63D4412F6932}" type="pres">
      <dgm:prSet presAssocID="{9BE6A134-4E20-4EFD-8BB0-E2D397C25107}" presName="childText" presStyleLbl="conFgAcc1" presStyleIdx="3" presStyleCnt="4" custScaleX="84294">
        <dgm:presLayoutVars>
          <dgm:bulletEnabled val="1"/>
        </dgm:presLayoutVars>
      </dgm:prSet>
      <dgm:spPr/>
      <dgm:t>
        <a:bodyPr/>
        <a:lstStyle/>
        <a:p>
          <a:endParaRPr lang="pt-BR"/>
        </a:p>
      </dgm:t>
    </dgm:pt>
  </dgm:ptLst>
  <dgm:cxnLst>
    <dgm:cxn modelId="{EF8FDA8E-38B7-4F0D-BA00-C2E467D6E748}" srcId="{9BE6A134-4E20-4EFD-8BB0-E2D397C25107}" destId="{F6FA08BD-5DB5-410D-AFF9-438E84A2F979}" srcOrd="0" destOrd="0" parTransId="{0D20D4D8-2AC9-4E16-9966-330C663ABBED}" sibTransId="{DAB36C25-9973-4B36-83DC-204C52B2C41F}"/>
    <dgm:cxn modelId="{577F8875-F8A8-4737-8190-1C578D8547E4}" srcId="{7C15815A-0D93-455C-959A-062477F7C8B1}" destId="{BB22B4CC-4B56-489A-ACA1-148E7966EFED}" srcOrd="0" destOrd="0" parTransId="{33242844-826D-4F64-9900-63F745805B66}" sibTransId="{017F2FDA-70D5-45C7-83DA-93DBB1684F44}"/>
    <dgm:cxn modelId="{466C4081-25A4-4C71-9F85-DCC64B2AA2E2}" type="presOf" srcId="{BB22B4CC-4B56-489A-ACA1-148E7966EFED}" destId="{6081122C-1838-4D0C-9017-002642FA16D9}"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CF8B4AE2-523C-4BFF-8863-309872D40151}" type="presOf" srcId="{A2DEA64F-7FF8-44C8-95ED-616B891D435F}" destId="{E7285496-4D73-4C80-AB93-6B7AA87C6B99}" srcOrd="0" destOrd="0" presId="urn:microsoft.com/office/officeart/2005/8/layout/list1"/>
    <dgm:cxn modelId="{32C47679-E346-4BAE-8D2C-A0115413DA45}" type="presOf" srcId="{9BE6A134-4E20-4EFD-8BB0-E2D397C25107}" destId="{CEB14B5D-A734-4EB4-AAA5-8F076640E1EC}" srcOrd="0" destOrd="0" presId="urn:microsoft.com/office/officeart/2005/8/layout/list1"/>
    <dgm:cxn modelId="{FC31082F-335F-4198-9DFF-3F217CBC5813}" type="presOf" srcId="{5E998C84-5189-4922-9B7C-336441A43040}" destId="{7DDB68C7-3C2A-46ED-843B-E033EB4CC5F0}" srcOrd="0" destOrd="0" presId="urn:microsoft.com/office/officeart/2005/8/layout/list1"/>
    <dgm:cxn modelId="{84EBE4A0-F0CF-478C-A89F-EEDBFDDFC9F3}" type="presOf" srcId="{58E027B9-5A87-4203-B3DA-74574258E678}" destId="{732912F9-1563-4B07-B71D-F156EEC7BF3E}" srcOrd="0" destOrd="0" presId="urn:microsoft.com/office/officeart/2005/8/layout/list1"/>
    <dgm:cxn modelId="{F2F8A457-3962-4502-BF76-C7EAE1A081A2}" type="presOf" srcId="{7C15815A-0D93-455C-959A-062477F7C8B1}" destId="{C52D5C7D-AC9B-4B57-892F-892FE3AE8D08}" srcOrd="0" destOrd="0" presId="urn:microsoft.com/office/officeart/2005/8/layout/list1"/>
    <dgm:cxn modelId="{B6DAE574-001F-495E-9946-8FAD3AF6AA81}" type="presOf" srcId="{B61D2C3E-FF86-40D0-AFC8-B83EF7DC6E5B}" destId="{CD08C0F6-E4FA-46B1-AFE9-BFEA55B7B4AA}" srcOrd="0" destOrd="0" presId="urn:microsoft.com/office/officeart/2005/8/layout/list1"/>
    <dgm:cxn modelId="{EE94458A-3AF1-4562-B8F4-03549FCC24EE}" srcId="{E196C8AE-BFD1-47C0-BEED-C91E4CDF3D6C}" destId="{5E998C84-5189-4922-9B7C-336441A43040}" srcOrd="0" destOrd="0" parTransId="{1A68034E-78DB-4939-B270-A58DC74981AF}" sibTransId="{5DADD83B-5949-497F-A52E-EA485C86F944}"/>
    <dgm:cxn modelId="{75C7DF5B-25E5-48AE-BED0-5A68BE31CADD}" type="presOf" srcId="{E196C8AE-BFD1-47C0-BEED-C91E4CDF3D6C}" destId="{4ACB984D-06F8-4285-AC42-DD0C122A211D}" srcOrd="0" destOrd="0" presId="urn:microsoft.com/office/officeart/2005/8/layout/list1"/>
    <dgm:cxn modelId="{82A4CA7A-D3AD-4AAD-8890-7F30D205A1C3}" type="presOf" srcId="{F6FA08BD-5DB5-410D-AFF9-438E84A2F979}" destId="{C0A97E73-0776-42DF-9AC9-63D4412F6932}" srcOrd="0" destOrd="0" presId="urn:microsoft.com/office/officeart/2005/8/layout/list1"/>
    <dgm:cxn modelId="{2EEEC4D9-1E17-4F3C-A4A1-4F364F8ABF0E}" type="presOf" srcId="{9BE6A134-4E20-4EFD-8BB0-E2D397C25107}" destId="{1A10678A-4A3D-498A-A4B9-EFBB4A1D5B84}" srcOrd="1" destOrd="0" presId="urn:microsoft.com/office/officeart/2005/8/layout/list1"/>
    <dgm:cxn modelId="{90B03717-A623-44CA-8EB4-AC83AB000175}" type="presOf" srcId="{E196C8AE-BFD1-47C0-BEED-C91E4CDF3D6C}" destId="{CEA584DB-FCC2-4837-AFF8-92C9D0DE0C1E}" srcOrd="1" destOrd="0" presId="urn:microsoft.com/office/officeart/2005/8/layout/list1"/>
    <dgm:cxn modelId="{F81E40AA-3926-4411-B70D-CCD7E46F4DCD}" srcId="{7C15815A-0D93-455C-959A-062477F7C8B1}" destId="{9BE6A134-4E20-4EFD-8BB0-E2D397C25107}" srcOrd="3" destOrd="0" parTransId="{9F3B8E6F-31A3-4A10-8C7B-F9AE2602431E}" sibTransId="{35D8B978-C620-493D-9D3A-17B6BE7730BF}"/>
    <dgm:cxn modelId="{A6C9C0CE-5590-4F6F-A4D6-EACF9C00CD2E}" type="presOf" srcId="{BB22B4CC-4B56-489A-ACA1-148E7966EFED}" destId="{86BD30B3-D605-43C4-880B-3AF657EB8081}" srcOrd="1"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F981A84F-92B7-4509-ABB0-F61DB174D3C0}" srcId="{7C15815A-0D93-455C-959A-062477F7C8B1}" destId="{58E027B9-5A87-4203-B3DA-74574258E678}" srcOrd="1" destOrd="0" parTransId="{0529F2DA-3FB1-4590-9B8D-A164C73D0887}" sibTransId="{4631FC59-9A02-42E7-825B-E7348283B33E}"/>
    <dgm:cxn modelId="{8DEFADA3-8DFD-4014-BD13-C4C6361F2759}" srcId="{7C15815A-0D93-455C-959A-062477F7C8B1}" destId="{E196C8AE-BFD1-47C0-BEED-C91E4CDF3D6C}" srcOrd="2" destOrd="0" parTransId="{CA538553-2460-42AC-8A12-C88879830EB4}" sibTransId="{EA291C07-2994-40DB-B06F-0A47D038112A}"/>
    <dgm:cxn modelId="{4089DA0C-A4C1-4E57-B327-8822661570FF}" type="presOf" srcId="{58E027B9-5A87-4203-B3DA-74574258E678}" destId="{E80306CF-28AC-4EA0-9C2F-46410CCB418A}" srcOrd="1" destOrd="0" presId="urn:microsoft.com/office/officeart/2005/8/layout/list1"/>
    <dgm:cxn modelId="{766F2867-DB02-4B38-A54E-7D527F91DF4F}" type="presParOf" srcId="{C52D5C7D-AC9B-4B57-892F-892FE3AE8D08}" destId="{A87D0517-9158-411F-9E47-D4F7573A759A}" srcOrd="0" destOrd="0" presId="urn:microsoft.com/office/officeart/2005/8/layout/list1"/>
    <dgm:cxn modelId="{B06E1478-1B76-4387-94B7-97EC3A6DB380}" type="presParOf" srcId="{A87D0517-9158-411F-9E47-D4F7573A759A}" destId="{6081122C-1838-4D0C-9017-002642FA16D9}" srcOrd="0" destOrd="0" presId="urn:microsoft.com/office/officeart/2005/8/layout/list1"/>
    <dgm:cxn modelId="{44B2A3B3-0D4B-431C-91D4-EDC477373CC1}" type="presParOf" srcId="{A87D0517-9158-411F-9E47-D4F7573A759A}" destId="{86BD30B3-D605-43C4-880B-3AF657EB8081}" srcOrd="1" destOrd="0" presId="urn:microsoft.com/office/officeart/2005/8/layout/list1"/>
    <dgm:cxn modelId="{88BB631D-A8A3-40F1-B01A-90E3C3809625}" type="presParOf" srcId="{C52D5C7D-AC9B-4B57-892F-892FE3AE8D08}" destId="{2063C237-1377-446B-957C-A62657E46A16}" srcOrd="1" destOrd="0" presId="urn:microsoft.com/office/officeart/2005/8/layout/list1"/>
    <dgm:cxn modelId="{D1027950-87E5-45E6-92FB-838565B44D8D}" type="presParOf" srcId="{C52D5C7D-AC9B-4B57-892F-892FE3AE8D08}" destId="{CD08C0F6-E4FA-46B1-AFE9-BFEA55B7B4AA}" srcOrd="2" destOrd="0" presId="urn:microsoft.com/office/officeart/2005/8/layout/list1"/>
    <dgm:cxn modelId="{DC60D25D-1F6B-4944-9963-DE40FF0BD6A9}" type="presParOf" srcId="{C52D5C7D-AC9B-4B57-892F-892FE3AE8D08}" destId="{B4E4A676-E87E-45E5-9DFC-E0663E39A9AB}" srcOrd="3" destOrd="0" presId="urn:microsoft.com/office/officeart/2005/8/layout/list1"/>
    <dgm:cxn modelId="{3B29AADF-0D62-4D6A-9DD5-4A06A6BEAFC3}" type="presParOf" srcId="{C52D5C7D-AC9B-4B57-892F-892FE3AE8D08}" destId="{9D3D727C-B93A-48B1-8B32-DA750141B297}" srcOrd="4" destOrd="0" presId="urn:microsoft.com/office/officeart/2005/8/layout/list1"/>
    <dgm:cxn modelId="{FE0BCDD8-8679-4113-9884-D2BF4BA1AAF8}" type="presParOf" srcId="{9D3D727C-B93A-48B1-8B32-DA750141B297}" destId="{732912F9-1563-4B07-B71D-F156EEC7BF3E}" srcOrd="0" destOrd="0" presId="urn:microsoft.com/office/officeart/2005/8/layout/list1"/>
    <dgm:cxn modelId="{4C5DC39D-6F1D-44F5-BFBC-18B9906ED103}" type="presParOf" srcId="{9D3D727C-B93A-48B1-8B32-DA750141B297}" destId="{E80306CF-28AC-4EA0-9C2F-46410CCB418A}" srcOrd="1" destOrd="0" presId="urn:microsoft.com/office/officeart/2005/8/layout/list1"/>
    <dgm:cxn modelId="{9962C2CA-80BC-4636-8D8B-E8B218E2E9C5}" type="presParOf" srcId="{C52D5C7D-AC9B-4B57-892F-892FE3AE8D08}" destId="{45847BD3-2157-4B09-A45F-813362143A8D}" srcOrd="5" destOrd="0" presId="urn:microsoft.com/office/officeart/2005/8/layout/list1"/>
    <dgm:cxn modelId="{F5932626-C414-4FAC-9704-01234B7BFD45}" type="presParOf" srcId="{C52D5C7D-AC9B-4B57-892F-892FE3AE8D08}" destId="{E7285496-4D73-4C80-AB93-6B7AA87C6B99}" srcOrd="6" destOrd="0" presId="urn:microsoft.com/office/officeart/2005/8/layout/list1"/>
    <dgm:cxn modelId="{F2069EBE-E59A-41C0-8A52-3D79FDF585D4}" type="presParOf" srcId="{C52D5C7D-AC9B-4B57-892F-892FE3AE8D08}" destId="{E8A8D41E-2C1D-4FB9-9E3D-0B209A4D6324}" srcOrd="7" destOrd="0" presId="urn:microsoft.com/office/officeart/2005/8/layout/list1"/>
    <dgm:cxn modelId="{A981C3F4-4C7D-4CC4-9A17-FA2F1C3CFDEE}" type="presParOf" srcId="{C52D5C7D-AC9B-4B57-892F-892FE3AE8D08}" destId="{96C684A5-838E-4F62-B4BE-8B3413CD8681}" srcOrd="8" destOrd="0" presId="urn:microsoft.com/office/officeart/2005/8/layout/list1"/>
    <dgm:cxn modelId="{D73E7104-82A0-4791-911F-222C6D767194}" type="presParOf" srcId="{96C684A5-838E-4F62-B4BE-8B3413CD8681}" destId="{4ACB984D-06F8-4285-AC42-DD0C122A211D}" srcOrd="0" destOrd="0" presId="urn:microsoft.com/office/officeart/2005/8/layout/list1"/>
    <dgm:cxn modelId="{AC32F5B5-9863-4F99-9BA1-39A1343837CB}" type="presParOf" srcId="{96C684A5-838E-4F62-B4BE-8B3413CD8681}" destId="{CEA584DB-FCC2-4837-AFF8-92C9D0DE0C1E}" srcOrd="1" destOrd="0" presId="urn:microsoft.com/office/officeart/2005/8/layout/list1"/>
    <dgm:cxn modelId="{71BECC18-71CE-40F8-9475-C521A2A180AF}" type="presParOf" srcId="{C52D5C7D-AC9B-4B57-892F-892FE3AE8D08}" destId="{8BFF53F2-8D60-499F-96BD-29BD0C4729FA}" srcOrd="9" destOrd="0" presId="urn:microsoft.com/office/officeart/2005/8/layout/list1"/>
    <dgm:cxn modelId="{832A4EEF-5535-4B5D-BA1D-85894EE334C1}" type="presParOf" srcId="{C52D5C7D-AC9B-4B57-892F-892FE3AE8D08}" destId="{7DDB68C7-3C2A-46ED-843B-E033EB4CC5F0}" srcOrd="10" destOrd="0" presId="urn:microsoft.com/office/officeart/2005/8/layout/list1"/>
    <dgm:cxn modelId="{3E129BE0-078C-4DCB-BB53-CB9C0D1D30FF}" type="presParOf" srcId="{C52D5C7D-AC9B-4B57-892F-892FE3AE8D08}" destId="{BDDDEF54-0ACF-4C8B-B8DF-8EA480CA9E02}" srcOrd="11" destOrd="0" presId="urn:microsoft.com/office/officeart/2005/8/layout/list1"/>
    <dgm:cxn modelId="{B545FA18-4BD0-4412-BBB8-10499B1EB8EA}" type="presParOf" srcId="{C52D5C7D-AC9B-4B57-892F-892FE3AE8D08}" destId="{EDFB0F7E-085C-48E3-9884-17275E6323C0}" srcOrd="12" destOrd="0" presId="urn:microsoft.com/office/officeart/2005/8/layout/list1"/>
    <dgm:cxn modelId="{7D3D8BE7-D546-469B-9ABB-DFCDA7488380}" type="presParOf" srcId="{EDFB0F7E-085C-48E3-9884-17275E6323C0}" destId="{CEB14B5D-A734-4EB4-AAA5-8F076640E1EC}" srcOrd="0" destOrd="0" presId="urn:microsoft.com/office/officeart/2005/8/layout/list1"/>
    <dgm:cxn modelId="{75F15226-F4F4-4F8F-89B4-D851F5E93D63}" type="presParOf" srcId="{EDFB0F7E-085C-48E3-9884-17275E6323C0}" destId="{1A10678A-4A3D-498A-A4B9-EFBB4A1D5B84}" srcOrd="1" destOrd="0" presId="urn:microsoft.com/office/officeart/2005/8/layout/list1"/>
    <dgm:cxn modelId="{EE38600E-7948-4ED9-ADF9-84064FFCE963}" type="presParOf" srcId="{C52D5C7D-AC9B-4B57-892F-892FE3AE8D08}" destId="{8B2ADD4E-AC0D-4EA2-9257-8D429CA15A03}" srcOrd="13" destOrd="0" presId="urn:microsoft.com/office/officeart/2005/8/layout/list1"/>
    <dgm:cxn modelId="{7F27EDB3-884E-4082-BA07-8E9303416A51}" type="presParOf" srcId="{C52D5C7D-AC9B-4B57-892F-892FE3AE8D08}" destId="{C0A97E73-0776-42DF-9AC9-63D4412F6932}"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A2DEA64F-7FF8-44C8-95ED-616B891D435F}">
      <dgm:prSet custT="1"/>
      <dgm:spPr/>
      <dgm:t>
        <a:bodyPr/>
        <a:lstStyle/>
        <a:p>
          <a:r>
            <a:rPr lang="en-US" sz="2200" b="1" dirty="0" err="1" smtClean="0">
              <a:cs typeface="Arial" pitchFamily="34" charset="0"/>
            </a:rPr>
            <a:t>Obriga</a:t>
          </a:r>
          <a:r>
            <a:rPr lang="en-US" sz="2200" b="1" dirty="0" smtClean="0">
              <a:cs typeface="Arial" pitchFamily="34" charset="0"/>
            </a:rPr>
            <a:t> o </a:t>
          </a:r>
          <a:r>
            <a:rPr lang="en-US" sz="2200" b="1" dirty="0" err="1" smtClean="0">
              <a:cs typeface="Arial" pitchFamily="34" charset="0"/>
            </a:rPr>
            <a:t>registro</a:t>
          </a:r>
          <a:r>
            <a:rPr lang="en-US" sz="2200" b="1" dirty="0" smtClean="0">
              <a:cs typeface="Arial" pitchFamily="34" charset="0"/>
            </a:rPr>
            <a:t> de </a:t>
          </a:r>
          <a:r>
            <a:rPr lang="en-US" sz="2200" b="1" dirty="0" err="1" smtClean="0">
              <a:cs typeface="Arial" pitchFamily="34" charset="0"/>
            </a:rPr>
            <a:t>empresas</a:t>
          </a:r>
          <a:r>
            <a:rPr lang="en-US" sz="2200" b="1" dirty="0" smtClean="0">
              <a:cs typeface="Arial" pitchFamily="34" charset="0"/>
            </a:rPr>
            <a:t> que </a:t>
          </a:r>
          <a:r>
            <a:rPr lang="en-US" sz="2200" b="1" dirty="0" err="1" smtClean="0">
              <a:cs typeface="Arial" pitchFamily="34" charset="0"/>
            </a:rPr>
            <a:t>não</a:t>
          </a:r>
          <a:r>
            <a:rPr lang="en-US" sz="2200" b="1" dirty="0" smtClean="0">
              <a:cs typeface="Arial" pitchFamily="34" charset="0"/>
            </a:rPr>
            <a:t> tem </a:t>
          </a:r>
          <a:r>
            <a:rPr lang="en-US" sz="2200" b="1" dirty="0" err="1" smtClean="0">
              <a:cs typeface="Arial" pitchFamily="34" charset="0"/>
            </a:rPr>
            <a:t>engenharia</a:t>
          </a:r>
          <a:r>
            <a:rPr lang="en-US" sz="2200" b="1" dirty="0" smtClean="0">
              <a:cs typeface="Arial" pitchFamily="34" charset="0"/>
            </a:rPr>
            <a:t> no </a:t>
          </a:r>
          <a:r>
            <a:rPr lang="en-US" sz="2200" b="1" dirty="0" err="1" smtClean="0">
              <a:cs typeface="Arial" pitchFamily="34" charset="0"/>
            </a:rPr>
            <a:t>objetivo</a:t>
          </a:r>
          <a:r>
            <a:rPr lang="en-US" sz="2200" b="1" dirty="0" smtClean="0">
              <a:cs typeface="Arial" pitchFamily="34" charset="0"/>
            </a:rPr>
            <a:t> social, mas tem </a:t>
          </a:r>
          <a:r>
            <a:rPr lang="en-US" sz="2200" b="1" dirty="0" err="1" smtClean="0">
              <a:cs typeface="Arial" pitchFamily="34" charset="0"/>
            </a:rPr>
            <a:t>seção</a:t>
          </a:r>
          <a:r>
            <a:rPr lang="en-US" sz="2200" b="1" dirty="0" smtClean="0">
              <a:cs typeface="Arial" pitchFamily="34" charset="0"/>
            </a:rPr>
            <a:t> técnica de </a:t>
          </a:r>
          <a:r>
            <a:rPr lang="en-US" sz="2200" b="1" dirty="0" err="1" smtClean="0">
              <a:cs typeface="Arial" pitchFamily="34" charset="0"/>
            </a:rPr>
            <a:t>engenharia</a:t>
          </a:r>
          <a:r>
            <a:rPr lang="en-US" sz="2200" b="1" dirty="0" smtClean="0">
              <a:cs typeface="Arial" pitchFamily="34" charset="0"/>
            </a:rPr>
            <a:t> que </a:t>
          </a:r>
          <a:r>
            <a:rPr lang="en-US" sz="2200" b="1" dirty="0" err="1" smtClean="0">
              <a:cs typeface="Arial" pitchFamily="34" charset="0"/>
            </a:rPr>
            <a:t>presta</a:t>
          </a:r>
          <a:r>
            <a:rPr lang="en-US" sz="2200" b="1" dirty="0" smtClean="0">
              <a:cs typeface="Arial" pitchFamily="34" charset="0"/>
            </a:rPr>
            <a:t> </a:t>
          </a:r>
          <a:r>
            <a:rPr lang="en-US" sz="2200" b="1" dirty="0" err="1" smtClean="0">
              <a:cs typeface="Arial" pitchFamily="34" charset="0"/>
            </a:rPr>
            <a:t>serviços</a:t>
          </a:r>
          <a:r>
            <a:rPr lang="en-US" sz="2200" b="1" dirty="0" smtClean="0">
              <a:cs typeface="Arial" pitchFamily="34" charset="0"/>
            </a:rPr>
            <a:t> a </a:t>
          </a:r>
          <a:r>
            <a:rPr lang="en-US" sz="2200" b="1" dirty="0" err="1" smtClean="0">
              <a:cs typeface="Arial" pitchFamily="34" charset="0"/>
            </a:rPr>
            <a:t>terceiros</a:t>
          </a:r>
          <a:endParaRPr lang="en-US" sz="2200" b="1" dirty="0">
            <a:cs typeface="Arial" pitchFamily="34" charset="0"/>
          </a:endParaRPr>
        </a:p>
      </dgm:t>
    </dgm:pt>
    <dgm:pt modelId="{58E027B9-5A87-4203-B3DA-74574258E678}">
      <dgm:prSet custT="1"/>
      <dgm:spPr/>
      <dgm:t>
        <a:bodyPr/>
        <a:lstStyle/>
        <a:p>
          <a:r>
            <a:rPr lang="en-US" sz="2400" b="1" smtClean="0">
              <a:cs typeface="Arial" pitchFamily="34" charset="0"/>
            </a:rPr>
            <a:t>60</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B61D2C3E-FF86-40D0-AFC8-B83EF7DC6E5B}">
      <dgm:prSet custT="1"/>
      <dgm:spPr/>
      <dgm:t>
        <a:bodyPr/>
        <a:lstStyle/>
        <a:p>
          <a:r>
            <a:rPr lang="en-US" sz="2200" b="1" dirty="0" err="1" smtClean="0">
              <a:cs typeface="Arial" pitchFamily="34" charset="0"/>
            </a:rPr>
            <a:t>Obriga</a:t>
          </a:r>
          <a:r>
            <a:rPr lang="en-US" sz="2200" b="1" dirty="0" smtClean="0">
              <a:cs typeface="Arial" pitchFamily="34" charset="0"/>
            </a:rPr>
            <a:t> o </a:t>
          </a:r>
          <a:r>
            <a:rPr lang="en-US" sz="2200" b="1" dirty="0" err="1" smtClean="0">
              <a:cs typeface="Arial" pitchFamily="34" charset="0"/>
            </a:rPr>
            <a:t>registro</a:t>
          </a:r>
          <a:r>
            <a:rPr lang="en-US" sz="2200" b="1" dirty="0" smtClean="0">
              <a:cs typeface="Arial" pitchFamily="34" charset="0"/>
            </a:rPr>
            <a:t> de </a:t>
          </a:r>
          <a:r>
            <a:rPr lang="en-US" sz="2200" b="1" dirty="0" err="1" smtClean="0">
              <a:cs typeface="Arial" pitchFamily="34" charset="0"/>
            </a:rPr>
            <a:t>empresas</a:t>
          </a:r>
          <a:r>
            <a:rPr lang="en-US" sz="2200" b="1" dirty="0" smtClean="0">
              <a:cs typeface="Arial" pitchFamily="34" charset="0"/>
            </a:rPr>
            <a:t> com </a:t>
          </a:r>
          <a:r>
            <a:rPr lang="en-US" sz="2200" b="1" dirty="0" err="1" smtClean="0">
              <a:cs typeface="Arial" pitchFamily="34" charset="0"/>
            </a:rPr>
            <a:t>objetivo</a:t>
          </a:r>
          <a:r>
            <a:rPr lang="en-US" sz="2200" b="1" dirty="0" smtClean="0">
              <a:cs typeface="Arial" pitchFamily="34" charset="0"/>
            </a:rPr>
            <a:t> social de </a:t>
          </a:r>
          <a:r>
            <a:rPr lang="en-US" sz="2200" b="1" dirty="0" err="1" smtClean="0">
              <a:cs typeface="Arial" pitchFamily="34" charset="0"/>
            </a:rPr>
            <a:t>engenharia</a:t>
          </a:r>
          <a:endParaRPr lang="en-US" sz="2200" b="1" dirty="0">
            <a:latin typeface="+mj-lt"/>
            <a:cs typeface="Arial" pitchFamily="34" charset="0"/>
          </a:endParaRPr>
        </a:p>
      </dgm:t>
    </dgm:pt>
    <dgm:pt modelId="{BB22B4CC-4B56-489A-ACA1-148E7966EFED}">
      <dgm:prSet custT="1"/>
      <dgm:spPr/>
      <dgm:t>
        <a:bodyPr/>
        <a:lstStyle/>
        <a:p>
          <a:r>
            <a:rPr lang="en-US" sz="2400" b="1" dirty="0" smtClean="0">
              <a:cs typeface="Arial" pitchFamily="34" charset="0"/>
            </a:rPr>
            <a:t>59</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2"/>
      <dgm:spPr/>
      <dgm:t>
        <a:bodyPr/>
        <a:lstStyle/>
        <a:p>
          <a:endParaRPr lang="pt-BR"/>
        </a:p>
      </dgm:t>
    </dgm:pt>
    <dgm:pt modelId="{86BD30B3-D605-43C4-880B-3AF657EB8081}" type="pres">
      <dgm:prSet presAssocID="{BB22B4CC-4B56-489A-ACA1-148E7966EFED}" presName="parentText" presStyleLbl="node1" presStyleIdx="0" presStyleCnt="2" custScaleX="39067" custScaleY="153018" custLinFactNeighborX="8696">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2" custScaleX="97174">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2"/>
      <dgm:spPr/>
      <dgm:t>
        <a:bodyPr/>
        <a:lstStyle/>
        <a:p>
          <a:endParaRPr lang="pt-BR"/>
        </a:p>
      </dgm:t>
    </dgm:pt>
    <dgm:pt modelId="{E80306CF-28AC-4EA0-9C2F-46410CCB418A}" type="pres">
      <dgm:prSet presAssocID="{58E027B9-5A87-4203-B3DA-74574258E678}" presName="parentText" presStyleLbl="node1" presStyleIdx="1" presStyleCnt="2" custScaleX="39067" custScaleY="153018" custLinFactNeighborX="8696">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2" custScaleX="98048" custScaleY="112198">
        <dgm:presLayoutVars>
          <dgm:bulletEnabled val="1"/>
        </dgm:presLayoutVars>
      </dgm:prSet>
      <dgm:spPr/>
      <dgm:t>
        <a:bodyPr/>
        <a:lstStyle/>
        <a:p>
          <a:endParaRPr lang="pt-BR"/>
        </a:p>
      </dgm:t>
    </dgm:pt>
  </dgm:ptLst>
  <dgm:cxnLst>
    <dgm:cxn modelId="{71BE0FBD-E1EC-44A3-9680-A90E41436E45}" type="presOf" srcId="{58E027B9-5A87-4203-B3DA-74574258E678}" destId="{E80306CF-28AC-4EA0-9C2F-46410CCB418A}" srcOrd="1" destOrd="0" presId="urn:microsoft.com/office/officeart/2005/8/layout/list1"/>
    <dgm:cxn modelId="{F981A84F-92B7-4509-ABB0-F61DB174D3C0}" srcId="{7C15815A-0D93-455C-959A-062477F7C8B1}" destId="{58E027B9-5A87-4203-B3DA-74574258E678}" srcOrd="1" destOrd="0" parTransId="{0529F2DA-3FB1-4590-9B8D-A164C73D0887}" sibTransId="{4631FC59-9A02-42E7-825B-E7348283B33E}"/>
    <dgm:cxn modelId="{34E73B86-AA02-4C08-A4E6-FDAB46C0471F}" srcId="{BB22B4CC-4B56-489A-ACA1-148E7966EFED}" destId="{B61D2C3E-FF86-40D0-AFC8-B83EF7DC6E5B}" srcOrd="0" destOrd="0" parTransId="{67BC6C00-CC6D-43FE-BF87-2EC77E1C7CE6}" sibTransId="{D5EC379A-532F-41AC-959C-D38FE84072ED}"/>
    <dgm:cxn modelId="{01349497-8B14-42CB-B987-CD39AFABAC2D}" type="presOf" srcId="{7C15815A-0D93-455C-959A-062477F7C8B1}" destId="{C52D5C7D-AC9B-4B57-892F-892FE3AE8D08}"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F606DDF4-8A1A-4EE2-A54E-65385EA4B888}" type="presOf" srcId="{B61D2C3E-FF86-40D0-AFC8-B83EF7DC6E5B}" destId="{CD08C0F6-E4FA-46B1-AFE9-BFEA55B7B4AA}" srcOrd="0" destOrd="0" presId="urn:microsoft.com/office/officeart/2005/8/layout/list1"/>
    <dgm:cxn modelId="{26FD01FD-8FDB-4958-B5BE-D5D30F3E2FF3}" type="presOf" srcId="{BB22B4CC-4B56-489A-ACA1-148E7966EFED}" destId="{86BD30B3-D605-43C4-880B-3AF657EB8081}" srcOrd="1" destOrd="0" presId="urn:microsoft.com/office/officeart/2005/8/layout/list1"/>
    <dgm:cxn modelId="{4D671778-DC70-4C0C-B1F5-AA28F66D7B33}" type="presOf" srcId="{58E027B9-5A87-4203-B3DA-74574258E678}" destId="{732912F9-1563-4B07-B71D-F156EEC7BF3E}" srcOrd="0" destOrd="0" presId="urn:microsoft.com/office/officeart/2005/8/layout/list1"/>
    <dgm:cxn modelId="{92BA5221-9C5D-463D-9B03-4A136992219B}" type="presOf" srcId="{BB22B4CC-4B56-489A-ACA1-148E7966EFED}" destId="{6081122C-1838-4D0C-9017-002642FA16D9}" srcOrd="0" destOrd="0" presId="urn:microsoft.com/office/officeart/2005/8/layout/list1"/>
    <dgm:cxn modelId="{25DBBCD0-9524-4804-AEC7-474D2F7D9621}" type="presOf" srcId="{A2DEA64F-7FF8-44C8-95ED-616B891D435F}" destId="{E7285496-4D73-4C80-AB93-6B7AA87C6B99}" srcOrd="0"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47D3DC84-5C67-4817-8997-EDC6093948F6}" type="presParOf" srcId="{C52D5C7D-AC9B-4B57-892F-892FE3AE8D08}" destId="{A87D0517-9158-411F-9E47-D4F7573A759A}" srcOrd="0" destOrd="0" presId="urn:microsoft.com/office/officeart/2005/8/layout/list1"/>
    <dgm:cxn modelId="{ACF0155C-26FA-444F-9AC1-7AFE1386D708}" type="presParOf" srcId="{A87D0517-9158-411F-9E47-D4F7573A759A}" destId="{6081122C-1838-4D0C-9017-002642FA16D9}" srcOrd="0" destOrd="0" presId="urn:microsoft.com/office/officeart/2005/8/layout/list1"/>
    <dgm:cxn modelId="{E4D566FE-6659-447B-8244-C3EA0A43552C}" type="presParOf" srcId="{A87D0517-9158-411F-9E47-D4F7573A759A}" destId="{86BD30B3-D605-43C4-880B-3AF657EB8081}" srcOrd="1" destOrd="0" presId="urn:microsoft.com/office/officeart/2005/8/layout/list1"/>
    <dgm:cxn modelId="{0CF4B9B3-A5A2-4A58-BE15-E5805822044C}" type="presParOf" srcId="{C52D5C7D-AC9B-4B57-892F-892FE3AE8D08}" destId="{2063C237-1377-446B-957C-A62657E46A16}" srcOrd="1" destOrd="0" presId="urn:microsoft.com/office/officeart/2005/8/layout/list1"/>
    <dgm:cxn modelId="{58779F5C-ABC4-4D59-A27A-37E6719077B0}" type="presParOf" srcId="{C52D5C7D-AC9B-4B57-892F-892FE3AE8D08}" destId="{CD08C0F6-E4FA-46B1-AFE9-BFEA55B7B4AA}" srcOrd="2" destOrd="0" presId="urn:microsoft.com/office/officeart/2005/8/layout/list1"/>
    <dgm:cxn modelId="{6740150E-49E0-4A7F-8A48-3240702787AF}" type="presParOf" srcId="{C52D5C7D-AC9B-4B57-892F-892FE3AE8D08}" destId="{B4E4A676-E87E-45E5-9DFC-E0663E39A9AB}" srcOrd="3" destOrd="0" presId="urn:microsoft.com/office/officeart/2005/8/layout/list1"/>
    <dgm:cxn modelId="{1F7F533B-5F29-42D7-915B-AD0777AAD3FC}" type="presParOf" srcId="{C52D5C7D-AC9B-4B57-892F-892FE3AE8D08}" destId="{9D3D727C-B93A-48B1-8B32-DA750141B297}" srcOrd="4" destOrd="0" presId="urn:microsoft.com/office/officeart/2005/8/layout/list1"/>
    <dgm:cxn modelId="{83654D37-2E04-459B-A1AD-1A68B088D573}" type="presParOf" srcId="{9D3D727C-B93A-48B1-8B32-DA750141B297}" destId="{732912F9-1563-4B07-B71D-F156EEC7BF3E}" srcOrd="0" destOrd="0" presId="urn:microsoft.com/office/officeart/2005/8/layout/list1"/>
    <dgm:cxn modelId="{573F3BBE-45AE-470F-B41A-1817E604AF71}" type="presParOf" srcId="{9D3D727C-B93A-48B1-8B32-DA750141B297}" destId="{E80306CF-28AC-4EA0-9C2F-46410CCB418A}" srcOrd="1" destOrd="0" presId="urn:microsoft.com/office/officeart/2005/8/layout/list1"/>
    <dgm:cxn modelId="{77F65E92-B447-4677-9038-5F2E1D5A6F6F}" type="presParOf" srcId="{C52D5C7D-AC9B-4B57-892F-892FE3AE8D08}" destId="{45847BD3-2157-4B09-A45F-813362143A8D}" srcOrd="5" destOrd="0" presId="urn:microsoft.com/office/officeart/2005/8/layout/list1"/>
    <dgm:cxn modelId="{75995DD2-BEF0-401F-93D1-D5077931F071}" type="presParOf" srcId="{C52D5C7D-AC9B-4B57-892F-892FE3AE8D08}" destId="{E7285496-4D73-4C80-AB93-6B7AA87C6B99}"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5E998C84-5189-4922-9B7C-336441A43040}">
      <dgm:prSet custT="1"/>
      <dgm:spPr/>
      <dgm:t>
        <a:bodyPr/>
        <a:lstStyle/>
        <a:p>
          <a:r>
            <a:rPr lang="en-US" sz="2200" b="1" dirty="0" err="1" smtClean="0">
              <a:cs typeface="Arial" pitchFamily="34" charset="0"/>
            </a:rPr>
            <a:t>Legítimo</a:t>
          </a:r>
          <a:r>
            <a:rPr lang="en-US" sz="2200" b="1" dirty="0" smtClean="0">
              <a:cs typeface="Arial" pitchFamily="34" charset="0"/>
            </a:rPr>
            <a:t> </a:t>
          </a:r>
          <a:r>
            <a:rPr lang="en-US" sz="2200" b="1" dirty="0" err="1" smtClean="0">
              <a:cs typeface="Arial" pitchFamily="34" charset="0"/>
            </a:rPr>
            <a:t>exercício</a:t>
          </a:r>
          <a:r>
            <a:rPr lang="en-US" sz="2200" b="1" dirty="0" smtClean="0">
              <a:cs typeface="Arial" pitchFamily="34" charset="0"/>
            </a:rPr>
            <a:t> da </a:t>
          </a:r>
          <a:r>
            <a:rPr lang="en-US" sz="2200" b="1" dirty="0" err="1" smtClean="0">
              <a:cs typeface="Arial" pitchFamily="34" charset="0"/>
            </a:rPr>
            <a:t>engenharia</a:t>
          </a:r>
          <a:r>
            <a:rPr lang="en-US" sz="2200" b="1" dirty="0" smtClean="0">
              <a:cs typeface="Arial" pitchFamily="34" charset="0"/>
            </a:rPr>
            <a:t> </a:t>
          </a:r>
          <a:r>
            <a:rPr lang="en-US" sz="2200" b="1" dirty="0" err="1" smtClean="0">
              <a:cs typeface="Arial" pitchFamily="34" charset="0"/>
            </a:rPr>
            <a:t>somente</a:t>
          </a:r>
          <a:r>
            <a:rPr lang="en-US" sz="2200" b="1" dirty="0" smtClean="0">
              <a:cs typeface="Arial" pitchFamily="34" charset="0"/>
            </a:rPr>
            <a:t> se </a:t>
          </a:r>
          <a:r>
            <a:rPr lang="en-US" sz="2200" b="1" dirty="0" err="1" smtClean="0">
              <a:cs typeface="Arial" pitchFamily="34" charset="0"/>
            </a:rPr>
            <a:t>estiver</a:t>
          </a:r>
          <a:r>
            <a:rPr lang="en-US" sz="2200" b="1" dirty="0" smtClean="0">
              <a:cs typeface="Arial" pitchFamily="34" charset="0"/>
            </a:rPr>
            <a:t> quite</a:t>
          </a:r>
          <a:endParaRPr lang="en-US" sz="2200" b="1" dirty="0">
            <a:cs typeface="Arial" pitchFamily="34" charset="0"/>
          </a:endParaRPr>
        </a:p>
      </dgm:t>
    </dgm:pt>
    <dgm:pt modelId="{E196C8AE-BFD1-47C0-BEED-C91E4CDF3D6C}">
      <dgm:prSet custT="1"/>
      <dgm:spPr/>
      <dgm:t>
        <a:bodyPr/>
        <a:lstStyle/>
        <a:p>
          <a:r>
            <a:rPr lang="en-US" sz="2400" b="1" smtClean="0">
              <a:cs typeface="Arial" pitchFamily="34" charset="0"/>
            </a:rPr>
            <a:t>67</a:t>
          </a:r>
          <a:endParaRPr lang="en-US" sz="2400" b="1" dirty="0">
            <a:cs typeface="Arial" pitchFamily="34" charset="0"/>
          </a:endParaRPr>
        </a:p>
      </dgm:t>
    </dgm:pt>
    <dgm:pt modelId="{EA291C07-2994-40DB-B06F-0A47D038112A}" type="sibTrans" cxnId="{8DEFADA3-8DFD-4014-BD13-C4C6361F2759}">
      <dgm:prSet/>
      <dgm:spPr/>
      <dgm:t>
        <a:bodyPr/>
        <a:lstStyle/>
        <a:p>
          <a:endParaRPr lang="pt-BR"/>
        </a:p>
      </dgm:t>
    </dgm:pt>
    <dgm:pt modelId="{CA538553-2460-42AC-8A12-C88879830EB4}" type="parTrans" cxnId="{8DEFADA3-8DFD-4014-BD13-C4C6361F2759}">
      <dgm:prSet/>
      <dgm:spPr/>
      <dgm:t>
        <a:bodyPr/>
        <a:lstStyle/>
        <a:p>
          <a:endParaRPr lang="pt-BR"/>
        </a:p>
      </dgm:t>
    </dgm:pt>
    <dgm:pt modelId="{5DADD83B-5949-497F-A52E-EA485C86F944}" type="sibTrans" cxnId="{EE94458A-3AF1-4562-B8F4-03549FCC24EE}">
      <dgm:prSet/>
      <dgm:spPr/>
      <dgm:t>
        <a:bodyPr/>
        <a:lstStyle/>
        <a:p>
          <a:endParaRPr lang="pt-BR"/>
        </a:p>
      </dgm:t>
    </dgm:pt>
    <dgm:pt modelId="{1A68034E-78DB-4939-B270-A58DC74981AF}" type="parTrans" cxnId="{EE94458A-3AF1-4562-B8F4-03549FCC24EE}">
      <dgm:prSet/>
      <dgm:spPr/>
      <dgm:t>
        <a:bodyPr/>
        <a:lstStyle/>
        <a:p>
          <a:endParaRPr lang="pt-BR"/>
        </a:p>
      </dgm:t>
    </dgm:pt>
    <dgm:pt modelId="{A2DEA64F-7FF8-44C8-95ED-616B891D435F}">
      <dgm:prSet custT="1"/>
      <dgm:spPr/>
      <dgm:t>
        <a:bodyPr/>
        <a:lstStyle/>
        <a:p>
          <a:r>
            <a:rPr lang="en-US" sz="2200" b="1" dirty="0" smtClean="0">
              <a:cs typeface="Arial" pitchFamily="34" charset="0"/>
            </a:rPr>
            <a:t>Cancelamento </a:t>
          </a:r>
          <a:r>
            <a:rPr lang="en-US" sz="2200" b="1" dirty="0" err="1" smtClean="0">
              <a:cs typeface="Arial" pitchFamily="34" charset="0"/>
            </a:rPr>
            <a:t>automático</a:t>
          </a:r>
          <a:r>
            <a:rPr lang="en-US" sz="2200" b="1" dirty="0" smtClean="0">
              <a:cs typeface="Arial" pitchFamily="34" charset="0"/>
            </a:rPr>
            <a:t> do </a:t>
          </a:r>
          <a:r>
            <a:rPr lang="en-US" sz="2200" b="1" dirty="0" err="1" smtClean="0">
              <a:cs typeface="Arial" pitchFamily="34" charset="0"/>
            </a:rPr>
            <a:t>registro</a:t>
          </a:r>
          <a:r>
            <a:rPr lang="en-US" sz="2200" b="1" dirty="0" smtClean="0">
              <a:cs typeface="Arial" pitchFamily="34" charset="0"/>
            </a:rPr>
            <a:t> se </a:t>
          </a:r>
          <a:r>
            <a:rPr lang="en-US" sz="2200" b="1" dirty="0" err="1" smtClean="0">
              <a:cs typeface="Arial" pitchFamily="34" charset="0"/>
            </a:rPr>
            <a:t>não</a:t>
          </a:r>
          <a:r>
            <a:rPr lang="en-US" sz="2200" b="1" dirty="0" smtClean="0">
              <a:cs typeface="Arial" pitchFamily="34" charset="0"/>
            </a:rPr>
            <a:t> pagar </a:t>
          </a:r>
          <a:r>
            <a:rPr lang="en-US" sz="2200" b="1" dirty="0" err="1" smtClean="0">
              <a:cs typeface="Arial" pitchFamily="34" charset="0"/>
            </a:rPr>
            <a:t>anuidades</a:t>
          </a:r>
          <a:endParaRPr lang="en-US" sz="2200" b="1" dirty="0">
            <a:latin typeface="+mj-lt"/>
            <a:cs typeface="Arial" pitchFamily="34" charset="0"/>
          </a:endParaRPr>
        </a:p>
      </dgm:t>
    </dgm:pt>
    <dgm:pt modelId="{58E027B9-5A87-4203-B3DA-74574258E678}">
      <dgm:prSet custT="1"/>
      <dgm:spPr/>
      <dgm:t>
        <a:bodyPr/>
        <a:lstStyle/>
        <a:p>
          <a:r>
            <a:rPr lang="en-US" sz="2400" b="1" smtClean="0">
              <a:cs typeface="Arial" pitchFamily="34" charset="0"/>
            </a:rPr>
            <a:t>64</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B61D2C3E-FF86-40D0-AFC8-B83EF7DC6E5B}">
      <dgm:prSet custT="1"/>
      <dgm:spPr/>
      <dgm:t>
        <a:bodyPr/>
        <a:lstStyle/>
        <a:p>
          <a:r>
            <a:rPr lang="en-US" sz="2200" b="1" dirty="0" err="1" smtClean="0">
              <a:cs typeface="Arial" pitchFamily="34" charset="0"/>
            </a:rPr>
            <a:t>Obriga</a:t>
          </a:r>
          <a:r>
            <a:rPr lang="en-US" sz="2200" b="1" dirty="0" smtClean="0">
              <a:cs typeface="Arial" pitchFamily="34" charset="0"/>
            </a:rPr>
            <a:t> </a:t>
          </a:r>
          <a:r>
            <a:rPr lang="en-US" sz="2200" b="1" dirty="0" err="1" smtClean="0">
              <a:cs typeface="Arial" pitchFamily="34" charset="0"/>
            </a:rPr>
            <a:t>ao</a:t>
          </a:r>
          <a:r>
            <a:rPr lang="en-US" sz="2200" b="1" dirty="0" smtClean="0">
              <a:cs typeface="Arial" pitchFamily="34" charset="0"/>
            </a:rPr>
            <a:t> </a:t>
          </a:r>
          <a:r>
            <a:rPr lang="en-US" sz="2200" b="1" dirty="0" err="1" smtClean="0">
              <a:cs typeface="Arial" pitchFamily="34" charset="0"/>
            </a:rPr>
            <a:t>pagamento</a:t>
          </a:r>
          <a:r>
            <a:rPr lang="en-US" sz="2200" b="1" dirty="0" smtClean="0">
              <a:cs typeface="Arial" pitchFamily="34" charset="0"/>
            </a:rPr>
            <a:t> de </a:t>
          </a:r>
          <a:r>
            <a:rPr lang="en-US" sz="2200" b="1" dirty="0" err="1" smtClean="0">
              <a:cs typeface="Arial" pitchFamily="34" charset="0"/>
            </a:rPr>
            <a:t>anuidade</a:t>
          </a:r>
          <a:endParaRPr lang="en-US" sz="2200" b="1" dirty="0">
            <a:latin typeface="+mj-lt"/>
            <a:cs typeface="Arial" pitchFamily="34" charset="0"/>
          </a:endParaRPr>
        </a:p>
      </dgm:t>
    </dgm:pt>
    <dgm:pt modelId="{BB22B4CC-4B56-489A-ACA1-148E7966EFED}">
      <dgm:prSet custT="1"/>
      <dgm:spPr/>
      <dgm:t>
        <a:bodyPr/>
        <a:lstStyle/>
        <a:p>
          <a:r>
            <a:rPr lang="en-US" sz="2400" b="1" smtClean="0">
              <a:cs typeface="Arial" pitchFamily="34" charset="0"/>
            </a:rPr>
            <a:t>63</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3"/>
      <dgm:spPr/>
      <dgm:t>
        <a:bodyPr/>
        <a:lstStyle/>
        <a:p>
          <a:endParaRPr lang="pt-BR"/>
        </a:p>
      </dgm:t>
    </dgm:pt>
    <dgm:pt modelId="{86BD30B3-D605-43C4-880B-3AF657EB8081}" type="pres">
      <dgm:prSet presAssocID="{BB22B4CC-4B56-489A-ACA1-148E7966EFED}" presName="parentText" presStyleLbl="node1" presStyleIdx="0" presStyleCnt="3" custScaleX="33067" custScaleY="73171"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3" custScaleX="84294">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3"/>
      <dgm:spPr/>
      <dgm:t>
        <a:bodyPr/>
        <a:lstStyle/>
        <a:p>
          <a:endParaRPr lang="pt-BR"/>
        </a:p>
      </dgm:t>
    </dgm:pt>
    <dgm:pt modelId="{E80306CF-28AC-4EA0-9C2F-46410CCB418A}" type="pres">
      <dgm:prSet presAssocID="{58E027B9-5A87-4203-B3DA-74574258E678}" presName="parentText" presStyleLbl="node1" presStyleIdx="1" presStyleCnt="3" custScaleX="33067" custScaleY="73171"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3" custScaleX="84294">
        <dgm:presLayoutVars>
          <dgm:bulletEnabled val="1"/>
        </dgm:presLayoutVars>
      </dgm:prSet>
      <dgm:spPr/>
      <dgm:t>
        <a:bodyPr/>
        <a:lstStyle/>
        <a:p>
          <a:endParaRPr lang="pt-BR"/>
        </a:p>
      </dgm:t>
    </dgm:pt>
    <dgm:pt modelId="{E8A8D41E-2C1D-4FB9-9E3D-0B209A4D6324}" type="pres">
      <dgm:prSet presAssocID="{4631FC59-9A02-42E7-825B-E7348283B33E}" presName="spaceBetweenRectangles" presStyleCnt="0"/>
      <dgm:spPr/>
    </dgm:pt>
    <dgm:pt modelId="{96C684A5-838E-4F62-B4BE-8B3413CD8681}" type="pres">
      <dgm:prSet presAssocID="{E196C8AE-BFD1-47C0-BEED-C91E4CDF3D6C}" presName="parentLin" presStyleCnt="0"/>
      <dgm:spPr/>
    </dgm:pt>
    <dgm:pt modelId="{4ACB984D-06F8-4285-AC42-DD0C122A211D}" type="pres">
      <dgm:prSet presAssocID="{E196C8AE-BFD1-47C0-BEED-C91E4CDF3D6C}" presName="parentLeftMargin" presStyleLbl="node1" presStyleIdx="1" presStyleCnt="3"/>
      <dgm:spPr/>
      <dgm:t>
        <a:bodyPr/>
        <a:lstStyle/>
        <a:p>
          <a:endParaRPr lang="pt-BR"/>
        </a:p>
      </dgm:t>
    </dgm:pt>
    <dgm:pt modelId="{CEA584DB-FCC2-4837-AFF8-92C9D0DE0C1E}" type="pres">
      <dgm:prSet presAssocID="{E196C8AE-BFD1-47C0-BEED-C91E4CDF3D6C}" presName="parentText" presStyleLbl="node1" presStyleIdx="2" presStyleCnt="3" custScaleX="33067" custScaleY="73171" custLinFactNeighborX="-4931">
        <dgm:presLayoutVars>
          <dgm:chMax val="0"/>
          <dgm:bulletEnabled val="1"/>
        </dgm:presLayoutVars>
      </dgm:prSet>
      <dgm:spPr/>
      <dgm:t>
        <a:bodyPr/>
        <a:lstStyle/>
        <a:p>
          <a:endParaRPr lang="pt-BR"/>
        </a:p>
      </dgm:t>
    </dgm:pt>
    <dgm:pt modelId="{8BFF53F2-8D60-499F-96BD-29BD0C4729FA}" type="pres">
      <dgm:prSet presAssocID="{E196C8AE-BFD1-47C0-BEED-C91E4CDF3D6C}" presName="negativeSpace" presStyleCnt="0"/>
      <dgm:spPr/>
    </dgm:pt>
    <dgm:pt modelId="{7DDB68C7-3C2A-46ED-843B-E033EB4CC5F0}" type="pres">
      <dgm:prSet presAssocID="{E196C8AE-BFD1-47C0-BEED-C91E4CDF3D6C}" presName="childText" presStyleLbl="conFgAcc1" presStyleIdx="2" presStyleCnt="3" custScaleX="84294">
        <dgm:presLayoutVars>
          <dgm:bulletEnabled val="1"/>
        </dgm:presLayoutVars>
      </dgm:prSet>
      <dgm:spPr/>
      <dgm:t>
        <a:bodyPr/>
        <a:lstStyle/>
        <a:p>
          <a:endParaRPr lang="pt-BR"/>
        </a:p>
      </dgm:t>
    </dgm:pt>
  </dgm:ptLst>
  <dgm:cxnLst>
    <dgm:cxn modelId="{BD6898EF-AB39-4184-B31D-BB3B065E63C8}" type="presOf" srcId="{E196C8AE-BFD1-47C0-BEED-C91E4CDF3D6C}" destId="{CEA584DB-FCC2-4837-AFF8-92C9D0DE0C1E}" srcOrd="1"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1ABC5D74-DBA8-4B8F-B5D8-5DE3EF9BC5FD}" type="presOf" srcId="{B61D2C3E-FF86-40D0-AFC8-B83EF7DC6E5B}" destId="{CD08C0F6-E4FA-46B1-AFE9-BFEA55B7B4AA}"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55287626-7AA2-4039-A668-E3677144B823}" type="presOf" srcId="{BB22B4CC-4B56-489A-ACA1-148E7966EFED}" destId="{86BD30B3-D605-43C4-880B-3AF657EB8081}" srcOrd="1" destOrd="0" presId="urn:microsoft.com/office/officeart/2005/8/layout/list1"/>
    <dgm:cxn modelId="{88309689-7801-46E5-9DDF-38A0DCBF90F0}" type="presOf" srcId="{A2DEA64F-7FF8-44C8-95ED-616B891D435F}" destId="{E7285496-4D73-4C80-AB93-6B7AA87C6B99}" srcOrd="0" destOrd="0" presId="urn:microsoft.com/office/officeart/2005/8/layout/list1"/>
    <dgm:cxn modelId="{EE94458A-3AF1-4562-B8F4-03549FCC24EE}" srcId="{E196C8AE-BFD1-47C0-BEED-C91E4CDF3D6C}" destId="{5E998C84-5189-4922-9B7C-336441A43040}" srcOrd="0" destOrd="0" parTransId="{1A68034E-78DB-4939-B270-A58DC74981AF}" sibTransId="{5DADD83B-5949-497F-A52E-EA485C86F944}"/>
    <dgm:cxn modelId="{A1DD9C36-81A6-45EE-B72D-23793C7FEDE9}" type="presOf" srcId="{7C15815A-0D93-455C-959A-062477F7C8B1}" destId="{C52D5C7D-AC9B-4B57-892F-892FE3AE8D08}" srcOrd="0"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F981A84F-92B7-4509-ABB0-F61DB174D3C0}" srcId="{7C15815A-0D93-455C-959A-062477F7C8B1}" destId="{58E027B9-5A87-4203-B3DA-74574258E678}" srcOrd="1" destOrd="0" parTransId="{0529F2DA-3FB1-4590-9B8D-A164C73D0887}" sibTransId="{4631FC59-9A02-42E7-825B-E7348283B33E}"/>
    <dgm:cxn modelId="{A7D838B9-24A1-4AE2-8BA7-989696B0B2EA}" type="presOf" srcId="{BB22B4CC-4B56-489A-ACA1-148E7966EFED}" destId="{6081122C-1838-4D0C-9017-002642FA16D9}" srcOrd="0" destOrd="0" presId="urn:microsoft.com/office/officeart/2005/8/layout/list1"/>
    <dgm:cxn modelId="{8DEFADA3-8DFD-4014-BD13-C4C6361F2759}" srcId="{7C15815A-0D93-455C-959A-062477F7C8B1}" destId="{E196C8AE-BFD1-47C0-BEED-C91E4CDF3D6C}" srcOrd="2" destOrd="0" parTransId="{CA538553-2460-42AC-8A12-C88879830EB4}" sibTransId="{EA291C07-2994-40DB-B06F-0A47D038112A}"/>
    <dgm:cxn modelId="{821335F2-6414-40A1-92E3-2D3EFA3C6092}" type="presOf" srcId="{E196C8AE-BFD1-47C0-BEED-C91E4CDF3D6C}" destId="{4ACB984D-06F8-4285-AC42-DD0C122A211D}" srcOrd="0" destOrd="0" presId="urn:microsoft.com/office/officeart/2005/8/layout/list1"/>
    <dgm:cxn modelId="{BFC51554-5A4D-4A5D-987A-5826916D4F0E}" type="presOf" srcId="{58E027B9-5A87-4203-B3DA-74574258E678}" destId="{732912F9-1563-4B07-B71D-F156EEC7BF3E}" srcOrd="0" destOrd="0" presId="urn:microsoft.com/office/officeart/2005/8/layout/list1"/>
    <dgm:cxn modelId="{64D334E0-B8D0-40E9-979C-1B5C95E8EAFC}" type="presOf" srcId="{58E027B9-5A87-4203-B3DA-74574258E678}" destId="{E80306CF-28AC-4EA0-9C2F-46410CCB418A}" srcOrd="1" destOrd="0" presId="urn:microsoft.com/office/officeart/2005/8/layout/list1"/>
    <dgm:cxn modelId="{6165AFCA-F6B1-45B1-A494-6C612EDA3CEC}" type="presOf" srcId="{5E998C84-5189-4922-9B7C-336441A43040}" destId="{7DDB68C7-3C2A-46ED-843B-E033EB4CC5F0}" srcOrd="0" destOrd="0" presId="urn:microsoft.com/office/officeart/2005/8/layout/list1"/>
    <dgm:cxn modelId="{8CC59245-840A-4DC5-83C6-54036D24EF9C}" type="presParOf" srcId="{C52D5C7D-AC9B-4B57-892F-892FE3AE8D08}" destId="{A87D0517-9158-411F-9E47-D4F7573A759A}" srcOrd="0" destOrd="0" presId="urn:microsoft.com/office/officeart/2005/8/layout/list1"/>
    <dgm:cxn modelId="{7AED4ECD-5994-493D-9B05-58DC551E202C}" type="presParOf" srcId="{A87D0517-9158-411F-9E47-D4F7573A759A}" destId="{6081122C-1838-4D0C-9017-002642FA16D9}" srcOrd="0" destOrd="0" presId="urn:microsoft.com/office/officeart/2005/8/layout/list1"/>
    <dgm:cxn modelId="{B6794EA9-18B1-49A4-8B0F-42D9ADF3EA42}" type="presParOf" srcId="{A87D0517-9158-411F-9E47-D4F7573A759A}" destId="{86BD30B3-D605-43C4-880B-3AF657EB8081}" srcOrd="1" destOrd="0" presId="urn:microsoft.com/office/officeart/2005/8/layout/list1"/>
    <dgm:cxn modelId="{9E69ED15-EC73-411D-A3BA-AA902A184788}" type="presParOf" srcId="{C52D5C7D-AC9B-4B57-892F-892FE3AE8D08}" destId="{2063C237-1377-446B-957C-A62657E46A16}" srcOrd="1" destOrd="0" presId="urn:microsoft.com/office/officeart/2005/8/layout/list1"/>
    <dgm:cxn modelId="{665D3A0F-961F-4F3A-99AC-2965C3BD8EEA}" type="presParOf" srcId="{C52D5C7D-AC9B-4B57-892F-892FE3AE8D08}" destId="{CD08C0F6-E4FA-46B1-AFE9-BFEA55B7B4AA}" srcOrd="2" destOrd="0" presId="urn:microsoft.com/office/officeart/2005/8/layout/list1"/>
    <dgm:cxn modelId="{3B293009-4B67-4080-B60F-44B682ECE711}" type="presParOf" srcId="{C52D5C7D-AC9B-4B57-892F-892FE3AE8D08}" destId="{B4E4A676-E87E-45E5-9DFC-E0663E39A9AB}" srcOrd="3" destOrd="0" presId="urn:microsoft.com/office/officeart/2005/8/layout/list1"/>
    <dgm:cxn modelId="{0274C02A-16CB-44D0-B448-7A0570B3BB3D}" type="presParOf" srcId="{C52D5C7D-AC9B-4B57-892F-892FE3AE8D08}" destId="{9D3D727C-B93A-48B1-8B32-DA750141B297}" srcOrd="4" destOrd="0" presId="urn:microsoft.com/office/officeart/2005/8/layout/list1"/>
    <dgm:cxn modelId="{0616FD16-DCCF-49FE-9650-34E468D79C06}" type="presParOf" srcId="{9D3D727C-B93A-48B1-8B32-DA750141B297}" destId="{732912F9-1563-4B07-B71D-F156EEC7BF3E}" srcOrd="0" destOrd="0" presId="urn:microsoft.com/office/officeart/2005/8/layout/list1"/>
    <dgm:cxn modelId="{2847864F-A217-4BED-B29A-80224468FE7E}" type="presParOf" srcId="{9D3D727C-B93A-48B1-8B32-DA750141B297}" destId="{E80306CF-28AC-4EA0-9C2F-46410CCB418A}" srcOrd="1" destOrd="0" presId="urn:microsoft.com/office/officeart/2005/8/layout/list1"/>
    <dgm:cxn modelId="{977AA8C2-C186-45CD-A268-AF5F972010F9}" type="presParOf" srcId="{C52D5C7D-AC9B-4B57-892F-892FE3AE8D08}" destId="{45847BD3-2157-4B09-A45F-813362143A8D}" srcOrd="5" destOrd="0" presId="urn:microsoft.com/office/officeart/2005/8/layout/list1"/>
    <dgm:cxn modelId="{1811E30B-1A03-4686-AE04-4A7E8326A450}" type="presParOf" srcId="{C52D5C7D-AC9B-4B57-892F-892FE3AE8D08}" destId="{E7285496-4D73-4C80-AB93-6B7AA87C6B99}" srcOrd="6" destOrd="0" presId="urn:microsoft.com/office/officeart/2005/8/layout/list1"/>
    <dgm:cxn modelId="{148B9FE1-AF68-4CA7-904F-797339EF76D0}" type="presParOf" srcId="{C52D5C7D-AC9B-4B57-892F-892FE3AE8D08}" destId="{E8A8D41E-2C1D-4FB9-9E3D-0B209A4D6324}" srcOrd="7" destOrd="0" presId="urn:microsoft.com/office/officeart/2005/8/layout/list1"/>
    <dgm:cxn modelId="{0E352A0E-CFDB-4C18-ADF8-25EB5EC7B1FF}" type="presParOf" srcId="{C52D5C7D-AC9B-4B57-892F-892FE3AE8D08}" destId="{96C684A5-838E-4F62-B4BE-8B3413CD8681}" srcOrd="8" destOrd="0" presId="urn:microsoft.com/office/officeart/2005/8/layout/list1"/>
    <dgm:cxn modelId="{66718A0A-F17A-4A93-828A-3240ED7424A2}" type="presParOf" srcId="{96C684A5-838E-4F62-B4BE-8B3413CD8681}" destId="{4ACB984D-06F8-4285-AC42-DD0C122A211D}" srcOrd="0" destOrd="0" presId="urn:microsoft.com/office/officeart/2005/8/layout/list1"/>
    <dgm:cxn modelId="{ACEBBF4B-78E8-45B8-9CDB-278F4B1997E0}" type="presParOf" srcId="{96C684A5-838E-4F62-B4BE-8B3413CD8681}" destId="{CEA584DB-FCC2-4837-AFF8-92C9D0DE0C1E}" srcOrd="1" destOrd="0" presId="urn:microsoft.com/office/officeart/2005/8/layout/list1"/>
    <dgm:cxn modelId="{251D3D42-BD98-4862-921A-773A0BCCE0CF}" type="presParOf" srcId="{C52D5C7D-AC9B-4B57-892F-892FE3AE8D08}" destId="{8BFF53F2-8D60-499F-96BD-29BD0C4729FA}" srcOrd="9" destOrd="0" presId="urn:microsoft.com/office/officeart/2005/8/layout/list1"/>
    <dgm:cxn modelId="{AC5BE823-5AD4-464C-92B5-3D2095E18D49}" type="presParOf" srcId="{C52D5C7D-AC9B-4B57-892F-892FE3AE8D08}" destId="{7DDB68C7-3C2A-46ED-843B-E033EB4CC5F0}"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58E027B9-5A87-4203-B3DA-74574258E678}">
      <dgm:prSet custT="1"/>
      <dgm:spPr/>
      <dgm:t>
        <a:bodyPr/>
        <a:lstStyle/>
        <a:p>
          <a:r>
            <a:rPr lang="en-US" sz="2400" b="1" smtClean="0">
              <a:cs typeface="Arial" pitchFamily="34" charset="0"/>
            </a:rPr>
            <a:t>72</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B61D2C3E-FF86-40D0-AFC8-B83EF7DC6E5B}">
      <dgm:prSet custT="1"/>
      <dgm:spPr/>
      <dgm:t>
        <a:bodyPr/>
        <a:lstStyle/>
        <a:p>
          <a:r>
            <a:rPr lang="pt-BR" sz="2200" b="1" dirty="0" smtClean="0">
              <a:cs typeface="Arial" pitchFamily="34" charset="0"/>
            </a:rPr>
            <a:t>penalidades pelas infrações cometidas (art. 6º) </a:t>
          </a:r>
          <a:endParaRPr lang="en-US" sz="2200" b="1" dirty="0">
            <a:latin typeface="+mj-lt"/>
            <a:cs typeface="Arial" pitchFamily="34" charset="0"/>
          </a:endParaRPr>
        </a:p>
      </dgm:t>
    </dgm:pt>
    <dgm:pt modelId="{BB22B4CC-4B56-489A-ACA1-148E7966EFED}">
      <dgm:prSet custT="1"/>
      <dgm:spPr/>
      <dgm:t>
        <a:bodyPr/>
        <a:lstStyle/>
        <a:p>
          <a:r>
            <a:rPr lang="en-US" sz="2400" b="1" smtClean="0">
              <a:cs typeface="Arial" pitchFamily="34" charset="0"/>
            </a:rPr>
            <a:t>71</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EC846D92-CDD7-4FAD-AD4A-3FE75CD2441A}">
      <dgm:prSet custT="1"/>
      <dgm:spPr/>
      <dgm:t>
        <a:bodyPr/>
        <a:lstStyle/>
        <a:p>
          <a:r>
            <a:rPr lang="pt-BR" sz="2200" b="1" dirty="0" smtClean="0">
              <a:cs typeface="Arial" pitchFamily="34" charset="0"/>
            </a:rPr>
            <a:t>a) advertência reservada;</a:t>
          </a:r>
        </a:p>
      </dgm:t>
    </dgm:pt>
    <dgm:pt modelId="{93E4C744-4284-4698-9A92-8C65EC0E1457}" type="parTrans" cxnId="{85C45FF4-D69A-4CF4-981A-AAD00E2C7C74}">
      <dgm:prSet/>
      <dgm:spPr/>
      <dgm:t>
        <a:bodyPr/>
        <a:lstStyle/>
        <a:p>
          <a:endParaRPr lang="pt-BR"/>
        </a:p>
      </dgm:t>
    </dgm:pt>
    <dgm:pt modelId="{41A25290-DAA9-49FC-8BE1-E2F0202B805C}" type="sibTrans" cxnId="{85C45FF4-D69A-4CF4-981A-AAD00E2C7C74}">
      <dgm:prSet/>
      <dgm:spPr/>
      <dgm:t>
        <a:bodyPr/>
        <a:lstStyle/>
        <a:p>
          <a:endParaRPr lang="pt-BR"/>
        </a:p>
      </dgm:t>
    </dgm:pt>
    <dgm:pt modelId="{C3C9BC72-37C7-4499-8F58-675AE86B6047}">
      <dgm:prSet custT="1"/>
      <dgm:spPr/>
      <dgm:t>
        <a:bodyPr/>
        <a:lstStyle/>
        <a:p>
          <a:r>
            <a:rPr lang="pt-BR" sz="2200" b="1" dirty="0" smtClean="0">
              <a:cs typeface="Arial" pitchFamily="34" charset="0"/>
            </a:rPr>
            <a:t>b) censura pública;</a:t>
          </a:r>
        </a:p>
      </dgm:t>
    </dgm:pt>
    <dgm:pt modelId="{339004B3-382A-4685-BCE0-9A80B0A79842}" type="parTrans" cxnId="{9A7C1B60-93F1-4A5B-85A3-6636A2FD12B3}">
      <dgm:prSet/>
      <dgm:spPr/>
      <dgm:t>
        <a:bodyPr/>
        <a:lstStyle/>
        <a:p>
          <a:endParaRPr lang="pt-BR"/>
        </a:p>
      </dgm:t>
    </dgm:pt>
    <dgm:pt modelId="{27A884EC-A2B3-4B50-8904-C80FC8AB285F}" type="sibTrans" cxnId="{9A7C1B60-93F1-4A5B-85A3-6636A2FD12B3}">
      <dgm:prSet/>
      <dgm:spPr/>
      <dgm:t>
        <a:bodyPr/>
        <a:lstStyle/>
        <a:p>
          <a:endParaRPr lang="pt-BR"/>
        </a:p>
      </dgm:t>
    </dgm:pt>
    <dgm:pt modelId="{C5331410-BE91-42FA-9C64-DB23F872A5CE}">
      <dgm:prSet custT="1"/>
      <dgm:spPr/>
      <dgm:t>
        <a:bodyPr/>
        <a:lstStyle/>
        <a:p>
          <a:r>
            <a:rPr lang="pt-BR" sz="2200" b="1" dirty="0" smtClean="0">
              <a:cs typeface="Arial" pitchFamily="34" charset="0"/>
            </a:rPr>
            <a:t>c) multa;</a:t>
          </a:r>
        </a:p>
      </dgm:t>
    </dgm:pt>
    <dgm:pt modelId="{BA2105AE-F8B7-4F85-ADFB-C44AB64A04D9}" type="parTrans" cxnId="{46F32BBD-637F-40EA-8EB9-734912766249}">
      <dgm:prSet/>
      <dgm:spPr/>
      <dgm:t>
        <a:bodyPr/>
        <a:lstStyle/>
        <a:p>
          <a:endParaRPr lang="pt-BR"/>
        </a:p>
      </dgm:t>
    </dgm:pt>
    <dgm:pt modelId="{FEEBA94F-6F20-4729-A771-98175C54F632}" type="sibTrans" cxnId="{46F32BBD-637F-40EA-8EB9-734912766249}">
      <dgm:prSet/>
      <dgm:spPr/>
      <dgm:t>
        <a:bodyPr/>
        <a:lstStyle/>
        <a:p>
          <a:endParaRPr lang="pt-BR"/>
        </a:p>
      </dgm:t>
    </dgm:pt>
    <dgm:pt modelId="{C685D812-50F9-4BED-8CE4-026B521C7D15}">
      <dgm:prSet custT="1"/>
      <dgm:spPr/>
      <dgm:t>
        <a:bodyPr/>
        <a:lstStyle/>
        <a:p>
          <a:r>
            <a:rPr lang="pt-BR" sz="2200" b="1" dirty="0" smtClean="0">
              <a:cs typeface="Arial" pitchFamily="34" charset="0"/>
            </a:rPr>
            <a:t>d) suspensão temporária do exercício profissional;</a:t>
          </a:r>
        </a:p>
      </dgm:t>
    </dgm:pt>
    <dgm:pt modelId="{99C25972-4FDD-44E0-9FCF-054B1F4FA86E}" type="parTrans" cxnId="{44A30DB4-D66F-4E83-B486-2D50EA7475B1}">
      <dgm:prSet/>
      <dgm:spPr/>
      <dgm:t>
        <a:bodyPr/>
        <a:lstStyle/>
        <a:p>
          <a:endParaRPr lang="pt-BR"/>
        </a:p>
      </dgm:t>
    </dgm:pt>
    <dgm:pt modelId="{A2060EA0-43A8-4C7C-8C69-2278CE982EEA}" type="sibTrans" cxnId="{44A30DB4-D66F-4E83-B486-2D50EA7475B1}">
      <dgm:prSet/>
      <dgm:spPr/>
      <dgm:t>
        <a:bodyPr/>
        <a:lstStyle/>
        <a:p>
          <a:endParaRPr lang="pt-BR"/>
        </a:p>
      </dgm:t>
    </dgm:pt>
    <dgm:pt modelId="{C0C3D834-0B6D-4921-8B56-1AA59FF16CAB}">
      <dgm:prSet custT="1"/>
      <dgm:spPr/>
      <dgm:t>
        <a:bodyPr/>
        <a:lstStyle/>
        <a:p>
          <a:r>
            <a:rPr lang="pt-BR" sz="2200" b="1" dirty="0" smtClean="0">
              <a:cs typeface="Arial" pitchFamily="34" charset="0"/>
            </a:rPr>
            <a:t>e) cancelamento definitivo do registro.</a:t>
          </a:r>
        </a:p>
      </dgm:t>
    </dgm:pt>
    <dgm:pt modelId="{4FEDE50B-D2FC-4A4A-82C6-8B90AA3687C5}" type="parTrans" cxnId="{FBE747C9-E956-4E86-A495-96F0C6D301D2}">
      <dgm:prSet/>
      <dgm:spPr/>
      <dgm:t>
        <a:bodyPr/>
        <a:lstStyle/>
        <a:p>
          <a:endParaRPr lang="pt-BR"/>
        </a:p>
      </dgm:t>
    </dgm:pt>
    <dgm:pt modelId="{E004C2AD-029F-4E35-8FF1-6F488D24574B}" type="sibTrans" cxnId="{FBE747C9-E956-4E86-A495-96F0C6D301D2}">
      <dgm:prSet/>
      <dgm:spPr/>
      <dgm:t>
        <a:bodyPr/>
        <a:lstStyle/>
        <a:p>
          <a:endParaRPr lang="pt-BR"/>
        </a:p>
      </dgm:t>
    </dgm:pt>
    <dgm:pt modelId="{A2DEA64F-7FF8-44C8-95ED-616B891D435F}">
      <dgm:prSet custT="1"/>
      <dgm:spPr/>
      <dgm:t>
        <a:bodyPr/>
        <a:lstStyle/>
        <a:p>
          <a:r>
            <a:rPr lang="en-US" sz="2200" b="1" dirty="0" err="1" smtClean="0">
              <a:cs typeface="Arial" pitchFamily="34" charset="0"/>
            </a:rPr>
            <a:t>penalidades</a:t>
          </a:r>
          <a:r>
            <a:rPr lang="en-US" sz="2200" b="1" dirty="0" smtClean="0">
              <a:cs typeface="Arial" pitchFamily="34" charset="0"/>
            </a:rPr>
            <a:t> </a:t>
          </a:r>
          <a:r>
            <a:rPr lang="en-US" sz="2200" b="1" dirty="0" err="1" smtClean="0">
              <a:cs typeface="Arial" pitchFamily="34" charset="0"/>
            </a:rPr>
            <a:t>éticas</a:t>
          </a:r>
          <a:r>
            <a:rPr lang="en-US" sz="2200" b="1" dirty="0" smtClean="0">
              <a:cs typeface="Arial" pitchFamily="34" charset="0"/>
            </a:rPr>
            <a:t>: </a:t>
          </a:r>
          <a:br>
            <a:rPr lang="en-US" sz="2200" b="1" dirty="0" smtClean="0">
              <a:cs typeface="Arial" pitchFamily="34" charset="0"/>
            </a:rPr>
          </a:br>
          <a:r>
            <a:rPr lang="en-US" sz="2200" b="1" dirty="0" err="1" smtClean="0">
              <a:cs typeface="Arial" pitchFamily="34" charset="0"/>
            </a:rPr>
            <a:t>Advertência</a:t>
          </a:r>
          <a:r>
            <a:rPr lang="en-US" sz="2200" b="1" dirty="0" smtClean="0">
              <a:cs typeface="Arial" pitchFamily="34" charset="0"/>
            </a:rPr>
            <a:t> </a:t>
          </a:r>
          <a:r>
            <a:rPr lang="en-US" sz="2200" b="1" dirty="0" err="1" smtClean="0">
              <a:cs typeface="Arial" pitchFamily="34" charset="0"/>
            </a:rPr>
            <a:t>Reservada</a:t>
          </a:r>
          <a:r>
            <a:rPr lang="en-US" sz="2200" b="1" dirty="0" smtClean="0">
              <a:cs typeface="Arial" pitchFamily="34" charset="0"/>
            </a:rPr>
            <a:t> e </a:t>
          </a:r>
          <a:r>
            <a:rPr lang="en-US" sz="2200" b="1" dirty="0" err="1" smtClean="0">
              <a:cs typeface="Arial" pitchFamily="34" charset="0"/>
            </a:rPr>
            <a:t>Censura</a:t>
          </a:r>
          <a:r>
            <a:rPr lang="en-US" sz="2200" b="1" dirty="0" smtClean="0">
              <a:cs typeface="Arial" pitchFamily="34" charset="0"/>
            </a:rPr>
            <a:t> </a:t>
          </a:r>
          <a:r>
            <a:rPr lang="en-US" sz="2200" b="1" dirty="0" err="1" smtClean="0">
              <a:cs typeface="Arial" pitchFamily="34" charset="0"/>
            </a:rPr>
            <a:t>Pública</a:t>
          </a:r>
          <a:endParaRPr lang="en-US" sz="2200" b="1" dirty="0">
            <a:cs typeface="Arial" pitchFamily="34" charset="0"/>
          </a:endParaRP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2"/>
      <dgm:spPr/>
      <dgm:t>
        <a:bodyPr/>
        <a:lstStyle/>
        <a:p>
          <a:endParaRPr lang="pt-BR"/>
        </a:p>
      </dgm:t>
    </dgm:pt>
    <dgm:pt modelId="{86BD30B3-D605-43C4-880B-3AF657EB8081}" type="pres">
      <dgm:prSet presAssocID="{BB22B4CC-4B56-489A-ACA1-148E7966EFED}" presName="parentText" presStyleLbl="node1" presStyleIdx="0" presStyleCnt="2" custScaleX="33067" custScaleY="119630"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2" custScaleX="92192">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2"/>
      <dgm:spPr/>
      <dgm:t>
        <a:bodyPr/>
        <a:lstStyle/>
        <a:p>
          <a:endParaRPr lang="pt-BR"/>
        </a:p>
      </dgm:t>
    </dgm:pt>
    <dgm:pt modelId="{E80306CF-28AC-4EA0-9C2F-46410CCB418A}" type="pres">
      <dgm:prSet presAssocID="{58E027B9-5A87-4203-B3DA-74574258E678}" presName="parentText" presStyleLbl="node1" presStyleIdx="1" presStyleCnt="2" custScaleX="33067" custScaleY="127737"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2" custScaleX="91811">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44A30DB4-D66F-4E83-B486-2D50EA7475B1}" srcId="{B61D2C3E-FF86-40D0-AFC8-B83EF7DC6E5B}" destId="{C685D812-50F9-4BED-8CE4-026B521C7D15}" srcOrd="3" destOrd="0" parTransId="{99C25972-4FDD-44E0-9FCF-054B1F4FA86E}" sibTransId="{A2060EA0-43A8-4C7C-8C69-2278CE982EEA}"/>
    <dgm:cxn modelId="{FBE747C9-E956-4E86-A495-96F0C6D301D2}" srcId="{B61D2C3E-FF86-40D0-AFC8-B83EF7DC6E5B}" destId="{C0C3D834-0B6D-4921-8B56-1AA59FF16CAB}" srcOrd="4" destOrd="0" parTransId="{4FEDE50B-D2FC-4A4A-82C6-8B90AA3687C5}" sibTransId="{E004C2AD-029F-4E35-8FF1-6F488D24574B}"/>
    <dgm:cxn modelId="{34E73B86-AA02-4C08-A4E6-FDAB46C0471F}" srcId="{BB22B4CC-4B56-489A-ACA1-148E7966EFED}" destId="{B61D2C3E-FF86-40D0-AFC8-B83EF7DC6E5B}" srcOrd="0" destOrd="0" parTransId="{67BC6C00-CC6D-43FE-BF87-2EC77E1C7CE6}" sibTransId="{D5EC379A-532F-41AC-959C-D38FE84072ED}"/>
    <dgm:cxn modelId="{3F3A32D5-D66E-4BE8-BA0A-6650C41129F5}" type="presOf" srcId="{BB22B4CC-4B56-489A-ACA1-148E7966EFED}" destId="{86BD30B3-D605-43C4-880B-3AF657EB8081}" srcOrd="1" destOrd="0" presId="urn:microsoft.com/office/officeart/2005/8/layout/list1"/>
    <dgm:cxn modelId="{516F9F3E-012F-4D88-9452-DB0CC46591D1}" type="presOf" srcId="{C5331410-BE91-42FA-9C64-DB23F872A5CE}" destId="{CD08C0F6-E4FA-46B1-AFE9-BFEA55B7B4AA}" srcOrd="0" destOrd="3" presId="urn:microsoft.com/office/officeart/2005/8/layout/list1"/>
    <dgm:cxn modelId="{CB5AE4E5-A6BC-4301-A6EB-21006519CC76}" type="presOf" srcId="{58E027B9-5A87-4203-B3DA-74574258E678}" destId="{E80306CF-28AC-4EA0-9C2F-46410CCB418A}" srcOrd="1" destOrd="0" presId="urn:microsoft.com/office/officeart/2005/8/layout/list1"/>
    <dgm:cxn modelId="{FA4B2723-90A2-46FE-A821-69FBD5272CC1}" type="presOf" srcId="{C3C9BC72-37C7-4499-8F58-675AE86B6047}" destId="{CD08C0F6-E4FA-46B1-AFE9-BFEA55B7B4AA}" srcOrd="0" destOrd="2" presId="urn:microsoft.com/office/officeart/2005/8/layout/list1"/>
    <dgm:cxn modelId="{361F4884-FB03-4A9C-AC04-A5A126C999EB}" type="presOf" srcId="{C685D812-50F9-4BED-8CE4-026B521C7D15}" destId="{CD08C0F6-E4FA-46B1-AFE9-BFEA55B7B4AA}" srcOrd="0" destOrd="4" presId="urn:microsoft.com/office/officeart/2005/8/layout/list1"/>
    <dgm:cxn modelId="{C08EFAA0-3175-4ECF-8B6C-2C6D8B624F32}" type="presOf" srcId="{C0C3D834-0B6D-4921-8B56-1AA59FF16CAB}" destId="{CD08C0F6-E4FA-46B1-AFE9-BFEA55B7B4AA}" srcOrd="0" destOrd="5" presId="urn:microsoft.com/office/officeart/2005/8/layout/list1"/>
    <dgm:cxn modelId="{E1227621-CB22-4197-8091-F1E843CEB399}" type="presOf" srcId="{EC846D92-CDD7-4FAD-AD4A-3FE75CD2441A}" destId="{CD08C0F6-E4FA-46B1-AFE9-BFEA55B7B4AA}" srcOrd="0" destOrd="1" presId="urn:microsoft.com/office/officeart/2005/8/layout/list1"/>
    <dgm:cxn modelId="{C5AEAB05-F3BA-4C1F-BA42-40F3067BD647}" type="presOf" srcId="{BB22B4CC-4B56-489A-ACA1-148E7966EFED}" destId="{6081122C-1838-4D0C-9017-002642FA16D9}" srcOrd="0"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F981A84F-92B7-4509-ABB0-F61DB174D3C0}" srcId="{7C15815A-0D93-455C-959A-062477F7C8B1}" destId="{58E027B9-5A87-4203-B3DA-74574258E678}" srcOrd="1" destOrd="0" parTransId="{0529F2DA-3FB1-4590-9B8D-A164C73D0887}" sibTransId="{4631FC59-9A02-42E7-825B-E7348283B33E}"/>
    <dgm:cxn modelId="{C7A41136-DB3C-4FA4-A7DF-99E1BED9B595}" type="presOf" srcId="{58E027B9-5A87-4203-B3DA-74574258E678}" destId="{732912F9-1563-4B07-B71D-F156EEC7BF3E}" srcOrd="0" destOrd="0" presId="urn:microsoft.com/office/officeart/2005/8/layout/list1"/>
    <dgm:cxn modelId="{85C45FF4-D69A-4CF4-981A-AAD00E2C7C74}" srcId="{B61D2C3E-FF86-40D0-AFC8-B83EF7DC6E5B}" destId="{EC846D92-CDD7-4FAD-AD4A-3FE75CD2441A}" srcOrd="0" destOrd="0" parTransId="{93E4C744-4284-4698-9A92-8C65EC0E1457}" sibTransId="{41A25290-DAA9-49FC-8BE1-E2F0202B805C}"/>
    <dgm:cxn modelId="{435EE532-46D9-4722-810C-9F13EE6227FB}" type="presOf" srcId="{A2DEA64F-7FF8-44C8-95ED-616B891D435F}" destId="{E7285496-4D73-4C80-AB93-6B7AA87C6B99}" srcOrd="0" destOrd="0" presId="urn:microsoft.com/office/officeart/2005/8/layout/list1"/>
    <dgm:cxn modelId="{9A7C1B60-93F1-4A5B-85A3-6636A2FD12B3}" srcId="{B61D2C3E-FF86-40D0-AFC8-B83EF7DC6E5B}" destId="{C3C9BC72-37C7-4499-8F58-675AE86B6047}" srcOrd="1" destOrd="0" parTransId="{339004B3-382A-4685-BCE0-9A80B0A79842}" sibTransId="{27A884EC-A2B3-4B50-8904-C80FC8AB285F}"/>
    <dgm:cxn modelId="{6A6B8C87-9F1D-472C-B58E-46643A835208}" type="presOf" srcId="{B61D2C3E-FF86-40D0-AFC8-B83EF7DC6E5B}" destId="{CD08C0F6-E4FA-46B1-AFE9-BFEA55B7B4AA}" srcOrd="0" destOrd="0" presId="urn:microsoft.com/office/officeart/2005/8/layout/list1"/>
    <dgm:cxn modelId="{E0ECEB1A-B7AF-4D8F-B05C-2C4301178913}" type="presOf" srcId="{7C15815A-0D93-455C-959A-062477F7C8B1}" destId="{C52D5C7D-AC9B-4B57-892F-892FE3AE8D08}" srcOrd="0" destOrd="0" presId="urn:microsoft.com/office/officeart/2005/8/layout/list1"/>
    <dgm:cxn modelId="{46F32BBD-637F-40EA-8EB9-734912766249}" srcId="{B61D2C3E-FF86-40D0-AFC8-B83EF7DC6E5B}" destId="{C5331410-BE91-42FA-9C64-DB23F872A5CE}" srcOrd="2" destOrd="0" parTransId="{BA2105AE-F8B7-4F85-ADFB-C44AB64A04D9}" sibTransId="{FEEBA94F-6F20-4729-A771-98175C54F632}"/>
    <dgm:cxn modelId="{B6EE120A-F36D-4348-A212-CDFE919DBE22}" type="presParOf" srcId="{C52D5C7D-AC9B-4B57-892F-892FE3AE8D08}" destId="{A87D0517-9158-411F-9E47-D4F7573A759A}" srcOrd="0" destOrd="0" presId="urn:microsoft.com/office/officeart/2005/8/layout/list1"/>
    <dgm:cxn modelId="{4DA59BB0-90A4-419D-9F51-5AA11F5DEBAC}" type="presParOf" srcId="{A87D0517-9158-411F-9E47-D4F7573A759A}" destId="{6081122C-1838-4D0C-9017-002642FA16D9}" srcOrd="0" destOrd="0" presId="urn:microsoft.com/office/officeart/2005/8/layout/list1"/>
    <dgm:cxn modelId="{845C4C6D-D9BF-40F4-9241-2E24FA43538D}" type="presParOf" srcId="{A87D0517-9158-411F-9E47-D4F7573A759A}" destId="{86BD30B3-D605-43C4-880B-3AF657EB8081}" srcOrd="1" destOrd="0" presId="urn:microsoft.com/office/officeart/2005/8/layout/list1"/>
    <dgm:cxn modelId="{27CF14B8-B065-4773-878C-456D06C2C55A}" type="presParOf" srcId="{C52D5C7D-AC9B-4B57-892F-892FE3AE8D08}" destId="{2063C237-1377-446B-957C-A62657E46A16}" srcOrd="1" destOrd="0" presId="urn:microsoft.com/office/officeart/2005/8/layout/list1"/>
    <dgm:cxn modelId="{AA1B6094-0D13-48FF-90A7-909051989EDE}" type="presParOf" srcId="{C52D5C7D-AC9B-4B57-892F-892FE3AE8D08}" destId="{CD08C0F6-E4FA-46B1-AFE9-BFEA55B7B4AA}" srcOrd="2" destOrd="0" presId="urn:microsoft.com/office/officeart/2005/8/layout/list1"/>
    <dgm:cxn modelId="{BD8B99C0-D88B-4DFC-954A-BA8B448C202A}" type="presParOf" srcId="{C52D5C7D-AC9B-4B57-892F-892FE3AE8D08}" destId="{B4E4A676-E87E-45E5-9DFC-E0663E39A9AB}" srcOrd="3" destOrd="0" presId="urn:microsoft.com/office/officeart/2005/8/layout/list1"/>
    <dgm:cxn modelId="{896D1CD2-6830-4A9A-99F4-9F02EEF94363}" type="presParOf" srcId="{C52D5C7D-AC9B-4B57-892F-892FE3AE8D08}" destId="{9D3D727C-B93A-48B1-8B32-DA750141B297}" srcOrd="4" destOrd="0" presId="urn:microsoft.com/office/officeart/2005/8/layout/list1"/>
    <dgm:cxn modelId="{BD735CFF-2C77-4499-B50A-940F91FB4E4E}" type="presParOf" srcId="{9D3D727C-B93A-48B1-8B32-DA750141B297}" destId="{732912F9-1563-4B07-B71D-F156EEC7BF3E}" srcOrd="0" destOrd="0" presId="urn:microsoft.com/office/officeart/2005/8/layout/list1"/>
    <dgm:cxn modelId="{55132C3B-8A0E-425E-BB51-AAD1392A6A92}" type="presParOf" srcId="{9D3D727C-B93A-48B1-8B32-DA750141B297}" destId="{E80306CF-28AC-4EA0-9C2F-46410CCB418A}" srcOrd="1" destOrd="0" presId="urn:microsoft.com/office/officeart/2005/8/layout/list1"/>
    <dgm:cxn modelId="{A3A0A35B-16B3-4868-98A9-FAB0BFCAFB78}" type="presParOf" srcId="{C52D5C7D-AC9B-4B57-892F-892FE3AE8D08}" destId="{45847BD3-2157-4B09-A45F-813362143A8D}" srcOrd="5" destOrd="0" presId="urn:microsoft.com/office/officeart/2005/8/layout/list1"/>
    <dgm:cxn modelId="{EDBEF16A-D993-474B-975D-A92319EEBA3B}" type="presParOf" srcId="{C52D5C7D-AC9B-4B57-892F-892FE3AE8D08}" destId="{E7285496-4D73-4C80-AB93-6B7AA87C6B99}"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58E027B9-5A87-4203-B3DA-74574258E678}">
      <dgm:prSet custT="1"/>
      <dgm:spPr/>
      <dgm:t>
        <a:bodyPr/>
        <a:lstStyle/>
        <a:p>
          <a:r>
            <a:rPr lang="en-US" sz="2400" b="1" dirty="0" smtClean="0">
              <a:cs typeface="Arial" pitchFamily="34" charset="0"/>
            </a:rPr>
            <a:t>74</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Valores</a:t>
          </a:r>
          <a:r>
            <a:rPr lang="en-US" sz="2200" b="1" dirty="0" smtClean="0">
              <a:solidFill>
                <a:srgbClr val="000000"/>
              </a:solidFill>
              <a:cs typeface="Arial" pitchFamily="34" charset="0"/>
            </a:rPr>
            <a:t> das </a:t>
          </a:r>
          <a:r>
            <a:rPr lang="en-US" sz="2200" b="1" dirty="0" err="1" smtClean="0">
              <a:solidFill>
                <a:srgbClr val="000000"/>
              </a:solidFill>
              <a:cs typeface="Arial" pitchFamily="34" charset="0"/>
            </a:rPr>
            <a:t>multas</a:t>
          </a:r>
          <a:endParaRPr lang="en-US" sz="2200" b="1" dirty="0">
            <a:solidFill>
              <a:schemeClr val="bg1"/>
            </a:solidFill>
            <a:latin typeface="+mj-lt"/>
            <a:cs typeface="Arial" pitchFamily="34" charset="0"/>
          </a:endParaRPr>
        </a:p>
      </dgm:t>
    </dgm:pt>
    <dgm:pt modelId="{BB22B4CC-4B56-489A-ACA1-148E7966EFED}">
      <dgm:prSet custT="1"/>
      <dgm:spPr/>
      <dgm:t>
        <a:bodyPr/>
        <a:lstStyle/>
        <a:p>
          <a:r>
            <a:rPr lang="en-US" sz="2400" b="1" smtClean="0">
              <a:cs typeface="Arial" pitchFamily="34" charset="0"/>
            </a:rPr>
            <a:t>73</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A2DEA64F-7FF8-44C8-95ED-616B891D435F}">
      <dgm:prSet custT="1"/>
      <dgm:spPr/>
      <dgm:t>
        <a:bodyPr/>
        <a:lstStyle/>
        <a:p>
          <a:r>
            <a:rPr lang="en-US" sz="2200" b="1" dirty="0" err="1" smtClean="0">
              <a:solidFill>
                <a:srgbClr val="000000"/>
              </a:solidFill>
              <a:cs typeface="Arial" pitchFamily="34" charset="0"/>
            </a:rPr>
            <a:t>suspensão</a:t>
          </a:r>
          <a:r>
            <a:rPr lang="en-US" sz="2200" b="1" dirty="0" smtClean="0">
              <a:solidFill>
                <a:srgbClr val="000000"/>
              </a:solidFill>
              <a:cs typeface="Arial" pitchFamily="34" charset="0"/>
            </a:rPr>
            <a:t> do </a:t>
          </a:r>
          <a:r>
            <a:rPr lang="en-US" sz="2200" b="1" dirty="0" err="1" smtClean="0">
              <a:solidFill>
                <a:srgbClr val="000000"/>
              </a:solidFill>
              <a:cs typeface="Arial" pitchFamily="34" charset="0"/>
            </a:rPr>
            <a:t>exercício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profissional</a:t>
          </a:r>
          <a:r>
            <a:rPr lang="en-US" sz="2200" b="1" dirty="0" smtClean="0">
              <a:solidFill>
                <a:srgbClr val="000000"/>
              </a:solidFill>
              <a:cs typeface="Arial" pitchFamily="34" charset="0"/>
            </a:rPr>
            <a:t> se </a:t>
          </a:r>
          <a:r>
            <a:rPr lang="en-US" sz="2200" b="1" dirty="0" err="1" smtClean="0">
              <a:solidFill>
                <a:srgbClr val="000000"/>
              </a:solidFill>
              <a:cs typeface="Arial" pitchFamily="34" charset="0"/>
            </a:rPr>
            <a:t>houver</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novas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reincidências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alíneas</a:t>
          </a:r>
          <a:r>
            <a:rPr lang="en-US" sz="2200" b="1" dirty="0" smtClean="0">
              <a:solidFill>
                <a:srgbClr val="000000"/>
              </a:solidFill>
              <a:cs typeface="Arial" pitchFamily="34" charset="0"/>
            </a:rPr>
            <a:t> “c”, “d” e “e” do art. 6º</a:t>
          </a:r>
          <a:endParaRPr lang="en-US" sz="2200" b="1" dirty="0">
            <a:solidFill>
              <a:srgbClr val="000000"/>
            </a:solidFill>
            <a:cs typeface="Arial" pitchFamily="34" charset="0"/>
          </a:endParaRP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6F8425AC-5A8F-49C4-B816-AECD9A01A1E5}">
      <dgm:prSet custT="1"/>
      <dgm:spPr/>
      <dgm:t>
        <a:bodyPr/>
        <a:lstStyle/>
        <a:p>
          <a:r>
            <a:rPr lang="en-US" sz="2400" b="1" dirty="0" smtClean="0">
              <a:cs typeface="Arial" pitchFamily="34" charset="0"/>
            </a:rPr>
            <a:t>75</a:t>
          </a:r>
          <a:endParaRPr lang="en-US" sz="2400" b="1" dirty="0">
            <a:cs typeface="Arial" pitchFamily="34" charset="0"/>
          </a:endParaRPr>
        </a:p>
      </dgm:t>
    </dgm:pt>
    <dgm:pt modelId="{7A93162C-8C89-42D2-B3FC-D552FA920F31}" type="parTrans" cxnId="{6745F9B6-0BF3-4CA4-82BE-E5E1F419CD1D}">
      <dgm:prSet/>
      <dgm:spPr/>
      <dgm:t>
        <a:bodyPr/>
        <a:lstStyle/>
        <a:p>
          <a:endParaRPr lang="pt-BR"/>
        </a:p>
      </dgm:t>
    </dgm:pt>
    <dgm:pt modelId="{E43085C8-9FA8-4996-A2ED-4C8ED3F64CCE}" type="sibTrans" cxnId="{6745F9B6-0BF3-4CA4-82BE-E5E1F419CD1D}">
      <dgm:prSet/>
      <dgm:spPr/>
      <dgm:t>
        <a:bodyPr/>
        <a:lstStyle/>
        <a:p>
          <a:endParaRPr lang="pt-BR"/>
        </a:p>
      </dgm:t>
    </dgm:pt>
    <dgm:pt modelId="{C5248A38-6E2F-4781-858F-AAAF2CF93777}">
      <dgm:prSet custT="1"/>
      <dgm:spPr/>
      <dgm:t>
        <a:bodyPr/>
        <a:lstStyle/>
        <a:p>
          <a:r>
            <a:rPr lang="en-US" sz="2200" b="1" dirty="0" smtClean="0">
              <a:solidFill>
                <a:srgbClr val="000000"/>
              </a:solidFill>
              <a:cs typeface="Arial" pitchFamily="34" charset="0"/>
            </a:rPr>
            <a:t>Cancelamento do </a:t>
          </a:r>
          <a:r>
            <a:rPr lang="en-US" sz="2200" b="1" dirty="0" err="1" smtClean="0">
              <a:solidFill>
                <a:srgbClr val="000000"/>
              </a:solidFill>
              <a:cs typeface="Arial" pitchFamily="34" charset="0"/>
            </a:rPr>
            <a:t>registro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por</a:t>
          </a:r>
          <a:r>
            <a:rPr lang="en-US" sz="2200" b="1" dirty="0" smtClean="0">
              <a:solidFill>
                <a:srgbClr val="000000"/>
              </a:solidFill>
              <a:cs typeface="Arial" pitchFamily="34" charset="0"/>
            </a:rPr>
            <a:t> crime </a:t>
          </a:r>
          <a:r>
            <a:rPr lang="en-US" sz="2200" b="1" dirty="0" err="1" smtClean="0">
              <a:solidFill>
                <a:srgbClr val="000000"/>
              </a:solidFill>
              <a:cs typeface="Arial" pitchFamily="34" charset="0"/>
            </a:rPr>
            <a:t>infamante</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ou</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má</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conduta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pública</a:t>
          </a:r>
          <a:endParaRPr lang="en-US" sz="2200" b="1" dirty="0">
            <a:solidFill>
              <a:srgbClr val="000000"/>
            </a:solidFill>
            <a:cs typeface="Arial" pitchFamily="34" charset="0"/>
          </a:endParaRPr>
        </a:p>
      </dgm:t>
    </dgm:pt>
    <dgm:pt modelId="{2741E3B2-9FBE-4BD6-AC8D-6D370C51E788}" type="parTrans" cxnId="{F5BAA091-F1DC-4B66-B046-16D10F2C58D5}">
      <dgm:prSet/>
      <dgm:spPr/>
      <dgm:t>
        <a:bodyPr/>
        <a:lstStyle/>
        <a:p>
          <a:endParaRPr lang="pt-BR"/>
        </a:p>
      </dgm:t>
    </dgm:pt>
    <dgm:pt modelId="{0145F96A-9408-47B6-8CF6-2FC965984E7F}" type="sibTrans" cxnId="{F5BAA091-F1DC-4B66-B046-16D10F2C58D5}">
      <dgm:prSet/>
      <dgm:spPr/>
      <dgm:t>
        <a:bodyPr/>
        <a:lstStyle/>
        <a:p>
          <a:endParaRPr lang="pt-BR"/>
        </a:p>
      </dgm:t>
    </dgm:pt>
    <dgm:pt modelId="{5E6151A6-436A-4F43-8AB8-0D2882AA6B8A}">
      <dgm:prSet custT="1"/>
      <dgm:spPr/>
      <dgm:t>
        <a:bodyPr/>
        <a:lstStyle/>
        <a:p>
          <a:r>
            <a:rPr lang="en-US" sz="2400" b="1" dirty="0" smtClean="0">
              <a:cs typeface="Arial" pitchFamily="34" charset="0"/>
            </a:rPr>
            <a:t>77 a 79</a:t>
          </a:r>
          <a:endParaRPr lang="en-US" sz="2400" b="1" dirty="0">
            <a:cs typeface="Arial" pitchFamily="34" charset="0"/>
          </a:endParaRPr>
        </a:p>
      </dgm:t>
    </dgm:pt>
    <dgm:pt modelId="{C21A3646-BDA5-4497-9077-A28EBBB0B64D}" type="parTrans" cxnId="{5F17B324-9189-4657-B05B-95591924375A}">
      <dgm:prSet/>
      <dgm:spPr/>
      <dgm:t>
        <a:bodyPr/>
        <a:lstStyle/>
        <a:p>
          <a:endParaRPr lang="pt-BR"/>
        </a:p>
      </dgm:t>
    </dgm:pt>
    <dgm:pt modelId="{D88180E6-A23C-4E75-8A99-D2F2F34260EC}" type="sibTrans" cxnId="{5F17B324-9189-4657-B05B-95591924375A}">
      <dgm:prSet/>
      <dgm:spPr/>
      <dgm:t>
        <a:bodyPr/>
        <a:lstStyle/>
        <a:p>
          <a:endParaRPr lang="pt-BR"/>
        </a:p>
      </dgm:t>
    </dgm:pt>
    <dgm:pt modelId="{1F2F874F-B9F1-480F-A0B1-BF3F90CA016D}">
      <dgm:prSet custT="1"/>
      <dgm:spPr/>
      <dgm:t>
        <a:bodyPr/>
        <a:lstStyle/>
        <a:p>
          <a:r>
            <a:rPr lang="en-US" sz="2200" b="1" dirty="0" err="1" smtClean="0">
              <a:solidFill>
                <a:srgbClr val="000000"/>
              </a:solidFill>
              <a:cs typeface="Arial" pitchFamily="34" charset="0"/>
            </a:rPr>
            <a:t>Outras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penalidades</a:t>
          </a:r>
          <a:endParaRPr lang="en-US" sz="2200" b="1" dirty="0">
            <a:solidFill>
              <a:srgbClr val="000000"/>
            </a:solidFill>
            <a:cs typeface="Arial" pitchFamily="34" charset="0"/>
          </a:endParaRPr>
        </a:p>
      </dgm:t>
    </dgm:pt>
    <dgm:pt modelId="{DD128351-267C-41AF-895D-BC4470187B40}" type="parTrans" cxnId="{F7B98AEE-C65E-4424-B478-AF0290B7AA92}">
      <dgm:prSet/>
      <dgm:spPr/>
      <dgm:t>
        <a:bodyPr/>
        <a:lstStyle/>
        <a:p>
          <a:endParaRPr lang="pt-BR"/>
        </a:p>
      </dgm:t>
    </dgm:pt>
    <dgm:pt modelId="{52A0407E-106C-402B-B6F4-0C116E2B750E}" type="sibTrans" cxnId="{F7B98AEE-C65E-4424-B478-AF0290B7AA92}">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4"/>
      <dgm:spPr/>
      <dgm:t>
        <a:bodyPr/>
        <a:lstStyle/>
        <a:p>
          <a:endParaRPr lang="pt-BR"/>
        </a:p>
      </dgm:t>
    </dgm:pt>
    <dgm:pt modelId="{86BD30B3-D605-43C4-880B-3AF657EB8081}" type="pres">
      <dgm:prSet presAssocID="{BB22B4CC-4B56-489A-ACA1-148E7966EFED}" presName="parentText" presStyleLbl="node1" presStyleIdx="0" presStyleCnt="4" custScaleX="33067" custScaleY="154878"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4" custScaleX="100000">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4"/>
      <dgm:spPr/>
      <dgm:t>
        <a:bodyPr/>
        <a:lstStyle/>
        <a:p>
          <a:endParaRPr lang="pt-BR"/>
        </a:p>
      </dgm:t>
    </dgm:pt>
    <dgm:pt modelId="{E80306CF-28AC-4EA0-9C2F-46410CCB418A}" type="pres">
      <dgm:prSet presAssocID="{58E027B9-5A87-4203-B3DA-74574258E678}" presName="parentText" presStyleLbl="node1" presStyleIdx="1" presStyleCnt="4" custScaleX="33067" custScaleY="154878"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4" custScaleX="100000">
        <dgm:presLayoutVars>
          <dgm:bulletEnabled val="1"/>
        </dgm:presLayoutVars>
      </dgm:prSet>
      <dgm:spPr/>
      <dgm:t>
        <a:bodyPr/>
        <a:lstStyle/>
        <a:p>
          <a:endParaRPr lang="pt-BR"/>
        </a:p>
      </dgm:t>
    </dgm:pt>
    <dgm:pt modelId="{E8A8D41E-2C1D-4FB9-9E3D-0B209A4D6324}" type="pres">
      <dgm:prSet presAssocID="{4631FC59-9A02-42E7-825B-E7348283B33E}" presName="spaceBetweenRectangles" presStyleCnt="0"/>
      <dgm:spPr/>
    </dgm:pt>
    <dgm:pt modelId="{FB09B791-D06F-4FE4-A2AA-18FC67BBDB00}" type="pres">
      <dgm:prSet presAssocID="{6F8425AC-5A8F-49C4-B816-AECD9A01A1E5}" presName="parentLin" presStyleCnt="0"/>
      <dgm:spPr/>
    </dgm:pt>
    <dgm:pt modelId="{A8DD29F0-CFC7-48D4-92FD-965A7577D0B0}" type="pres">
      <dgm:prSet presAssocID="{6F8425AC-5A8F-49C4-B816-AECD9A01A1E5}" presName="parentLeftMargin" presStyleLbl="node1" presStyleIdx="1" presStyleCnt="4"/>
      <dgm:spPr/>
      <dgm:t>
        <a:bodyPr/>
        <a:lstStyle/>
        <a:p>
          <a:endParaRPr lang="pt-BR"/>
        </a:p>
      </dgm:t>
    </dgm:pt>
    <dgm:pt modelId="{81C05F0C-994C-4111-BC32-1F88E00AFF02}" type="pres">
      <dgm:prSet presAssocID="{6F8425AC-5A8F-49C4-B816-AECD9A01A1E5}" presName="parentText" presStyleLbl="node1" presStyleIdx="2" presStyleCnt="4" custFlipHor="1" custScaleX="33184" custScaleY="154878">
        <dgm:presLayoutVars>
          <dgm:chMax val="0"/>
          <dgm:bulletEnabled val="1"/>
        </dgm:presLayoutVars>
      </dgm:prSet>
      <dgm:spPr/>
      <dgm:t>
        <a:bodyPr/>
        <a:lstStyle/>
        <a:p>
          <a:endParaRPr lang="pt-BR"/>
        </a:p>
      </dgm:t>
    </dgm:pt>
    <dgm:pt modelId="{F0D9C38A-E00A-4C12-A086-2525327986AF}" type="pres">
      <dgm:prSet presAssocID="{6F8425AC-5A8F-49C4-B816-AECD9A01A1E5}" presName="negativeSpace" presStyleCnt="0"/>
      <dgm:spPr/>
    </dgm:pt>
    <dgm:pt modelId="{C60CAF39-43DF-4A59-8F98-5FEE2ABA9600}" type="pres">
      <dgm:prSet presAssocID="{6F8425AC-5A8F-49C4-B816-AECD9A01A1E5}" presName="childText" presStyleLbl="conFgAcc1" presStyleIdx="2" presStyleCnt="4" custScaleX="100000">
        <dgm:presLayoutVars>
          <dgm:bulletEnabled val="1"/>
        </dgm:presLayoutVars>
      </dgm:prSet>
      <dgm:spPr/>
      <dgm:t>
        <a:bodyPr/>
        <a:lstStyle/>
        <a:p>
          <a:endParaRPr lang="pt-BR"/>
        </a:p>
      </dgm:t>
    </dgm:pt>
    <dgm:pt modelId="{09C607F3-2DF5-4EB2-99E3-881D0E717BEA}" type="pres">
      <dgm:prSet presAssocID="{E43085C8-9FA8-4996-A2ED-4C8ED3F64CCE}" presName="spaceBetweenRectangles" presStyleCnt="0"/>
      <dgm:spPr/>
    </dgm:pt>
    <dgm:pt modelId="{EE98A0FD-32C0-47FC-BD33-47EE8F11766C}" type="pres">
      <dgm:prSet presAssocID="{5E6151A6-436A-4F43-8AB8-0D2882AA6B8A}" presName="parentLin" presStyleCnt="0"/>
      <dgm:spPr/>
    </dgm:pt>
    <dgm:pt modelId="{69074418-7C95-44A0-8A2F-BAFE31EC2B72}" type="pres">
      <dgm:prSet presAssocID="{5E6151A6-436A-4F43-8AB8-0D2882AA6B8A}" presName="parentLeftMargin" presStyleLbl="node1" presStyleIdx="2" presStyleCnt="4"/>
      <dgm:spPr/>
      <dgm:t>
        <a:bodyPr/>
        <a:lstStyle/>
        <a:p>
          <a:endParaRPr lang="pt-BR"/>
        </a:p>
      </dgm:t>
    </dgm:pt>
    <dgm:pt modelId="{6EE55D4C-0E9E-4757-9495-995CEECA45A9}" type="pres">
      <dgm:prSet presAssocID="{5E6151A6-436A-4F43-8AB8-0D2882AA6B8A}" presName="parentText" presStyleLbl="node1" presStyleIdx="3" presStyleCnt="4" custFlipHor="1" custScaleX="33184" custScaleY="154878">
        <dgm:presLayoutVars>
          <dgm:chMax val="0"/>
          <dgm:bulletEnabled val="1"/>
        </dgm:presLayoutVars>
      </dgm:prSet>
      <dgm:spPr/>
      <dgm:t>
        <a:bodyPr/>
        <a:lstStyle/>
        <a:p>
          <a:endParaRPr lang="pt-BR"/>
        </a:p>
      </dgm:t>
    </dgm:pt>
    <dgm:pt modelId="{C9E10A1C-E14E-4F02-A5E2-7749D174879C}" type="pres">
      <dgm:prSet presAssocID="{5E6151A6-436A-4F43-8AB8-0D2882AA6B8A}" presName="negativeSpace" presStyleCnt="0"/>
      <dgm:spPr/>
    </dgm:pt>
    <dgm:pt modelId="{C27EBFCA-21F2-4DB5-BE8F-855D033A1228}" type="pres">
      <dgm:prSet presAssocID="{5E6151A6-436A-4F43-8AB8-0D2882AA6B8A}" presName="childText" presStyleLbl="conFgAcc1" presStyleIdx="3" presStyleCnt="4" custScaleX="100000">
        <dgm:presLayoutVars>
          <dgm:bulletEnabled val="1"/>
        </dgm:presLayoutVars>
      </dgm:prSet>
      <dgm:spPr/>
      <dgm:t>
        <a:bodyPr/>
        <a:lstStyle/>
        <a:p>
          <a:endParaRPr lang="pt-BR"/>
        </a:p>
      </dgm:t>
    </dgm:pt>
  </dgm:ptLst>
  <dgm:cxnLst>
    <dgm:cxn modelId="{29C6E683-32C5-481E-8B97-D8FD4DCFA73F}" type="presOf" srcId="{C5248A38-6E2F-4781-858F-AAAF2CF93777}" destId="{C60CAF39-43DF-4A59-8F98-5FEE2ABA9600}" srcOrd="0" destOrd="0" presId="urn:microsoft.com/office/officeart/2005/8/layout/list1"/>
    <dgm:cxn modelId="{297877AC-1E99-4604-A43B-D0B5BBC5A4E6}" type="presOf" srcId="{5E6151A6-436A-4F43-8AB8-0D2882AA6B8A}" destId="{69074418-7C95-44A0-8A2F-BAFE31EC2B72}" srcOrd="0" destOrd="0" presId="urn:microsoft.com/office/officeart/2005/8/layout/list1"/>
    <dgm:cxn modelId="{6DDEAC68-F5A1-4F41-A26E-582008DAE6AB}" type="presOf" srcId="{B61D2C3E-FF86-40D0-AFC8-B83EF7DC6E5B}" destId="{CD08C0F6-E4FA-46B1-AFE9-BFEA55B7B4AA}" srcOrd="0" destOrd="0" presId="urn:microsoft.com/office/officeart/2005/8/layout/list1"/>
    <dgm:cxn modelId="{74AB552C-A61D-4D23-8C15-3DCFA84873B9}" type="presOf" srcId="{58E027B9-5A87-4203-B3DA-74574258E678}" destId="{732912F9-1563-4B07-B71D-F156EEC7BF3E}" srcOrd="0"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8E9CD95D-D79A-4352-A5BD-FD33FA7384F0}" type="presOf" srcId="{58E027B9-5A87-4203-B3DA-74574258E678}" destId="{E80306CF-28AC-4EA0-9C2F-46410CCB418A}" srcOrd="1" destOrd="0" presId="urn:microsoft.com/office/officeart/2005/8/layout/list1"/>
    <dgm:cxn modelId="{D0B02FB3-558B-46E3-A014-A26E408FD287}" type="presOf" srcId="{6F8425AC-5A8F-49C4-B816-AECD9A01A1E5}" destId="{81C05F0C-994C-4111-BC32-1F88E00AFF02}" srcOrd="1" destOrd="0" presId="urn:microsoft.com/office/officeart/2005/8/layout/list1"/>
    <dgm:cxn modelId="{0F57539B-D1DF-445E-82DF-D36B962A4851}" type="presOf" srcId="{BB22B4CC-4B56-489A-ACA1-148E7966EFED}" destId="{86BD30B3-D605-43C4-880B-3AF657EB8081}" srcOrd="1" destOrd="0" presId="urn:microsoft.com/office/officeart/2005/8/layout/list1"/>
    <dgm:cxn modelId="{B43AB015-DBDA-4E26-A088-7E28048AD272}" type="presOf" srcId="{BB22B4CC-4B56-489A-ACA1-148E7966EFED}" destId="{6081122C-1838-4D0C-9017-002642FA16D9}" srcOrd="0" destOrd="0" presId="urn:microsoft.com/office/officeart/2005/8/layout/list1"/>
    <dgm:cxn modelId="{6745F9B6-0BF3-4CA4-82BE-E5E1F419CD1D}" srcId="{7C15815A-0D93-455C-959A-062477F7C8B1}" destId="{6F8425AC-5A8F-49C4-B816-AECD9A01A1E5}" srcOrd="2" destOrd="0" parTransId="{7A93162C-8C89-42D2-B3FC-D552FA920F31}" sibTransId="{E43085C8-9FA8-4996-A2ED-4C8ED3F64CCE}"/>
    <dgm:cxn modelId="{577F8875-F8A8-4737-8190-1C578D8547E4}" srcId="{7C15815A-0D93-455C-959A-062477F7C8B1}" destId="{BB22B4CC-4B56-489A-ACA1-148E7966EFED}" srcOrd="0" destOrd="0" parTransId="{33242844-826D-4F64-9900-63F745805B66}" sibTransId="{017F2FDA-70D5-45C7-83DA-93DBB1684F44}"/>
    <dgm:cxn modelId="{BFDFE137-1126-4459-A1D1-4F8ED869D202}" type="presOf" srcId="{7C15815A-0D93-455C-959A-062477F7C8B1}" destId="{C52D5C7D-AC9B-4B57-892F-892FE3AE8D08}" srcOrd="0" destOrd="0" presId="urn:microsoft.com/office/officeart/2005/8/layout/list1"/>
    <dgm:cxn modelId="{5F17B324-9189-4657-B05B-95591924375A}" srcId="{7C15815A-0D93-455C-959A-062477F7C8B1}" destId="{5E6151A6-436A-4F43-8AB8-0D2882AA6B8A}" srcOrd="3" destOrd="0" parTransId="{C21A3646-BDA5-4497-9077-A28EBBB0B64D}" sibTransId="{D88180E6-A23C-4E75-8A99-D2F2F34260EC}"/>
    <dgm:cxn modelId="{F7B98AEE-C65E-4424-B478-AF0290B7AA92}" srcId="{5E6151A6-436A-4F43-8AB8-0D2882AA6B8A}" destId="{1F2F874F-B9F1-480F-A0B1-BF3F90CA016D}" srcOrd="0" destOrd="0" parTransId="{DD128351-267C-41AF-895D-BC4470187B40}" sibTransId="{52A0407E-106C-402B-B6F4-0C116E2B750E}"/>
    <dgm:cxn modelId="{4E3CA7E5-9E02-4E6F-85E3-A63E4031CF3F}" type="presOf" srcId="{A2DEA64F-7FF8-44C8-95ED-616B891D435F}" destId="{E7285496-4D73-4C80-AB93-6B7AA87C6B99}" srcOrd="0" destOrd="0" presId="urn:microsoft.com/office/officeart/2005/8/layout/list1"/>
    <dgm:cxn modelId="{F981A84F-92B7-4509-ABB0-F61DB174D3C0}" srcId="{7C15815A-0D93-455C-959A-062477F7C8B1}" destId="{58E027B9-5A87-4203-B3DA-74574258E678}" srcOrd="1" destOrd="0" parTransId="{0529F2DA-3FB1-4590-9B8D-A164C73D0887}" sibTransId="{4631FC59-9A02-42E7-825B-E7348283B33E}"/>
    <dgm:cxn modelId="{F22F3DDE-56DF-4B2A-A20D-5DDDB6099533}" type="presOf" srcId="{5E6151A6-436A-4F43-8AB8-0D2882AA6B8A}" destId="{6EE55D4C-0E9E-4757-9495-995CEECA45A9}" srcOrd="1" destOrd="0" presId="urn:microsoft.com/office/officeart/2005/8/layout/list1"/>
    <dgm:cxn modelId="{12A299FD-FDFD-4E27-B348-5A120C84E18C}" type="presOf" srcId="{6F8425AC-5A8F-49C4-B816-AECD9A01A1E5}" destId="{A8DD29F0-CFC7-48D4-92FD-965A7577D0B0}"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171694FE-E7EE-42B0-B737-DDD4BD9E4FD6}" type="presOf" srcId="{1F2F874F-B9F1-480F-A0B1-BF3F90CA016D}" destId="{C27EBFCA-21F2-4DB5-BE8F-855D033A1228}" srcOrd="0" destOrd="0" presId="urn:microsoft.com/office/officeart/2005/8/layout/list1"/>
    <dgm:cxn modelId="{F5BAA091-F1DC-4B66-B046-16D10F2C58D5}" srcId="{6F8425AC-5A8F-49C4-B816-AECD9A01A1E5}" destId="{C5248A38-6E2F-4781-858F-AAAF2CF93777}" srcOrd="0" destOrd="0" parTransId="{2741E3B2-9FBE-4BD6-AC8D-6D370C51E788}" sibTransId="{0145F96A-9408-47B6-8CF6-2FC965984E7F}"/>
    <dgm:cxn modelId="{7166E0B5-BDF9-45E6-BD43-BB2E2E3B6E5E}" type="presParOf" srcId="{C52D5C7D-AC9B-4B57-892F-892FE3AE8D08}" destId="{A87D0517-9158-411F-9E47-D4F7573A759A}" srcOrd="0" destOrd="0" presId="urn:microsoft.com/office/officeart/2005/8/layout/list1"/>
    <dgm:cxn modelId="{EA1E5135-A599-4AE2-BC0E-9A6AECEC1938}" type="presParOf" srcId="{A87D0517-9158-411F-9E47-D4F7573A759A}" destId="{6081122C-1838-4D0C-9017-002642FA16D9}" srcOrd="0" destOrd="0" presId="urn:microsoft.com/office/officeart/2005/8/layout/list1"/>
    <dgm:cxn modelId="{D4F79483-EA31-41C2-B953-F444C7290AF8}" type="presParOf" srcId="{A87D0517-9158-411F-9E47-D4F7573A759A}" destId="{86BD30B3-D605-43C4-880B-3AF657EB8081}" srcOrd="1" destOrd="0" presId="urn:microsoft.com/office/officeart/2005/8/layout/list1"/>
    <dgm:cxn modelId="{41EB4287-9461-4DBB-930E-11A1EB1A3EC6}" type="presParOf" srcId="{C52D5C7D-AC9B-4B57-892F-892FE3AE8D08}" destId="{2063C237-1377-446B-957C-A62657E46A16}" srcOrd="1" destOrd="0" presId="urn:microsoft.com/office/officeart/2005/8/layout/list1"/>
    <dgm:cxn modelId="{1E5192E1-C9BF-4E07-A10D-BB48CD6B0AA4}" type="presParOf" srcId="{C52D5C7D-AC9B-4B57-892F-892FE3AE8D08}" destId="{CD08C0F6-E4FA-46B1-AFE9-BFEA55B7B4AA}" srcOrd="2" destOrd="0" presId="urn:microsoft.com/office/officeart/2005/8/layout/list1"/>
    <dgm:cxn modelId="{F204A68A-6351-4D5E-AF86-4BCF8411C256}" type="presParOf" srcId="{C52D5C7D-AC9B-4B57-892F-892FE3AE8D08}" destId="{B4E4A676-E87E-45E5-9DFC-E0663E39A9AB}" srcOrd="3" destOrd="0" presId="urn:microsoft.com/office/officeart/2005/8/layout/list1"/>
    <dgm:cxn modelId="{7730A29B-1135-4CF1-82B1-1F2291BEB87F}" type="presParOf" srcId="{C52D5C7D-AC9B-4B57-892F-892FE3AE8D08}" destId="{9D3D727C-B93A-48B1-8B32-DA750141B297}" srcOrd="4" destOrd="0" presId="urn:microsoft.com/office/officeart/2005/8/layout/list1"/>
    <dgm:cxn modelId="{AA087F91-18EB-4130-81BB-1D6EE3AE8430}" type="presParOf" srcId="{9D3D727C-B93A-48B1-8B32-DA750141B297}" destId="{732912F9-1563-4B07-B71D-F156EEC7BF3E}" srcOrd="0" destOrd="0" presId="urn:microsoft.com/office/officeart/2005/8/layout/list1"/>
    <dgm:cxn modelId="{BC84A246-977C-4B3B-905E-97EE22A7B782}" type="presParOf" srcId="{9D3D727C-B93A-48B1-8B32-DA750141B297}" destId="{E80306CF-28AC-4EA0-9C2F-46410CCB418A}" srcOrd="1" destOrd="0" presId="urn:microsoft.com/office/officeart/2005/8/layout/list1"/>
    <dgm:cxn modelId="{0C866AAC-41D8-4C80-AAEA-B4917FEA84B8}" type="presParOf" srcId="{C52D5C7D-AC9B-4B57-892F-892FE3AE8D08}" destId="{45847BD3-2157-4B09-A45F-813362143A8D}" srcOrd="5" destOrd="0" presId="urn:microsoft.com/office/officeart/2005/8/layout/list1"/>
    <dgm:cxn modelId="{E3360673-36A3-4BB7-87DC-E1EBFFA8278B}" type="presParOf" srcId="{C52D5C7D-AC9B-4B57-892F-892FE3AE8D08}" destId="{E7285496-4D73-4C80-AB93-6B7AA87C6B99}" srcOrd="6" destOrd="0" presId="urn:microsoft.com/office/officeart/2005/8/layout/list1"/>
    <dgm:cxn modelId="{C3B48F74-6982-4C88-8C0C-7397ABC3E64D}" type="presParOf" srcId="{C52D5C7D-AC9B-4B57-892F-892FE3AE8D08}" destId="{E8A8D41E-2C1D-4FB9-9E3D-0B209A4D6324}" srcOrd="7" destOrd="0" presId="urn:microsoft.com/office/officeart/2005/8/layout/list1"/>
    <dgm:cxn modelId="{FAA04788-E8B9-44F1-A258-8B3BA42212EB}" type="presParOf" srcId="{C52D5C7D-AC9B-4B57-892F-892FE3AE8D08}" destId="{FB09B791-D06F-4FE4-A2AA-18FC67BBDB00}" srcOrd="8" destOrd="0" presId="urn:microsoft.com/office/officeart/2005/8/layout/list1"/>
    <dgm:cxn modelId="{603EE70E-5899-427D-A0D2-451AFF173DB4}" type="presParOf" srcId="{FB09B791-D06F-4FE4-A2AA-18FC67BBDB00}" destId="{A8DD29F0-CFC7-48D4-92FD-965A7577D0B0}" srcOrd="0" destOrd="0" presId="urn:microsoft.com/office/officeart/2005/8/layout/list1"/>
    <dgm:cxn modelId="{971CD4D8-89D8-4F6D-BAFF-C7C9FCC3E6AA}" type="presParOf" srcId="{FB09B791-D06F-4FE4-A2AA-18FC67BBDB00}" destId="{81C05F0C-994C-4111-BC32-1F88E00AFF02}" srcOrd="1" destOrd="0" presId="urn:microsoft.com/office/officeart/2005/8/layout/list1"/>
    <dgm:cxn modelId="{F36E200C-9898-43B1-BC93-E8BD366718A5}" type="presParOf" srcId="{C52D5C7D-AC9B-4B57-892F-892FE3AE8D08}" destId="{F0D9C38A-E00A-4C12-A086-2525327986AF}" srcOrd="9" destOrd="0" presId="urn:microsoft.com/office/officeart/2005/8/layout/list1"/>
    <dgm:cxn modelId="{F8BB1E21-8DDB-4BCF-ADBB-FE5D9E37CA38}" type="presParOf" srcId="{C52D5C7D-AC9B-4B57-892F-892FE3AE8D08}" destId="{C60CAF39-43DF-4A59-8F98-5FEE2ABA9600}" srcOrd="10" destOrd="0" presId="urn:microsoft.com/office/officeart/2005/8/layout/list1"/>
    <dgm:cxn modelId="{EA9DBF1C-5158-49E3-B2C1-5BEB31854551}" type="presParOf" srcId="{C52D5C7D-AC9B-4B57-892F-892FE3AE8D08}" destId="{09C607F3-2DF5-4EB2-99E3-881D0E717BEA}" srcOrd="11" destOrd="0" presId="urn:microsoft.com/office/officeart/2005/8/layout/list1"/>
    <dgm:cxn modelId="{2BC195E5-6A3B-4B83-9E48-5FB13065BF3E}" type="presParOf" srcId="{C52D5C7D-AC9B-4B57-892F-892FE3AE8D08}" destId="{EE98A0FD-32C0-47FC-BD33-47EE8F11766C}" srcOrd="12" destOrd="0" presId="urn:microsoft.com/office/officeart/2005/8/layout/list1"/>
    <dgm:cxn modelId="{F80E4F06-487A-4A66-89EC-A306D128956B}" type="presParOf" srcId="{EE98A0FD-32C0-47FC-BD33-47EE8F11766C}" destId="{69074418-7C95-44A0-8A2F-BAFE31EC2B72}" srcOrd="0" destOrd="0" presId="urn:microsoft.com/office/officeart/2005/8/layout/list1"/>
    <dgm:cxn modelId="{4C150062-F688-4DFC-8AC0-C07267FA038E}" type="presParOf" srcId="{EE98A0FD-32C0-47FC-BD33-47EE8F11766C}" destId="{6EE55D4C-0E9E-4757-9495-995CEECA45A9}" srcOrd="1" destOrd="0" presId="urn:microsoft.com/office/officeart/2005/8/layout/list1"/>
    <dgm:cxn modelId="{75F63494-6172-452E-BA59-638C56DF2082}" type="presParOf" srcId="{C52D5C7D-AC9B-4B57-892F-892FE3AE8D08}" destId="{C9E10A1C-E14E-4F02-A5E2-7749D174879C}" srcOrd="13" destOrd="0" presId="urn:microsoft.com/office/officeart/2005/8/layout/list1"/>
    <dgm:cxn modelId="{A2C42F90-4AD8-421C-9732-76D98FF3FF23}" type="presParOf" srcId="{C52D5C7D-AC9B-4B57-892F-892FE3AE8D08}" destId="{C27EBFCA-21F2-4DB5-BE8F-855D033A1228}"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1.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58E027B9-5A87-4203-B3DA-74574258E678}">
      <dgm:prSet custT="1"/>
      <dgm:spPr/>
      <dgm:t>
        <a:bodyPr/>
        <a:lstStyle/>
        <a:p>
          <a:r>
            <a:rPr lang="en-US" sz="2400" b="1" dirty="0" smtClean="0">
              <a:cs typeface="Arial" pitchFamily="34" charset="0"/>
            </a:rPr>
            <a:t>77</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Pessoas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não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habilitadas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estão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sujeitas</a:t>
          </a:r>
          <a:r>
            <a:rPr lang="en-US" sz="2200" b="1" dirty="0" smtClean="0">
              <a:solidFill>
                <a:srgbClr val="000000"/>
              </a:solidFill>
              <a:cs typeface="Arial" pitchFamily="34" charset="0"/>
            </a:rPr>
            <a:t> à Lei de </a:t>
          </a:r>
          <a:r>
            <a:rPr lang="en-US" sz="2200" b="1" dirty="0" err="1" smtClean="0">
              <a:solidFill>
                <a:srgbClr val="000000"/>
              </a:solidFill>
              <a:cs typeface="Arial" pitchFamily="34" charset="0"/>
            </a:rPr>
            <a:t>Contravenções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Penais</a:t>
          </a:r>
          <a:endParaRPr lang="en-US" sz="2200" b="1" dirty="0">
            <a:solidFill>
              <a:schemeClr val="bg1"/>
            </a:solidFill>
            <a:latin typeface="+mj-lt"/>
            <a:cs typeface="Arial" pitchFamily="34" charset="0"/>
          </a:endParaRPr>
        </a:p>
      </dgm:t>
    </dgm:pt>
    <dgm:pt modelId="{BB22B4CC-4B56-489A-ACA1-148E7966EFED}">
      <dgm:prSet custT="1"/>
      <dgm:spPr/>
      <dgm:t>
        <a:bodyPr/>
        <a:lstStyle/>
        <a:p>
          <a:r>
            <a:rPr lang="en-US" sz="2400" b="1" dirty="0" smtClean="0">
              <a:cs typeface="Arial" pitchFamily="34" charset="0"/>
            </a:rPr>
            <a:t>76</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A2DEA64F-7FF8-44C8-95ED-616B891D435F}">
      <dgm:prSet custT="1"/>
      <dgm:spPr/>
      <dgm:t>
        <a:bodyPr/>
        <a:lstStyle/>
        <a:p>
          <a:r>
            <a:rPr lang="en-US" sz="2200" b="1" dirty="0" err="1" smtClean="0">
              <a:solidFill>
                <a:srgbClr val="000000"/>
              </a:solidFill>
              <a:cs typeface="Arial" pitchFamily="34" charset="0"/>
            </a:rPr>
            <a:t>Os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funcionários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designados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são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competentes</a:t>
          </a:r>
          <a:r>
            <a:rPr lang="en-US" sz="2200" b="1" dirty="0" smtClean="0">
              <a:solidFill>
                <a:srgbClr val="000000"/>
              </a:solidFill>
              <a:cs typeface="Arial" pitchFamily="34" charset="0"/>
            </a:rPr>
            <a:t> para </a:t>
          </a:r>
          <a:r>
            <a:rPr lang="en-US" sz="2200" b="1" dirty="0" err="1" smtClean="0">
              <a:solidFill>
                <a:srgbClr val="000000"/>
              </a:solidFill>
              <a:cs typeface="Arial" pitchFamily="34" charset="0"/>
            </a:rPr>
            <a:t>lavrar</a:t>
          </a:r>
          <a:r>
            <a:rPr lang="en-US" sz="2200" b="1" dirty="0" smtClean="0">
              <a:solidFill>
                <a:srgbClr val="000000"/>
              </a:solidFill>
              <a:cs typeface="Arial" pitchFamily="34" charset="0"/>
            </a:rPr>
            <a:t> a </a:t>
          </a:r>
          <a:r>
            <a:rPr lang="en-US" sz="2200" b="1" dirty="0" err="1" smtClean="0">
              <a:solidFill>
                <a:srgbClr val="000000"/>
              </a:solidFill>
              <a:cs typeface="Arial" pitchFamily="34" charset="0"/>
            </a:rPr>
            <a:t>multa</a:t>
          </a:r>
          <a:endParaRPr lang="en-US" sz="2200" b="1" dirty="0">
            <a:cs typeface="Arial" pitchFamily="34" charset="0"/>
          </a:endParaRP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6F8425AC-5A8F-49C4-B816-AECD9A01A1E5}">
      <dgm:prSet custT="1"/>
      <dgm:spPr/>
      <dgm:t>
        <a:bodyPr/>
        <a:lstStyle/>
        <a:p>
          <a:r>
            <a:rPr lang="en-US" sz="2400" b="1" dirty="0" smtClean="0">
              <a:cs typeface="Arial" pitchFamily="34" charset="0"/>
            </a:rPr>
            <a:t>78</a:t>
          </a:r>
          <a:endParaRPr lang="en-US" sz="2400" b="1" dirty="0">
            <a:cs typeface="Arial" pitchFamily="34" charset="0"/>
          </a:endParaRPr>
        </a:p>
      </dgm:t>
    </dgm:pt>
    <dgm:pt modelId="{7A93162C-8C89-42D2-B3FC-D552FA920F31}" type="parTrans" cxnId="{6745F9B6-0BF3-4CA4-82BE-E5E1F419CD1D}">
      <dgm:prSet/>
      <dgm:spPr/>
      <dgm:t>
        <a:bodyPr/>
        <a:lstStyle/>
        <a:p>
          <a:endParaRPr lang="pt-BR"/>
        </a:p>
      </dgm:t>
    </dgm:pt>
    <dgm:pt modelId="{E43085C8-9FA8-4996-A2ED-4C8ED3F64CCE}" type="sibTrans" cxnId="{6745F9B6-0BF3-4CA4-82BE-E5E1F419CD1D}">
      <dgm:prSet/>
      <dgm:spPr/>
      <dgm:t>
        <a:bodyPr/>
        <a:lstStyle/>
        <a:p>
          <a:endParaRPr lang="pt-BR"/>
        </a:p>
      </dgm:t>
    </dgm:pt>
    <dgm:pt modelId="{5E6151A6-436A-4F43-8AB8-0D2882AA6B8A}">
      <dgm:prSet custT="1"/>
      <dgm:spPr/>
      <dgm:t>
        <a:bodyPr/>
        <a:lstStyle/>
        <a:p>
          <a:r>
            <a:rPr lang="en-US" sz="2400" b="1" dirty="0" smtClean="0">
              <a:cs typeface="Arial" pitchFamily="34" charset="0"/>
            </a:rPr>
            <a:t>79</a:t>
          </a:r>
          <a:endParaRPr lang="en-US" sz="2400" b="1" dirty="0">
            <a:cs typeface="Arial" pitchFamily="34" charset="0"/>
          </a:endParaRPr>
        </a:p>
      </dgm:t>
    </dgm:pt>
    <dgm:pt modelId="{C21A3646-BDA5-4497-9077-A28EBBB0B64D}" type="parTrans" cxnId="{5F17B324-9189-4657-B05B-95591924375A}">
      <dgm:prSet/>
      <dgm:spPr/>
      <dgm:t>
        <a:bodyPr/>
        <a:lstStyle/>
        <a:p>
          <a:endParaRPr lang="pt-BR"/>
        </a:p>
      </dgm:t>
    </dgm:pt>
    <dgm:pt modelId="{D88180E6-A23C-4E75-8A99-D2F2F34260EC}" type="sibTrans" cxnId="{5F17B324-9189-4657-B05B-95591924375A}">
      <dgm:prSet/>
      <dgm:spPr/>
      <dgm:t>
        <a:bodyPr/>
        <a:lstStyle/>
        <a:p>
          <a:endParaRPr lang="pt-BR"/>
        </a:p>
      </dgm:t>
    </dgm:pt>
    <dgm:pt modelId="{1F2F874F-B9F1-480F-A0B1-BF3F90CA016D}">
      <dgm:prSet custT="1"/>
      <dgm:spPr/>
      <dgm:t>
        <a:bodyPr/>
        <a:lstStyle/>
        <a:p>
          <a:r>
            <a:rPr lang="en-US" sz="2200" b="1" dirty="0" err="1" smtClean="0">
              <a:solidFill>
                <a:srgbClr val="000000"/>
              </a:solidFill>
              <a:cs typeface="Arial" pitchFamily="34" charset="0"/>
            </a:rPr>
            <a:t>Não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pode</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ter</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carteira</a:t>
          </a:r>
          <a:r>
            <a:rPr lang="en-US" sz="2200" b="1" dirty="0" smtClean="0">
              <a:solidFill>
                <a:srgbClr val="000000"/>
              </a:solidFill>
              <a:cs typeface="Arial" pitchFamily="34" charset="0"/>
            </a:rPr>
            <a:t> enquanto </a:t>
          </a:r>
          <a:r>
            <a:rPr lang="en-US" sz="2200" b="1" dirty="0" err="1" smtClean="0">
              <a:solidFill>
                <a:srgbClr val="000000"/>
              </a:solidFill>
              <a:cs typeface="Arial" pitchFamily="34" charset="0"/>
            </a:rPr>
            <a:t>não</a:t>
          </a:r>
          <a:r>
            <a:rPr lang="en-US" sz="2200" b="1" dirty="0" smtClean="0">
              <a:solidFill>
                <a:srgbClr val="000000"/>
              </a:solidFill>
              <a:cs typeface="Arial" pitchFamily="34" charset="0"/>
            </a:rPr>
            <a:t> pagar a </a:t>
          </a:r>
          <a:r>
            <a:rPr lang="en-US" sz="2200" b="1" dirty="0" err="1" smtClean="0">
              <a:solidFill>
                <a:srgbClr val="000000"/>
              </a:solidFill>
              <a:cs typeface="Arial" pitchFamily="34" charset="0"/>
            </a:rPr>
            <a:t>multa</a:t>
          </a:r>
          <a:endParaRPr lang="en-US" sz="2200" b="1" dirty="0">
            <a:cs typeface="Arial" pitchFamily="34" charset="0"/>
          </a:endParaRPr>
        </a:p>
      </dgm:t>
    </dgm:pt>
    <dgm:pt modelId="{DD128351-267C-41AF-895D-BC4470187B40}" type="parTrans" cxnId="{F7B98AEE-C65E-4424-B478-AF0290B7AA92}">
      <dgm:prSet/>
      <dgm:spPr/>
      <dgm:t>
        <a:bodyPr/>
        <a:lstStyle/>
        <a:p>
          <a:endParaRPr lang="pt-BR"/>
        </a:p>
      </dgm:t>
    </dgm:pt>
    <dgm:pt modelId="{52A0407E-106C-402B-B6F4-0C116E2B750E}" type="sibTrans" cxnId="{F7B98AEE-C65E-4424-B478-AF0290B7AA92}">
      <dgm:prSet/>
      <dgm:spPr/>
      <dgm:t>
        <a:bodyPr/>
        <a:lstStyle/>
        <a:p>
          <a:endParaRPr lang="pt-BR"/>
        </a:p>
      </dgm:t>
    </dgm:pt>
    <dgm:pt modelId="{C5248A38-6E2F-4781-858F-AAAF2CF93777}">
      <dgm:prSet custT="1"/>
      <dgm:spPr/>
      <dgm:t>
        <a:bodyPr/>
        <a:lstStyle/>
        <a:p>
          <a:r>
            <a:rPr lang="en-US" sz="2200" b="1" dirty="0" err="1" smtClean="0">
              <a:solidFill>
                <a:srgbClr val="000000"/>
              </a:solidFill>
              <a:cs typeface="Arial" pitchFamily="34" charset="0"/>
            </a:rPr>
            <a:t>Recursos</a:t>
          </a:r>
          <a:r>
            <a:rPr lang="en-US" sz="2200" b="1" dirty="0" smtClean="0">
              <a:solidFill>
                <a:srgbClr val="000000"/>
              </a:solidFill>
              <a:cs typeface="Arial" pitchFamily="34" charset="0"/>
            </a:rPr>
            <a:t> – </a:t>
          </a:r>
          <a:r>
            <a:rPr lang="en-US" sz="2200" b="1" dirty="0" err="1" smtClean="0">
              <a:solidFill>
                <a:srgbClr val="000000"/>
              </a:solidFill>
              <a:cs typeface="Arial" pitchFamily="34" charset="0"/>
            </a:rPr>
            <a:t>Plenário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Crea</a:t>
          </a:r>
          <a:r>
            <a:rPr lang="en-US" sz="2200" b="1" dirty="0" smtClean="0">
              <a:solidFill>
                <a:srgbClr val="000000"/>
              </a:solidFill>
              <a:cs typeface="Arial" pitchFamily="34" charset="0"/>
            </a:rPr>
            <a:t> e </a:t>
          </a:r>
          <a:r>
            <a:rPr lang="en-US" sz="2200" b="1" dirty="0" err="1" smtClean="0">
              <a:solidFill>
                <a:srgbClr val="000000"/>
              </a:solidFill>
              <a:cs typeface="Arial" pitchFamily="34" charset="0"/>
            </a:rPr>
            <a:t>Confea</a:t>
          </a:r>
          <a:endParaRPr lang="en-US" sz="2200" b="1" dirty="0">
            <a:cs typeface="Arial" pitchFamily="34" charset="0"/>
          </a:endParaRPr>
        </a:p>
      </dgm:t>
    </dgm:pt>
    <dgm:pt modelId="{0145F96A-9408-47B6-8CF6-2FC965984E7F}" type="sibTrans" cxnId="{F5BAA091-F1DC-4B66-B046-16D10F2C58D5}">
      <dgm:prSet/>
      <dgm:spPr/>
      <dgm:t>
        <a:bodyPr/>
        <a:lstStyle/>
        <a:p>
          <a:endParaRPr lang="pt-BR"/>
        </a:p>
      </dgm:t>
    </dgm:pt>
    <dgm:pt modelId="{2741E3B2-9FBE-4BD6-AC8D-6D370C51E788}" type="parTrans" cxnId="{F5BAA091-F1DC-4B66-B046-16D10F2C58D5}">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4"/>
      <dgm:spPr/>
      <dgm:t>
        <a:bodyPr/>
        <a:lstStyle/>
        <a:p>
          <a:endParaRPr lang="pt-BR"/>
        </a:p>
      </dgm:t>
    </dgm:pt>
    <dgm:pt modelId="{86BD30B3-D605-43C4-880B-3AF657EB8081}" type="pres">
      <dgm:prSet presAssocID="{BB22B4CC-4B56-489A-ACA1-148E7966EFED}" presName="parentText" presStyleLbl="node1" presStyleIdx="0" presStyleCnt="4" custScaleX="33067" custScaleY="128049"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4" custScaleX="100000">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4"/>
      <dgm:spPr/>
      <dgm:t>
        <a:bodyPr/>
        <a:lstStyle/>
        <a:p>
          <a:endParaRPr lang="pt-BR"/>
        </a:p>
      </dgm:t>
    </dgm:pt>
    <dgm:pt modelId="{E80306CF-28AC-4EA0-9C2F-46410CCB418A}" type="pres">
      <dgm:prSet presAssocID="{58E027B9-5A87-4203-B3DA-74574258E678}" presName="parentText" presStyleLbl="node1" presStyleIdx="1" presStyleCnt="4" custScaleX="33067" custScaleY="128049"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4" custScaleX="99587">
        <dgm:presLayoutVars>
          <dgm:bulletEnabled val="1"/>
        </dgm:presLayoutVars>
      </dgm:prSet>
      <dgm:spPr/>
      <dgm:t>
        <a:bodyPr/>
        <a:lstStyle/>
        <a:p>
          <a:endParaRPr lang="pt-BR"/>
        </a:p>
      </dgm:t>
    </dgm:pt>
    <dgm:pt modelId="{E8A8D41E-2C1D-4FB9-9E3D-0B209A4D6324}" type="pres">
      <dgm:prSet presAssocID="{4631FC59-9A02-42E7-825B-E7348283B33E}" presName="spaceBetweenRectangles" presStyleCnt="0"/>
      <dgm:spPr/>
    </dgm:pt>
    <dgm:pt modelId="{FB09B791-D06F-4FE4-A2AA-18FC67BBDB00}" type="pres">
      <dgm:prSet presAssocID="{6F8425AC-5A8F-49C4-B816-AECD9A01A1E5}" presName="parentLin" presStyleCnt="0"/>
      <dgm:spPr/>
    </dgm:pt>
    <dgm:pt modelId="{A8DD29F0-CFC7-48D4-92FD-965A7577D0B0}" type="pres">
      <dgm:prSet presAssocID="{6F8425AC-5A8F-49C4-B816-AECD9A01A1E5}" presName="parentLeftMargin" presStyleLbl="node1" presStyleIdx="1" presStyleCnt="4"/>
      <dgm:spPr/>
      <dgm:t>
        <a:bodyPr/>
        <a:lstStyle/>
        <a:p>
          <a:endParaRPr lang="pt-BR"/>
        </a:p>
      </dgm:t>
    </dgm:pt>
    <dgm:pt modelId="{81C05F0C-994C-4111-BC32-1F88E00AFF02}" type="pres">
      <dgm:prSet presAssocID="{6F8425AC-5A8F-49C4-B816-AECD9A01A1E5}" presName="parentText" presStyleLbl="node1" presStyleIdx="2" presStyleCnt="4" custFlipHor="1" custScaleX="33184" custScaleY="128049">
        <dgm:presLayoutVars>
          <dgm:chMax val="0"/>
          <dgm:bulletEnabled val="1"/>
        </dgm:presLayoutVars>
      </dgm:prSet>
      <dgm:spPr/>
      <dgm:t>
        <a:bodyPr/>
        <a:lstStyle/>
        <a:p>
          <a:endParaRPr lang="pt-BR"/>
        </a:p>
      </dgm:t>
    </dgm:pt>
    <dgm:pt modelId="{F0D9C38A-E00A-4C12-A086-2525327986AF}" type="pres">
      <dgm:prSet presAssocID="{6F8425AC-5A8F-49C4-B816-AECD9A01A1E5}" presName="negativeSpace" presStyleCnt="0"/>
      <dgm:spPr/>
    </dgm:pt>
    <dgm:pt modelId="{C60CAF39-43DF-4A59-8F98-5FEE2ABA9600}" type="pres">
      <dgm:prSet presAssocID="{6F8425AC-5A8F-49C4-B816-AECD9A01A1E5}" presName="childText" presStyleLbl="conFgAcc1" presStyleIdx="2" presStyleCnt="4" custScaleX="99999">
        <dgm:presLayoutVars>
          <dgm:bulletEnabled val="1"/>
        </dgm:presLayoutVars>
      </dgm:prSet>
      <dgm:spPr/>
      <dgm:t>
        <a:bodyPr/>
        <a:lstStyle/>
        <a:p>
          <a:endParaRPr lang="pt-BR"/>
        </a:p>
      </dgm:t>
    </dgm:pt>
    <dgm:pt modelId="{09C607F3-2DF5-4EB2-99E3-881D0E717BEA}" type="pres">
      <dgm:prSet presAssocID="{E43085C8-9FA8-4996-A2ED-4C8ED3F64CCE}" presName="spaceBetweenRectangles" presStyleCnt="0"/>
      <dgm:spPr/>
    </dgm:pt>
    <dgm:pt modelId="{EE98A0FD-32C0-47FC-BD33-47EE8F11766C}" type="pres">
      <dgm:prSet presAssocID="{5E6151A6-436A-4F43-8AB8-0D2882AA6B8A}" presName="parentLin" presStyleCnt="0"/>
      <dgm:spPr/>
    </dgm:pt>
    <dgm:pt modelId="{69074418-7C95-44A0-8A2F-BAFE31EC2B72}" type="pres">
      <dgm:prSet presAssocID="{5E6151A6-436A-4F43-8AB8-0D2882AA6B8A}" presName="parentLeftMargin" presStyleLbl="node1" presStyleIdx="2" presStyleCnt="4"/>
      <dgm:spPr/>
      <dgm:t>
        <a:bodyPr/>
        <a:lstStyle/>
        <a:p>
          <a:endParaRPr lang="pt-BR"/>
        </a:p>
      </dgm:t>
    </dgm:pt>
    <dgm:pt modelId="{6EE55D4C-0E9E-4757-9495-995CEECA45A9}" type="pres">
      <dgm:prSet presAssocID="{5E6151A6-436A-4F43-8AB8-0D2882AA6B8A}" presName="parentText" presStyleLbl="node1" presStyleIdx="3" presStyleCnt="4" custFlipHor="1" custScaleX="33184" custScaleY="128049">
        <dgm:presLayoutVars>
          <dgm:chMax val="0"/>
          <dgm:bulletEnabled val="1"/>
        </dgm:presLayoutVars>
      </dgm:prSet>
      <dgm:spPr/>
      <dgm:t>
        <a:bodyPr/>
        <a:lstStyle/>
        <a:p>
          <a:endParaRPr lang="pt-BR"/>
        </a:p>
      </dgm:t>
    </dgm:pt>
    <dgm:pt modelId="{C9E10A1C-E14E-4F02-A5E2-7749D174879C}" type="pres">
      <dgm:prSet presAssocID="{5E6151A6-436A-4F43-8AB8-0D2882AA6B8A}" presName="negativeSpace" presStyleCnt="0"/>
      <dgm:spPr/>
    </dgm:pt>
    <dgm:pt modelId="{C27EBFCA-21F2-4DB5-BE8F-855D033A1228}" type="pres">
      <dgm:prSet presAssocID="{5E6151A6-436A-4F43-8AB8-0D2882AA6B8A}" presName="childText" presStyleLbl="conFgAcc1" presStyleIdx="3" presStyleCnt="4" custScaleX="99999">
        <dgm:presLayoutVars>
          <dgm:bulletEnabled val="1"/>
        </dgm:presLayoutVars>
      </dgm:prSet>
      <dgm:spPr/>
      <dgm:t>
        <a:bodyPr/>
        <a:lstStyle/>
        <a:p>
          <a:endParaRPr lang="pt-BR"/>
        </a:p>
      </dgm:t>
    </dgm:pt>
  </dgm:ptLst>
  <dgm:cxnLst>
    <dgm:cxn modelId="{374DFEDF-8EAD-43A7-93B0-284B847DB42F}" type="presOf" srcId="{58E027B9-5A87-4203-B3DA-74574258E678}" destId="{732912F9-1563-4B07-B71D-F156EEC7BF3E}"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56ECB525-8F55-422C-AEFC-9A88290E5783}" type="presOf" srcId="{BB22B4CC-4B56-489A-ACA1-148E7966EFED}" destId="{86BD30B3-D605-43C4-880B-3AF657EB8081}" srcOrd="1" destOrd="0" presId="urn:microsoft.com/office/officeart/2005/8/layout/list1"/>
    <dgm:cxn modelId="{6745F9B6-0BF3-4CA4-82BE-E5E1F419CD1D}" srcId="{7C15815A-0D93-455C-959A-062477F7C8B1}" destId="{6F8425AC-5A8F-49C4-B816-AECD9A01A1E5}" srcOrd="2" destOrd="0" parTransId="{7A93162C-8C89-42D2-B3FC-D552FA920F31}" sibTransId="{E43085C8-9FA8-4996-A2ED-4C8ED3F64CCE}"/>
    <dgm:cxn modelId="{34E73B86-AA02-4C08-A4E6-FDAB46C0471F}" srcId="{BB22B4CC-4B56-489A-ACA1-148E7966EFED}" destId="{B61D2C3E-FF86-40D0-AFC8-B83EF7DC6E5B}" srcOrd="0" destOrd="0" parTransId="{67BC6C00-CC6D-43FE-BF87-2EC77E1C7CE6}" sibTransId="{D5EC379A-532F-41AC-959C-D38FE84072ED}"/>
    <dgm:cxn modelId="{858008ED-5B23-4D3B-BB68-5BE4FE2E33A7}" type="presOf" srcId="{5E6151A6-436A-4F43-8AB8-0D2882AA6B8A}" destId="{6EE55D4C-0E9E-4757-9495-995CEECA45A9}" srcOrd="1"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3BF57B93-74EB-4DCB-A254-26EEB919C4F7}" type="presOf" srcId="{BB22B4CC-4B56-489A-ACA1-148E7966EFED}" destId="{6081122C-1838-4D0C-9017-002642FA16D9}" srcOrd="0" destOrd="0" presId="urn:microsoft.com/office/officeart/2005/8/layout/list1"/>
    <dgm:cxn modelId="{A16CD51A-0BC2-42F1-895F-9977B420CB82}" type="presOf" srcId="{B61D2C3E-FF86-40D0-AFC8-B83EF7DC6E5B}" destId="{CD08C0F6-E4FA-46B1-AFE9-BFEA55B7B4AA}" srcOrd="0" destOrd="0" presId="urn:microsoft.com/office/officeart/2005/8/layout/list1"/>
    <dgm:cxn modelId="{D00361C5-D361-4275-986A-9CDFA7A582AD}" type="presOf" srcId="{58E027B9-5A87-4203-B3DA-74574258E678}" destId="{E80306CF-28AC-4EA0-9C2F-46410CCB418A}" srcOrd="1" destOrd="0" presId="urn:microsoft.com/office/officeart/2005/8/layout/list1"/>
    <dgm:cxn modelId="{51326026-C250-4FBD-A171-502AD33AD023}" type="presOf" srcId="{6F8425AC-5A8F-49C4-B816-AECD9A01A1E5}" destId="{A8DD29F0-CFC7-48D4-92FD-965A7577D0B0}" srcOrd="0" destOrd="0" presId="urn:microsoft.com/office/officeart/2005/8/layout/list1"/>
    <dgm:cxn modelId="{F2CC8CD8-A057-4B52-8C92-FA73724B21C6}" type="presOf" srcId="{6F8425AC-5A8F-49C4-B816-AECD9A01A1E5}" destId="{81C05F0C-994C-4111-BC32-1F88E00AFF02}" srcOrd="1" destOrd="0" presId="urn:microsoft.com/office/officeart/2005/8/layout/list1"/>
    <dgm:cxn modelId="{F981A84F-92B7-4509-ABB0-F61DB174D3C0}" srcId="{7C15815A-0D93-455C-959A-062477F7C8B1}" destId="{58E027B9-5A87-4203-B3DA-74574258E678}" srcOrd="1" destOrd="0" parTransId="{0529F2DA-3FB1-4590-9B8D-A164C73D0887}" sibTransId="{4631FC59-9A02-42E7-825B-E7348283B33E}"/>
    <dgm:cxn modelId="{5F17B324-9189-4657-B05B-95591924375A}" srcId="{7C15815A-0D93-455C-959A-062477F7C8B1}" destId="{5E6151A6-436A-4F43-8AB8-0D2882AA6B8A}" srcOrd="3" destOrd="0" parTransId="{C21A3646-BDA5-4497-9077-A28EBBB0B64D}" sibTransId="{D88180E6-A23C-4E75-8A99-D2F2F34260EC}"/>
    <dgm:cxn modelId="{FA7597F7-C4F0-4F75-8E78-D5AC6AEE93E1}" type="presOf" srcId="{1F2F874F-B9F1-480F-A0B1-BF3F90CA016D}" destId="{C27EBFCA-21F2-4DB5-BE8F-855D033A1228}" srcOrd="0" destOrd="0" presId="urn:microsoft.com/office/officeart/2005/8/layout/list1"/>
    <dgm:cxn modelId="{F7B98AEE-C65E-4424-B478-AF0290B7AA92}" srcId="{5E6151A6-436A-4F43-8AB8-0D2882AA6B8A}" destId="{1F2F874F-B9F1-480F-A0B1-BF3F90CA016D}" srcOrd="0" destOrd="0" parTransId="{DD128351-267C-41AF-895D-BC4470187B40}" sibTransId="{52A0407E-106C-402B-B6F4-0C116E2B750E}"/>
    <dgm:cxn modelId="{1B5049C5-9630-4717-913C-5DE0B9A811BF}" type="presOf" srcId="{7C15815A-0D93-455C-959A-062477F7C8B1}" destId="{C52D5C7D-AC9B-4B57-892F-892FE3AE8D08}" srcOrd="0" destOrd="0" presId="urn:microsoft.com/office/officeart/2005/8/layout/list1"/>
    <dgm:cxn modelId="{F5BAA091-F1DC-4B66-B046-16D10F2C58D5}" srcId="{6F8425AC-5A8F-49C4-B816-AECD9A01A1E5}" destId="{C5248A38-6E2F-4781-858F-AAAF2CF93777}" srcOrd="0" destOrd="0" parTransId="{2741E3B2-9FBE-4BD6-AC8D-6D370C51E788}" sibTransId="{0145F96A-9408-47B6-8CF6-2FC965984E7F}"/>
    <dgm:cxn modelId="{815A3224-77B1-4FBC-A825-D740DEB483D1}" type="presOf" srcId="{5E6151A6-436A-4F43-8AB8-0D2882AA6B8A}" destId="{69074418-7C95-44A0-8A2F-BAFE31EC2B72}" srcOrd="0" destOrd="0" presId="urn:microsoft.com/office/officeart/2005/8/layout/list1"/>
    <dgm:cxn modelId="{FCB9186F-16B6-46CE-8646-2C5D4F004A6D}" type="presOf" srcId="{A2DEA64F-7FF8-44C8-95ED-616B891D435F}" destId="{E7285496-4D73-4C80-AB93-6B7AA87C6B99}" srcOrd="0" destOrd="0" presId="urn:microsoft.com/office/officeart/2005/8/layout/list1"/>
    <dgm:cxn modelId="{6327B311-1A49-4627-8600-D7F2C084CB55}" type="presOf" srcId="{C5248A38-6E2F-4781-858F-AAAF2CF93777}" destId="{C60CAF39-43DF-4A59-8F98-5FEE2ABA9600}" srcOrd="0" destOrd="0" presId="urn:microsoft.com/office/officeart/2005/8/layout/list1"/>
    <dgm:cxn modelId="{F219EF0C-02D3-4442-A69E-BC251A727F63}" type="presParOf" srcId="{C52D5C7D-AC9B-4B57-892F-892FE3AE8D08}" destId="{A87D0517-9158-411F-9E47-D4F7573A759A}" srcOrd="0" destOrd="0" presId="urn:microsoft.com/office/officeart/2005/8/layout/list1"/>
    <dgm:cxn modelId="{49C6E5D2-B422-4622-916F-6EB5BC76E8DF}" type="presParOf" srcId="{A87D0517-9158-411F-9E47-D4F7573A759A}" destId="{6081122C-1838-4D0C-9017-002642FA16D9}" srcOrd="0" destOrd="0" presId="urn:microsoft.com/office/officeart/2005/8/layout/list1"/>
    <dgm:cxn modelId="{98AF096B-98B3-422F-BDE4-010D7E5B187A}" type="presParOf" srcId="{A87D0517-9158-411F-9E47-D4F7573A759A}" destId="{86BD30B3-D605-43C4-880B-3AF657EB8081}" srcOrd="1" destOrd="0" presId="urn:microsoft.com/office/officeart/2005/8/layout/list1"/>
    <dgm:cxn modelId="{8928C488-C29B-43D6-A3CB-719783DE292D}" type="presParOf" srcId="{C52D5C7D-AC9B-4B57-892F-892FE3AE8D08}" destId="{2063C237-1377-446B-957C-A62657E46A16}" srcOrd="1" destOrd="0" presId="urn:microsoft.com/office/officeart/2005/8/layout/list1"/>
    <dgm:cxn modelId="{3186F315-46EF-42DC-8285-C1D484E761DA}" type="presParOf" srcId="{C52D5C7D-AC9B-4B57-892F-892FE3AE8D08}" destId="{CD08C0F6-E4FA-46B1-AFE9-BFEA55B7B4AA}" srcOrd="2" destOrd="0" presId="urn:microsoft.com/office/officeart/2005/8/layout/list1"/>
    <dgm:cxn modelId="{EF7C84BF-93B1-465B-8E45-C636912A10BB}" type="presParOf" srcId="{C52D5C7D-AC9B-4B57-892F-892FE3AE8D08}" destId="{B4E4A676-E87E-45E5-9DFC-E0663E39A9AB}" srcOrd="3" destOrd="0" presId="urn:microsoft.com/office/officeart/2005/8/layout/list1"/>
    <dgm:cxn modelId="{7C7BFDDB-492B-4296-9319-7F633056E6A4}" type="presParOf" srcId="{C52D5C7D-AC9B-4B57-892F-892FE3AE8D08}" destId="{9D3D727C-B93A-48B1-8B32-DA750141B297}" srcOrd="4" destOrd="0" presId="urn:microsoft.com/office/officeart/2005/8/layout/list1"/>
    <dgm:cxn modelId="{F17A0B6C-5DE8-4A54-AB4F-AEAC3ED1643C}" type="presParOf" srcId="{9D3D727C-B93A-48B1-8B32-DA750141B297}" destId="{732912F9-1563-4B07-B71D-F156EEC7BF3E}" srcOrd="0" destOrd="0" presId="urn:microsoft.com/office/officeart/2005/8/layout/list1"/>
    <dgm:cxn modelId="{9916B937-FDA0-4CCD-834B-4F6F58CA5C2A}" type="presParOf" srcId="{9D3D727C-B93A-48B1-8B32-DA750141B297}" destId="{E80306CF-28AC-4EA0-9C2F-46410CCB418A}" srcOrd="1" destOrd="0" presId="urn:microsoft.com/office/officeart/2005/8/layout/list1"/>
    <dgm:cxn modelId="{219E8CA2-1F1E-44DD-8C43-9C040B9F962C}" type="presParOf" srcId="{C52D5C7D-AC9B-4B57-892F-892FE3AE8D08}" destId="{45847BD3-2157-4B09-A45F-813362143A8D}" srcOrd="5" destOrd="0" presId="urn:microsoft.com/office/officeart/2005/8/layout/list1"/>
    <dgm:cxn modelId="{66AC55F7-F19D-4A38-B1C9-E871F3DFC37C}" type="presParOf" srcId="{C52D5C7D-AC9B-4B57-892F-892FE3AE8D08}" destId="{E7285496-4D73-4C80-AB93-6B7AA87C6B99}" srcOrd="6" destOrd="0" presId="urn:microsoft.com/office/officeart/2005/8/layout/list1"/>
    <dgm:cxn modelId="{3B15DC9F-6F81-4512-8A10-BC6E3E6B82DB}" type="presParOf" srcId="{C52D5C7D-AC9B-4B57-892F-892FE3AE8D08}" destId="{E8A8D41E-2C1D-4FB9-9E3D-0B209A4D6324}" srcOrd="7" destOrd="0" presId="urn:microsoft.com/office/officeart/2005/8/layout/list1"/>
    <dgm:cxn modelId="{5182EA34-A419-4F33-96F4-473A3AD53AC0}" type="presParOf" srcId="{C52D5C7D-AC9B-4B57-892F-892FE3AE8D08}" destId="{FB09B791-D06F-4FE4-A2AA-18FC67BBDB00}" srcOrd="8" destOrd="0" presId="urn:microsoft.com/office/officeart/2005/8/layout/list1"/>
    <dgm:cxn modelId="{4BA22333-5929-487A-90A2-0074C9E4E386}" type="presParOf" srcId="{FB09B791-D06F-4FE4-A2AA-18FC67BBDB00}" destId="{A8DD29F0-CFC7-48D4-92FD-965A7577D0B0}" srcOrd="0" destOrd="0" presId="urn:microsoft.com/office/officeart/2005/8/layout/list1"/>
    <dgm:cxn modelId="{390EB6A6-1A64-496E-B6AF-3D7F742A5307}" type="presParOf" srcId="{FB09B791-D06F-4FE4-A2AA-18FC67BBDB00}" destId="{81C05F0C-994C-4111-BC32-1F88E00AFF02}" srcOrd="1" destOrd="0" presId="urn:microsoft.com/office/officeart/2005/8/layout/list1"/>
    <dgm:cxn modelId="{FE1E1B51-F167-4EAD-96F3-C6BB75A0646D}" type="presParOf" srcId="{C52D5C7D-AC9B-4B57-892F-892FE3AE8D08}" destId="{F0D9C38A-E00A-4C12-A086-2525327986AF}" srcOrd="9" destOrd="0" presId="urn:microsoft.com/office/officeart/2005/8/layout/list1"/>
    <dgm:cxn modelId="{BB085A3A-ECED-44A6-8D85-5EB5AFDF81A1}" type="presParOf" srcId="{C52D5C7D-AC9B-4B57-892F-892FE3AE8D08}" destId="{C60CAF39-43DF-4A59-8F98-5FEE2ABA9600}" srcOrd="10" destOrd="0" presId="urn:microsoft.com/office/officeart/2005/8/layout/list1"/>
    <dgm:cxn modelId="{F4454B2C-639F-407C-9968-B3E77D626236}" type="presParOf" srcId="{C52D5C7D-AC9B-4B57-892F-892FE3AE8D08}" destId="{09C607F3-2DF5-4EB2-99E3-881D0E717BEA}" srcOrd="11" destOrd="0" presId="urn:microsoft.com/office/officeart/2005/8/layout/list1"/>
    <dgm:cxn modelId="{F905CB31-9114-463A-B49D-752AD3ACA16F}" type="presParOf" srcId="{C52D5C7D-AC9B-4B57-892F-892FE3AE8D08}" destId="{EE98A0FD-32C0-47FC-BD33-47EE8F11766C}" srcOrd="12" destOrd="0" presId="urn:microsoft.com/office/officeart/2005/8/layout/list1"/>
    <dgm:cxn modelId="{0F3CB528-7C07-4146-ABE4-4F6F85DC4290}" type="presParOf" srcId="{EE98A0FD-32C0-47FC-BD33-47EE8F11766C}" destId="{69074418-7C95-44A0-8A2F-BAFE31EC2B72}" srcOrd="0" destOrd="0" presId="urn:microsoft.com/office/officeart/2005/8/layout/list1"/>
    <dgm:cxn modelId="{48A15A67-010A-4BA5-B3D5-88565ABCEDB4}" type="presParOf" srcId="{EE98A0FD-32C0-47FC-BD33-47EE8F11766C}" destId="{6EE55D4C-0E9E-4757-9495-995CEECA45A9}" srcOrd="1" destOrd="0" presId="urn:microsoft.com/office/officeart/2005/8/layout/list1"/>
    <dgm:cxn modelId="{3A5CEA5A-0BB0-4A62-A2AC-25326AE69F02}" type="presParOf" srcId="{C52D5C7D-AC9B-4B57-892F-892FE3AE8D08}" destId="{C9E10A1C-E14E-4F02-A5E2-7749D174879C}" srcOrd="13" destOrd="0" presId="urn:microsoft.com/office/officeart/2005/8/layout/list1"/>
    <dgm:cxn modelId="{3412D75B-33EC-4489-A2CE-6F8D8AD110EF}" type="presParOf" srcId="{C52D5C7D-AC9B-4B57-892F-892FE3AE8D08}" destId="{C27EBFCA-21F2-4DB5-BE8F-855D033A1228}"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58E027B9-5A87-4203-B3DA-74574258E678}">
      <dgm:prSet custT="1"/>
      <dgm:spPr/>
      <dgm:t>
        <a:bodyPr/>
        <a:lstStyle/>
        <a:p>
          <a:r>
            <a:rPr lang="en-US" sz="2400" b="1" dirty="0" smtClean="0">
              <a:cs typeface="Arial" pitchFamily="34" charset="0"/>
            </a:rPr>
            <a:t>81</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B61D2C3E-FF86-40D0-AFC8-B83EF7DC6E5B}">
      <dgm:prSet custT="1"/>
      <dgm:spPr/>
      <dgm:t>
        <a:bodyPr/>
        <a:lstStyle/>
        <a:p>
          <a:r>
            <a:rPr lang="en-US" sz="2000" b="1" dirty="0" err="1" smtClean="0">
              <a:solidFill>
                <a:srgbClr val="000000"/>
              </a:solidFill>
              <a:cs typeface="Arial" pitchFamily="34" charset="0"/>
              <a:sym typeface="Wingdings" panose="05000000000000000000" pitchFamily="2" charset="2"/>
            </a:rPr>
            <a:t>Imunidade</a:t>
          </a:r>
          <a:r>
            <a:rPr lang="en-US" sz="2000" b="1" dirty="0" smtClean="0">
              <a:solidFill>
                <a:srgbClr val="000000"/>
              </a:solidFill>
              <a:cs typeface="Arial" pitchFamily="34" charset="0"/>
              <a:sym typeface="Wingdings" panose="05000000000000000000" pitchFamily="2" charset="2"/>
            </a:rPr>
            <a:t> </a:t>
          </a:r>
          <a:r>
            <a:rPr lang="en-US" sz="2000" b="1" dirty="0" err="1" smtClean="0">
              <a:solidFill>
                <a:srgbClr val="000000"/>
              </a:solidFill>
              <a:cs typeface="Arial" pitchFamily="34" charset="0"/>
              <a:sym typeface="Wingdings" panose="05000000000000000000" pitchFamily="2" charset="2"/>
            </a:rPr>
            <a:t>tributária</a:t>
          </a:r>
          <a:r>
            <a:rPr lang="en-US" sz="2000" b="1" dirty="0" smtClean="0">
              <a:solidFill>
                <a:srgbClr val="000000"/>
              </a:solidFill>
              <a:cs typeface="Arial" pitchFamily="34" charset="0"/>
              <a:sym typeface="Wingdings" panose="05000000000000000000" pitchFamily="2" charset="2"/>
            </a:rPr>
            <a:t> dos </a:t>
          </a:r>
          <a:r>
            <a:rPr lang="en-US" sz="2000" b="1" dirty="0" err="1" smtClean="0">
              <a:solidFill>
                <a:srgbClr val="000000"/>
              </a:solidFill>
              <a:cs typeface="Arial" pitchFamily="34" charset="0"/>
              <a:sym typeface="Wingdings" panose="05000000000000000000" pitchFamily="2" charset="2"/>
            </a:rPr>
            <a:t>Creas</a:t>
          </a:r>
          <a:endParaRPr lang="en-US" sz="2000" b="1" dirty="0">
            <a:solidFill>
              <a:schemeClr val="bg1"/>
            </a:solidFill>
            <a:latin typeface="+mj-lt"/>
            <a:cs typeface="Arial" pitchFamily="34" charset="0"/>
          </a:endParaRPr>
        </a:p>
      </dgm:t>
    </dgm:pt>
    <dgm:pt modelId="{BB22B4CC-4B56-489A-ACA1-148E7966EFED}">
      <dgm:prSet custT="1"/>
      <dgm:spPr/>
      <dgm:t>
        <a:bodyPr/>
        <a:lstStyle/>
        <a:p>
          <a:r>
            <a:rPr lang="en-US" sz="2400" b="1" dirty="0" smtClean="0">
              <a:cs typeface="Arial" pitchFamily="34" charset="0"/>
            </a:rPr>
            <a:t>80</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A2DEA64F-7FF8-44C8-95ED-616B891D435F}">
      <dgm:prSet custT="1"/>
      <dgm:spPr/>
      <dgm:t>
        <a:bodyPr/>
        <a:lstStyle/>
        <a:p>
          <a:r>
            <a:rPr lang="en-US" sz="2000" b="1" dirty="0" smtClean="0">
              <a:solidFill>
                <a:srgbClr val="000000"/>
              </a:solidFill>
              <a:cs typeface="Arial" pitchFamily="34" charset="0"/>
            </a:rPr>
            <a:t>Presidente e </a:t>
          </a:r>
          <a:r>
            <a:rPr lang="en-US" sz="2000" b="1" dirty="0" err="1" smtClean="0">
              <a:solidFill>
                <a:srgbClr val="000000"/>
              </a:solidFill>
              <a:cs typeface="Arial" pitchFamily="34" charset="0"/>
            </a:rPr>
            <a:t>Conselheiros</a:t>
          </a:r>
          <a:r>
            <a:rPr lang="en-US" sz="2000" b="1" dirty="0" smtClean="0">
              <a:solidFill>
                <a:srgbClr val="000000"/>
              </a:solidFill>
              <a:cs typeface="Arial" pitchFamily="34" charset="0"/>
            </a:rPr>
            <a:t> – 2 </a:t>
          </a:r>
          <a:r>
            <a:rPr lang="en-US" sz="2000" b="1" dirty="0" err="1" smtClean="0">
              <a:solidFill>
                <a:srgbClr val="000000"/>
              </a:solidFill>
              <a:cs typeface="Arial" pitchFamily="34" charset="0"/>
            </a:rPr>
            <a:t>mandatos</a:t>
          </a:r>
          <a:r>
            <a:rPr lang="en-US" sz="2000" b="1" dirty="0" smtClean="0">
              <a:solidFill>
                <a:srgbClr val="000000"/>
              </a:solidFill>
              <a:cs typeface="Arial" pitchFamily="34" charset="0"/>
            </a:rPr>
            <a:t> </a:t>
          </a:r>
          <a:r>
            <a:rPr lang="en-US" sz="2000" b="1" dirty="0" err="1" smtClean="0">
              <a:solidFill>
                <a:srgbClr val="000000"/>
              </a:solidFill>
              <a:cs typeface="Arial" pitchFamily="34" charset="0"/>
            </a:rPr>
            <a:t>consecutivos</a:t>
          </a:r>
          <a:endParaRPr lang="en-US" sz="2000" b="1" dirty="0">
            <a:cs typeface="Arial" pitchFamily="34" charset="0"/>
          </a:endParaRP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6F8425AC-5A8F-49C4-B816-AECD9A01A1E5}">
      <dgm:prSet custT="1"/>
      <dgm:spPr/>
      <dgm:t>
        <a:bodyPr/>
        <a:lstStyle/>
        <a:p>
          <a:r>
            <a:rPr lang="en-US" sz="2400" b="1" dirty="0" smtClean="0">
              <a:cs typeface="Arial" pitchFamily="34" charset="0"/>
            </a:rPr>
            <a:t>82</a:t>
          </a:r>
          <a:endParaRPr lang="en-US" sz="2400" b="1" dirty="0">
            <a:cs typeface="Arial" pitchFamily="34" charset="0"/>
          </a:endParaRPr>
        </a:p>
      </dgm:t>
    </dgm:pt>
    <dgm:pt modelId="{7A93162C-8C89-42D2-B3FC-D552FA920F31}" type="parTrans" cxnId="{6745F9B6-0BF3-4CA4-82BE-E5E1F419CD1D}">
      <dgm:prSet/>
      <dgm:spPr/>
      <dgm:t>
        <a:bodyPr/>
        <a:lstStyle/>
        <a:p>
          <a:endParaRPr lang="pt-BR"/>
        </a:p>
      </dgm:t>
    </dgm:pt>
    <dgm:pt modelId="{E43085C8-9FA8-4996-A2ED-4C8ED3F64CCE}" type="sibTrans" cxnId="{6745F9B6-0BF3-4CA4-82BE-E5E1F419CD1D}">
      <dgm:prSet/>
      <dgm:spPr/>
      <dgm:t>
        <a:bodyPr/>
        <a:lstStyle/>
        <a:p>
          <a:endParaRPr lang="pt-BR"/>
        </a:p>
      </dgm:t>
    </dgm:pt>
    <dgm:pt modelId="{5E6151A6-436A-4F43-8AB8-0D2882AA6B8A}">
      <dgm:prSet custT="1"/>
      <dgm:spPr/>
      <dgm:t>
        <a:bodyPr/>
        <a:lstStyle/>
        <a:p>
          <a:r>
            <a:rPr lang="en-US" sz="2400" b="1" dirty="0" smtClean="0">
              <a:cs typeface="Arial" pitchFamily="34" charset="0"/>
            </a:rPr>
            <a:t>85</a:t>
          </a:r>
          <a:endParaRPr lang="en-US" sz="2400" b="1" dirty="0">
            <a:cs typeface="Arial" pitchFamily="34" charset="0"/>
          </a:endParaRPr>
        </a:p>
      </dgm:t>
    </dgm:pt>
    <dgm:pt modelId="{C21A3646-BDA5-4497-9077-A28EBBB0B64D}" type="parTrans" cxnId="{5F17B324-9189-4657-B05B-95591924375A}">
      <dgm:prSet/>
      <dgm:spPr/>
      <dgm:t>
        <a:bodyPr/>
        <a:lstStyle/>
        <a:p>
          <a:endParaRPr lang="pt-BR"/>
        </a:p>
      </dgm:t>
    </dgm:pt>
    <dgm:pt modelId="{D88180E6-A23C-4E75-8A99-D2F2F34260EC}" type="sibTrans" cxnId="{5F17B324-9189-4657-B05B-95591924375A}">
      <dgm:prSet/>
      <dgm:spPr/>
      <dgm:t>
        <a:bodyPr/>
        <a:lstStyle/>
        <a:p>
          <a:endParaRPr lang="pt-BR"/>
        </a:p>
      </dgm:t>
    </dgm:pt>
    <dgm:pt modelId="{1F2F874F-B9F1-480F-A0B1-BF3F90CA016D}">
      <dgm:prSet custT="1"/>
      <dgm:spPr/>
      <dgm:t>
        <a:bodyPr/>
        <a:lstStyle/>
        <a:p>
          <a:r>
            <a:rPr lang="en-US" sz="2000" b="1" dirty="0" err="1" smtClean="0">
              <a:solidFill>
                <a:srgbClr val="000000"/>
              </a:solidFill>
              <a:cs typeface="Arial" pitchFamily="34" charset="0"/>
            </a:rPr>
            <a:t>Registro</a:t>
          </a:r>
          <a:r>
            <a:rPr lang="en-US" sz="2000" b="1" dirty="0" smtClean="0">
              <a:solidFill>
                <a:srgbClr val="000000"/>
              </a:solidFill>
              <a:cs typeface="Arial" pitchFamily="34" charset="0"/>
            </a:rPr>
            <a:t> </a:t>
          </a:r>
          <a:r>
            <a:rPr lang="en-US" sz="2000" b="1" dirty="0" err="1" smtClean="0">
              <a:solidFill>
                <a:srgbClr val="000000"/>
              </a:solidFill>
              <a:cs typeface="Arial" pitchFamily="34" charset="0"/>
            </a:rPr>
            <a:t>temporário</a:t>
          </a:r>
          <a:r>
            <a:rPr lang="en-US" sz="2000" b="1" dirty="0" smtClean="0">
              <a:solidFill>
                <a:srgbClr val="000000"/>
              </a:solidFill>
              <a:cs typeface="Arial" pitchFamily="34" charset="0"/>
            </a:rPr>
            <a:t> de </a:t>
          </a:r>
          <a:r>
            <a:rPr lang="en-US" sz="2000" b="1" dirty="0" err="1" smtClean="0">
              <a:solidFill>
                <a:srgbClr val="000000"/>
              </a:solidFill>
              <a:cs typeface="Arial" pitchFamily="34" charset="0"/>
            </a:rPr>
            <a:t>estrangeiro</a:t>
          </a:r>
          <a:r>
            <a:rPr lang="en-US" sz="2000" b="1" dirty="0" smtClean="0">
              <a:solidFill>
                <a:srgbClr val="000000"/>
              </a:solidFill>
              <a:cs typeface="Arial" pitchFamily="34" charset="0"/>
            </a:rPr>
            <a:t> - </a:t>
          </a:r>
          <a:r>
            <a:rPr lang="en-US" sz="2000" b="1" dirty="0" err="1" smtClean="0">
              <a:solidFill>
                <a:srgbClr val="000000"/>
              </a:solidFill>
              <a:cs typeface="Arial" pitchFamily="34" charset="0"/>
            </a:rPr>
            <a:t>assistente</a:t>
          </a:r>
          <a:r>
            <a:rPr lang="en-US" sz="2000" b="1" dirty="0" smtClean="0">
              <a:solidFill>
                <a:srgbClr val="000000"/>
              </a:solidFill>
              <a:cs typeface="Arial" pitchFamily="34" charset="0"/>
            </a:rPr>
            <a:t> brasileiro</a:t>
          </a:r>
          <a:endParaRPr lang="en-US" sz="2000" b="1" dirty="0">
            <a:cs typeface="Arial" pitchFamily="34" charset="0"/>
          </a:endParaRPr>
        </a:p>
      </dgm:t>
    </dgm:pt>
    <dgm:pt modelId="{DD128351-267C-41AF-895D-BC4470187B40}" type="parTrans" cxnId="{F7B98AEE-C65E-4424-B478-AF0290B7AA92}">
      <dgm:prSet/>
      <dgm:spPr/>
      <dgm:t>
        <a:bodyPr/>
        <a:lstStyle/>
        <a:p>
          <a:endParaRPr lang="pt-BR"/>
        </a:p>
      </dgm:t>
    </dgm:pt>
    <dgm:pt modelId="{52A0407E-106C-402B-B6F4-0C116E2B750E}" type="sibTrans" cxnId="{F7B98AEE-C65E-4424-B478-AF0290B7AA92}">
      <dgm:prSet/>
      <dgm:spPr/>
      <dgm:t>
        <a:bodyPr/>
        <a:lstStyle/>
        <a:p>
          <a:endParaRPr lang="pt-BR"/>
        </a:p>
      </dgm:t>
    </dgm:pt>
    <dgm:pt modelId="{C5248A38-6E2F-4781-858F-AAAF2CF93777}">
      <dgm:prSet custT="1"/>
      <dgm:spPr/>
      <dgm:t>
        <a:bodyPr/>
        <a:lstStyle/>
        <a:p>
          <a:r>
            <a:rPr lang="en-US" sz="2000" b="1" dirty="0" err="1" smtClean="0">
              <a:solidFill>
                <a:srgbClr val="000000"/>
              </a:solidFill>
              <a:cs typeface="Arial" pitchFamily="34" charset="0"/>
            </a:rPr>
            <a:t>Salário</a:t>
          </a:r>
          <a:r>
            <a:rPr lang="en-US" sz="2000" b="1" dirty="0" smtClean="0">
              <a:solidFill>
                <a:srgbClr val="000000"/>
              </a:solidFill>
              <a:cs typeface="Arial" pitchFamily="34" charset="0"/>
            </a:rPr>
            <a:t> mínimo (</a:t>
          </a:r>
          <a:r>
            <a:rPr lang="en-US" sz="2000" b="1" dirty="0" err="1" smtClean="0">
              <a:solidFill>
                <a:srgbClr val="000000"/>
              </a:solidFill>
              <a:cs typeface="Arial" pitchFamily="34" charset="0"/>
            </a:rPr>
            <a:t>ver</a:t>
          </a:r>
          <a:r>
            <a:rPr lang="en-US" sz="2000" b="1" dirty="0" smtClean="0">
              <a:solidFill>
                <a:srgbClr val="000000"/>
              </a:solidFill>
              <a:cs typeface="Arial" pitchFamily="34" charset="0"/>
            </a:rPr>
            <a:t> Lei 4950-A)</a:t>
          </a:r>
          <a:endParaRPr lang="en-US" sz="2000" b="1" dirty="0">
            <a:cs typeface="Arial" pitchFamily="34" charset="0"/>
          </a:endParaRPr>
        </a:p>
      </dgm:t>
    </dgm:pt>
    <dgm:pt modelId="{0145F96A-9408-47B6-8CF6-2FC965984E7F}" type="sibTrans" cxnId="{F5BAA091-F1DC-4B66-B046-16D10F2C58D5}">
      <dgm:prSet/>
      <dgm:spPr/>
      <dgm:t>
        <a:bodyPr/>
        <a:lstStyle/>
        <a:p>
          <a:endParaRPr lang="pt-BR"/>
        </a:p>
      </dgm:t>
    </dgm:pt>
    <dgm:pt modelId="{2741E3B2-9FBE-4BD6-AC8D-6D370C51E788}" type="parTrans" cxnId="{F5BAA091-F1DC-4B66-B046-16D10F2C58D5}">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4"/>
      <dgm:spPr/>
      <dgm:t>
        <a:bodyPr/>
        <a:lstStyle/>
        <a:p>
          <a:endParaRPr lang="pt-BR"/>
        </a:p>
      </dgm:t>
    </dgm:pt>
    <dgm:pt modelId="{86BD30B3-D605-43C4-880B-3AF657EB8081}" type="pres">
      <dgm:prSet presAssocID="{BB22B4CC-4B56-489A-ACA1-148E7966EFED}" presName="parentText" presStyleLbl="node1" presStyleIdx="0" presStyleCnt="4" custScaleX="33067" custScaleY="96037"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4" custScaleX="100000">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4"/>
      <dgm:spPr/>
      <dgm:t>
        <a:bodyPr/>
        <a:lstStyle/>
        <a:p>
          <a:endParaRPr lang="pt-BR"/>
        </a:p>
      </dgm:t>
    </dgm:pt>
    <dgm:pt modelId="{E80306CF-28AC-4EA0-9C2F-46410CCB418A}" type="pres">
      <dgm:prSet presAssocID="{58E027B9-5A87-4203-B3DA-74574258E678}" presName="parentText" presStyleLbl="node1" presStyleIdx="1" presStyleCnt="4" custScaleX="33067" custScaleY="96037"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4" custScaleX="100000">
        <dgm:presLayoutVars>
          <dgm:bulletEnabled val="1"/>
        </dgm:presLayoutVars>
      </dgm:prSet>
      <dgm:spPr/>
      <dgm:t>
        <a:bodyPr/>
        <a:lstStyle/>
        <a:p>
          <a:endParaRPr lang="pt-BR"/>
        </a:p>
      </dgm:t>
    </dgm:pt>
    <dgm:pt modelId="{E8A8D41E-2C1D-4FB9-9E3D-0B209A4D6324}" type="pres">
      <dgm:prSet presAssocID="{4631FC59-9A02-42E7-825B-E7348283B33E}" presName="spaceBetweenRectangles" presStyleCnt="0"/>
      <dgm:spPr/>
    </dgm:pt>
    <dgm:pt modelId="{FB09B791-D06F-4FE4-A2AA-18FC67BBDB00}" type="pres">
      <dgm:prSet presAssocID="{6F8425AC-5A8F-49C4-B816-AECD9A01A1E5}" presName="parentLin" presStyleCnt="0"/>
      <dgm:spPr/>
    </dgm:pt>
    <dgm:pt modelId="{A8DD29F0-CFC7-48D4-92FD-965A7577D0B0}" type="pres">
      <dgm:prSet presAssocID="{6F8425AC-5A8F-49C4-B816-AECD9A01A1E5}" presName="parentLeftMargin" presStyleLbl="node1" presStyleIdx="1" presStyleCnt="4"/>
      <dgm:spPr/>
      <dgm:t>
        <a:bodyPr/>
        <a:lstStyle/>
        <a:p>
          <a:endParaRPr lang="pt-BR"/>
        </a:p>
      </dgm:t>
    </dgm:pt>
    <dgm:pt modelId="{81C05F0C-994C-4111-BC32-1F88E00AFF02}" type="pres">
      <dgm:prSet presAssocID="{6F8425AC-5A8F-49C4-B816-AECD9A01A1E5}" presName="parentText" presStyleLbl="node1" presStyleIdx="2" presStyleCnt="4" custFlipHor="1" custScaleX="33184" custScaleY="96037">
        <dgm:presLayoutVars>
          <dgm:chMax val="0"/>
          <dgm:bulletEnabled val="1"/>
        </dgm:presLayoutVars>
      </dgm:prSet>
      <dgm:spPr/>
      <dgm:t>
        <a:bodyPr/>
        <a:lstStyle/>
        <a:p>
          <a:endParaRPr lang="pt-BR"/>
        </a:p>
      </dgm:t>
    </dgm:pt>
    <dgm:pt modelId="{F0D9C38A-E00A-4C12-A086-2525327986AF}" type="pres">
      <dgm:prSet presAssocID="{6F8425AC-5A8F-49C4-B816-AECD9A01A1E5}" presName="negativeSpace" presStyleCnt="0"/>
      <dgm:spPr/>
    </dgm:pt>
    <dgm:pt modelId="{C60CAF39-43DF-4A59-8F98-5FEE2ABA9600}" type="pres">
      <dgm:prSet presAssocID="{6F8425AC-5A8F-49C4-B816-AECD9A01A1E5}" presName="childText" presStyleLbl="conFgAcc1" presStyleIdx="2" presStyleCnt="4" custScaleX="100000">
        <dgm:presLayoutVars>
          <dgm:bulletEnabled val="1"/>
        </dgm:presLayoutVars>
      </dgm:prSet>
      <dgm:spPr/>
      <dgm:t>
        <a:bodyPr/>
        <a:lstStyle/>
        <a:p>
          <a:endParaRPr lang="pt-BR"/>
        </a:p>
      </dgm:t>
    </dgm:pt>
    <dgm:pt modelId="{09C607F3-2DF5-4EB2-99E3-881D0E717BEA}" type="pres">
      <dgm:prSet presAssocID="{E43085C8-9FA8-4996-A2ED-4C8ED3F64CCE}" presName="spaceBetweenRectangles" presStyleCnt="0"/>
      <dgm:spPr/>
    </dgm:pt>
    <dgm:pt modelId="{EE98A0FD-32C0-47FC-BD33-47EE8F11766C}" type="pres">
      <dgm:prSet presAssocID="{5E6151A6-436A-4F43-8AB8-0D2882AA6B8A}" presName="parentLin" presStyleCnt="0"/>
      <dgm:spPr/>
    </dgm:pt>
    <dgm:pt modelId="{69074418-7C95-44A0-8A2F-BAFE31EC2B72}" type="pres">
      <dgm:prSet presAssocID="{5E6151A6-436A-4F43-8AB8-0D2882AA6B8A}" presName="parentLeftMargin" presStyleLbl="node1" presStyleIdx="2" presStyleCnt="4"/>
      <dgm:spPr/>
      <dgm:t>
        <a:bodyPr/>
        <a:lstStyle/>
        <a:p>
          <a:endParaRPr lang="pt-BR"/>
        </a:p>
      </dgm:t>
    </dgm:pt>
    <dgm:pt modelId="{6EE55D4C-0E9E-4757-9495-995CEECA45A9}" type="pres">
      <dgm:prSet presAssocID="{5E6151A6-436A-4F43-8AB8-0D2882AA6B8A}" presName="parentText" presStyleLbl="node1" presStyleIdx="3" presStyleCnt="4" custFlipHor="1" custScaleX="33184" custScaleY="96037">
        <dgm:presLayoutVars>
          <dgm:chMax val="0"/>
          <dgm:bulletEnabled val="1"/>
        </dgm:presLayoutVars>
      </dgm:prSet>
      <dgm:spPr/>
      <dgm:t>
        <a:bodyPr/>
        <a:lstStyle/>
        <a:p>
          <a:endParaRPr lang="pt-BR"/>
        </a:p>
      </dgm:t>
    </dgm:pt>
    <dgm:pt modelId="{C9E10A1C-E14E-4F02-A5E2-7749D174879C}" type="pres">
      <dgm:prSet presAssocID="{5E6151A6-436A-4F43-8AB8-0D2882AA6B8A}" presName="negativeSpace" presStyleCnt="0"/>
      <dgm:spPr/>
    </dgm:pt>
    <dgm:pt modelId="{C27EBFCA-21F2-4DB5-BE8F-855D033A1228}" type="pres">
      <dgm:prSet presAssocID="{5E6151A6-436A-4F43-8AB8-0D2882AA6B8A}" presName="childText" presStyleLbl="conFgAcc1" presStyleIdx="3" presStyleCnt="4" custScaleX="100000">
        <dgm:presLayoutVars>
          <dgm:bulletEnabled val="1"/>
        </dgm:presLayoutVars>
      </dgm:prSet>
      <dgm:spPr/>
      <dgm:t>
        <a:bodyPr/>
        <a:lstStyle/>
        <a:p>
          <a:endParaRPr lang="pt-BR"/>
        </a:p>
      </dgm:t>
    </dgm:pt>
  </dgm:ptLst>
  <dgm:cxnLst>
    <dgm:cxn modelId="{03EBAC27-FB0D-4E70-A922-5F1BB0A7AA32}" type="presOf" srcId="{58E027B9-5A87-4203-B3DA-74574258E678}" destId="{E80306CF-28AC-4EA0-9C2F-46410CCB418A}" srcOrd="1" destOrd="0" presId="urn:microsoft.com/office/officeart/2005/8/layout/list1"/>
    <dgm:cxn modelId="{B3EC9E59-647A-49DE-9378-6F21616D18D4}" type="presOf" srcId="{6F8425AC-5A8F-49C4-B816-AECD9A01A1E5}" destId="{81C05F0C-994C-4111-BC32-1F88E00AFF02}" srcOrd="1" destOrd="0" presId="urn:microsoft.com/office/officeart/2005/8/layout/list1"/>
    <dgm:cxn modelId="{FAD50BA0-A81A-4768-ABA0-60A9E9D61042}" type="presOf" srcId="{5E6151A6-436A-4F43-8AB8-0D2882AA6B8A}" destId="{69074418-7C95-44A0-8A2F-BAFE31EC2B72}" srcOrd="0" destOrd="0" presId="urn:microsoft.com/office/officeart/2005/8/layout/list1"/>
    <dgm:cxn modelId="{BA5CD3B4-12AD-43DA-AADA-B623301F60C8}" type="presOf" srcId="{1F2F874F-B9F1-480F-A0B1-BF3F90CA016D}" destId="{C27EBFCA-21F2-4DB5-BE8F-855D033A1228}" srcOrd="0"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3566BA4C-0F24-48FF-9962-F8AB20FA22B1}" type="presOf" srcId="{BB22B4CC-4B56-489A-ACA1-148E7966EFED}" destId="{86BD30B3-D605-43C4-880B-3AF657EB8081}" srcOrd="1" destOrd="0" presId="urn:microsoft.com/office/officeart/2005/8/layout/list1"/>
    <dgm:cxn modelId="{ACEFB3A7-5C96-4D55-96B7-24C028A58A6B}" type="presOf" srcId="{A2DEA64F-7FF8-44C8-95ED-616B891D435F}" destId="{E7285496-4D73-4C80-AB93-6B7AA87C6B99}" srcOrd="0" destOrd="0" presId="urn:microsoft.com/office/officeart/2005/8/layout/list1"/>
    <dgm:cxn modelId="{6745F9B6-0BF3-4CA4-82BE-E5E1F419CD1D}" srcId="{7C15815A-0D93-455C-959A-062477F7C8B1}" destId="{6F8425AC-5A8F-49C4-B816-AECD9A01A1E5}" srcOrd="2" destOrd="0" parTransId="{7A93162C-8C89-42D2-B3FC-D552FA920F31}" sibTransId="{E43085C8-9FA8-4996-A2ED-4C8ED3F64CCE}"/>
    <dgm:cxn modelId="{AAAEF1E7-E181-4DD9-99DD-5DADCE333C80}" type="presOf" srcId="{BB22B4CC-4B56-489A-ACA1-148E7966EFED}" destId="{6081122C-1838-4D0C-9017-002642FA16D9}"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38F66B27-0616-41E6-98E5-2272FFB23FB0}" type="presOf" srcId="{7C15815A-0D93-455C-959A-062477F7C8B1}" destId="{C52D5C7D-AC9B-4B57-892F-892FE3AE8D08}" srcOrd="0" destOrd="0" presId="urn:microsoft.com/office/officeart/2005/8/layout/list1"/>
    <dgm:cxn modelId="{5F17B324-9189-4657-B05B-95591924375A}" srcId="{7C15815A-0D93-455C-959A-062477F7C8B1}" destId="{5E6151A6-436A-4F43-8AB8-0D2882AA6B8A}" srcOrd="3" destOrd="0" parTransId="{C21A3646-BDA5-4497-9077-A28EBBB0B64D}" sibTransId="{D88180E6-A23C-4E75-8A99-D2F2F34260EC}"/>
    <dgm:cxn modelId="{F7B98AEE-C65E-4424-B478-AF0290B7AA92}" srcId="{5E6151A6-436A-4F43-8AB8-0D2882AA6B8A}" destId="{1F2F874F-B9F1-480F-A0B1-BF3F90CA016D}" srcOrd="0" destOrd="0" parTransId="{DD128351-267C-41AF-895D-BC4470187B40}" sibTransId="{52A0407E-106C-402B-B6F4-0C116E2B750E}"/>
    <dgm:cxn modelId="{9C243713-059E-4868-A456-ED2001068F87}" type="presOf" srcId="{5E6151A6-436A-4F43-8AB8-0D2882AA6B8A}" destId="{6EE55D4C-0E9E-4757-9495-995CEECA45A9}" srcOrd="1" destOrd="0" presId="urn:microsoft.com/office/officeart/2005/8/layout/list1"/>
    <dgm:cxn modelId="{DCE5C15E-22E2-41E1-B798-16E46D3642D4}" type="presOf" srcId="{C5248A38-6E2F-4781-858F-AAAF2CF93777}" destId="{C60CAF39-43DF-4A59-8F98-5FEE2ABA9600}" srcOrd="0" destOrd="0" presId="urn:microsoft.com/office/officeart/2005/8/layout/list1"/>
    <dgm:cxn modelId="{F981A84F-92B7-4509-ABB0-F61DB174D3C0}" srcId="{7C15815A-0D93-455C-959A-062477F7C8B1}" destId="{58E027B9-5A87-4203-B3DA-74574258E678}" srcOrd="1" destOrd="0" parTransId="{0529F2DA-3FB1-4590-9B8D-A164C73D0887}" sibTransId="{4631FC59-9A02-42E7-825B-E7348283B33E}"/>
    <dgm:cxn modelId="{FDD3ADA8-2CD7-4094-916A-203218C16667}" type="presOf" srcId="{58E027B9-5A87-4203-B3DA-74574258E678}" destId="{732912F9-1563-4B07-B71D-F156EEC7BF3E}" srcOrd="0" destOrd="0" presId="urn:microsoft.com/office/officeart/2005/8/layout/list1"/>
    <dgm:cxn modelId="{24626F8C-85F1-41AA-A329-CB1DF18E3A00}" type="presOf" srcId="{6F8425AC-5A8F-49C4-B816-AECD9A01A1E5}" destId="{A8DD29F0-CFC7-48D4-92FD-965A7577D0B0}" srcOrd="0" destOrd="0" presId="urn:microsoft.com/office/officeart/2005/8/layout/list1"/>
    <dgm:cxn modelId="{B54DB508-684E-463B-86D4-A11B518E7CE4}" type="presOf" srcId="{B61D2C3E-FF86-40D0-AFC8-B83EF7DC6E5B}" destId="{CD08C0F6-E4FA-46B1-AFE9-BFEA55B7B4AA}"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F5BAA091-F1DC-4B66-B046-16D10F2C58D5}" srcId="{6F8425AC-5A8F-49C4-B816-AECD9A01A1E5}" destId="{C5248A38-6E2F-4781-858F-AAAF2CF93777}" srcOrd="0" destOrd="0" parTransId="{2741E3B2-9FBE-4BD6-AC8D-6D370C51E788}" sibTransId="{0145F96A-9408-47B6-8CF6-2FC965984E7F}"/>
    <dgm:cxn modelId="{7C4EC882-6B5D-4908-9E72-08BBBC44FC78}" type="presParOf" srcId="{C52D5C7D-AC9B-4B57-892F-892FE3AE8D08}" destId="{A87D0517-9158-411F-9E47-D4F7573A759A}" srcOrd="0" destOrd="0" presId="urn:microsoft.com/office/officeart/2005/8/layout/list1"/>
    <dgm:cxn modelId="{27DA05A8-7471-446B-8A44-0D40BE0521C0}" type="presParOf" srcId="{A87D0517-9158-411F-9E47-D4F7573A759A}" destId="{6081122C-1838-4D0C-9017-002642FA16D9}" srcOrd="0" destOrd="0" presId="urn:microsoft.com/office/officeart/2005/8/layout/list1"/>
    <dgm:cxn modelId="{A765D360-3094-4E47-A309-3DD5B40F3295}" type="presParOf" srcId="{A87D0517-9158-411F-9E47-D4F7573A759A}" destId="{86BD30B3-D605-43C4-880B-3AF657EB8081}" srcOrd="1" destOrd="0" presId="urn:microsoft.com/office/officeart/2005/8/layout/list1"/>
    <dgm:cxn modelId="{CC8E53BD-1A88-44C5-84A7-21186510AE6F}" type="presParOf" srcId="{C52D5C7D-AC9B-4B57-892F-892FE3AE8D08}" destId="{2063C237-1377-446B-957C-A62657E46A16}" srcOrd="1" destOrd="0" presId="urn:microsoft.com/office/officeart/2005/8/layout/list1"/>
    <dgm:cxn modelId="{61544980-70D1-493B-9028-DDD853E5052F}" type="presParOf" srcId="{C52D5C7D-AC9B-4B57-892F-892FE3AE8D08}" destId="{CD08C0F6-E4FA-46B1-AFE9-BFEA55B7B4AA}" srcOrd="2" destOrd="0" presId="urn:microsoft.com/office/officeart/2005/8/layout/list1"/>
    <dgm:cxn modelId="{9DF1D84F-41F6-4511-992C-9EE7765B5B70}" type="presParOf" srcId="{C52D5C7D-AC9B-4B57-892F-892FE3AE8D08}" destId="{B4E4A676-E87E-45E5-9DFC-E0663E39A9AB}" srcOrd="3" destOrd="0" presId="urn:microsoft.com/office/officeart/2005/8/layout/list1"/>
    <dgm:cxn modelId="{E6343E69-0283-4913-AAE0-F515E789AB91}" type="presParOf" srcId="{C52D5C7D-AC9B-4B57-892F-892FE3AE8D08}" destId="{9D3D727C-B93A-48B1-8B32-DA750141B297}" srcOrd="4" destOrd="0" presId="urn:microsoft.com/office/officeart/2005/8/layout/list1"/>
    <dgm:cxn modelId="{16F81455-A9AB-46BE-899D-6DCE04F57938}" type="presParOf" srcId="{9D3D727C-B93A-48B1-8B32-DA750141B297}" destId="{732912F9-1563-4B07-B71D-F156EEC7BF3E}" srcOrd="0" destOrd="0" presId="urn:microsoft.com/office/officeart/2005/8/layout/list1"/>
    <dgm:cxn modelId="{8C3FB52D-71FF-457A-94FB-C0E01FD54527}" type="presParOf" srcId="{9D3D727C-B93A-48B1-8B32-DA750141B297}" destId="{E80306CF-28AC-4EA0-9C2F-46410CCB418A}" srcOrd="1" destOrd="0" presId="urn:microsoft.com/office/officeart/2005/8/layout/list1"/>
    <dgm:cxn modelId="{7C5698DF-2611-4D5D-AF58-EC70C7DAE30A}" type="presParOf" srcId="{C52D5C7D-AC9B-4B57-892F-892FE3AE8D08}" destId="{45847BD3-2157-4B09-A45F-813362143A8D}" srcOrd="5" destOrd="0" presId="urn:microsoft.com/office/officeart/2005/8/layout/list1"/>
    <dgm:cxn modelId="{058C67A0-8E13-4468-9BF5-FA2E26E21105}" type="presParOf" srcId="{C52D5C7D-AC9B-4B57-892F-892FE3AE8D08}" destId="{E7285496-4D73-4C80-AB93-6B7AA87C6B99}" srcOrd="6" destOrd="0" presId="urn:microsoft.com/office/officeart/2005/8/layout/list1"/>
    <dgm:cxn modelId="{0CF835F5-AF51-4B30-BD89-2DD1944B783C}" type="presParOf" srcId="{C52D5C7D-AC9B-4B57-892F-892FE3AE8D08}" destId="{E8A8D41E-2C1D-4FB9-9E3D-0B209A4D6324}" srcOrd="7" destOrd="0" presId="urn:microsoft.com/office/officeart/2005/8/layout/list1"/>
    <dgm:cxn modelId="{90764F97-2C7F-4D3C-B816-F9DEAB6361A8}" type="presParOf" srcId="{C52D5C7D-AC9B-4B57-892F-892FE3AE8D08}" destId="{FB09B791-D06F-4FE4-A2AA-18FC67BBDB00}" srcOrd="8" destOrd="0" presId="urn:microsoft.com/office/officeart/2005/8/layout/list1"/>
    <dgm:cxn modelId="{41DB4C2E-8B4B-4662-B2EB-8D41E4F42D99}" type="presParOf" srcId="{FB09B791-D06F-4FE4-A2AA-18FC67BBDB00}" destId="{A8DD29F0-CFC7-48D4-92FD-965A7577D0B0}" srcOrd="0" destOrd="0" presId="urn:microsoft.com/office/officeart/2005/8/layout/list1"/>
    <dgm:cxn modelId="{317ACA0F-1F30-4AEB-B7A8-77B11DDCE9DA}" type="presParOf" srcId="{FB09B791-D06F-4FE4-A2AA-18FC67BBDB00}" destId="{81C05F0C-994C-4111-BC32-1F88E00AFF02}" srcOrd="1" destOrd="0" presId="urn:microsoft.com/office/officeart/2005/8/layout/list1"/>
    <dgm:cxn modelId="{1510287D-6217-4C4A-96A8-B78E4F6DB39F}" type="presParOf" srcId="{C52D5C7D-AC9B-4B57-892F-892FE3AE8D08}" destId="{F0D9C38A-E00A-4C12-A086-2525327986AF}" srcOrd="9" destOrd="0" presId="urn:microsoft.com/office/officeart/2005/8/layout/list1"/>
    <dgm:cxn modelId="{11C55E53-BC67-4FCB-818D-3A4AB7BEFE30}" type="presParOf" srcId="{C52D5C7D-AC9B-4B57-892F-892FE3AE8D08}" destId="{C60CAF39-43DF-4A59-8F98-5FEE2ABA9600}" srcOrd="10" destOrd="0" presId="urn:microsoft.com/office/officeart/2005/8/layout/list1"/>
    <dgm:cxn modelId="{941261DC-62BF-4C19-A4A0-9A014EA3EC6E}" type="presParOf" srcId="{C52D5C7D-AC9B-4B57-892F-892FE3AE8D08}" destId="{09C607F3-2DF5-4EB2-99E3-881D0E717BEA}" srcOrd="11" destOrd="0" presId="urn:microsoft.com/office/officeart/2005/8/layout/list1"/>
    <dgm:cxn modelId="{53CCA7B2-4162-4119-AF76-2289A4AFB731}" type="presParOf" srcId="{C52D5C7D-AC9B-4B57-892F-892FE3AE8D08}" destId="{EE98A0FD-32C0-47FC-BD33-47EE8F11766C}" srcOrd="12" destOrd="0" presId="urn:microsoft.com/office/officeart/2005/8/layout/list1"/>
    <dgm:cxn modelId="{6602A5A3-D720-4BAB-A2D0-31E951B2E19B}" type="presParOf" srcId="{EE98A0FD-32C0-47FC-BD33-47EE8F11766C}" destId="{69074418-7C95-44A0-8A2F-BAFE31EC2B72}" srcOrd="0" destOrd="0" presId="urn:microsoft.com/office/officeart/2005/8/layout/list1"/>
    <dgm:cxn modelId="{20BDA77E-1CAE-4DCE-B523-B4488F0E988C}" type="presParOf" srcId="{EE98A0FD-32C0-47FC-BD33-47EE8F11766C}" destId="{6EE55D4C-0E9E-4757-9495-995CEECA45A9}" srcOrd="1" destOrd="0" presId="urn:microsoft.com/office/officeart/2005/8/layout/list1"/>
    <dgm:cxn modelId="{3C05EB65-BDF3-41EB-AB01-0C05D045FB7A}" type="presParOf" srcId="{C52D5C7D-AC9B-4B57-892F-892FE3AE8D08}" destId="{C9E10A1C-E14E-4F02-A5E2-7749D174879C}" srcOrd="13" destOrd="0" presId="urn:microsoft.com/office/officeart/2005/8/layout/list1"/>
    <dgm:cxn modelId="{17411064-6DC6-4F54-B978-D76414E1721C}" type="presParOf" srcId="{C52D5C7D-AC9B-4B57-892F-892FE3AE8D08}" destId="{C27EBFCA-21F2-4DB5-BE8F-855D033A1228}"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7C15815A-0D93-455C-959A-062477F7C8B1}"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pt-BR"/>
        </a:p>
      </dgm:t>
    </dgm:pt>
    <dgm:pt modelId="{58E027B9-5A87-4203-B3DA-74574258E678}">
      <dgm:prSet custT="1"/>
      <dgm:spPr/>
      <dgm:t>
        <a:bodyPr/>
        <a:lstStyle/>
        <a:p>
          <a:r>
            <a:rPr lang="en-US" sz="2400" b="1" dirty="0" smtClean="0">
              <a:solidFill>
                <a:schemeClr val="bg1"/>
              </a:solidFill>
              <a:cs typeface="Arial" pitchFamily="34" charset="0"/>
            </a:rPr>
            <a:t>8 horas de </a:t>
          </a:r>
          <a:r>
            <a:rPr lang="en-US" sz="2400" b="1" dirty="0" err="1" smtClean="0">
              <a:solidFill>
                <a:schemeClr val="bg1"/>
              </a:solidFill>
              <a:cs typeface="Arial" pitchFamily="34" charset="0"/>
            </a:rPr>
            <a:t>trabalhos</a:t>
          </a:r>
          <a:r>
            <a:rPr lang="en-US" sz="2400" b="1" dirty="0" smtClean="0">
              <a:solidFill>
                <a:schemeClr val="bg1"/>
              </a:solidFill>
              <a:cs typeface="Arial" pitchFamily="34" charset="0"/>
            </a:rPr>
            <a:t> </a:t>
          </a:r>
          <a:r>
            <a:rPr lang="en-US" sz="2400" b="1" dirty="0" err="1" smtClean="0">
              <a:solidFill>
                <a:schemeClr val="bg1"/>
              </a:solidFill>
              <a:cs typeface="Arial" pitchFamily="34" charset="0"/>
            </a:rPr>
            <a:t>diários</a:t>
          </a:r>
          <a:r>
            <a:rPr lang="en-US" sz="2400" b="1" dirty="0" smtClean="0">
              <a:solidFill>
                <a:schemeClr val="bg1"/>
              </a:solidFill>
              <a:cs typeface="Arial" pitchFamily="34" charset="0"/>
            </a:rPr>
            <a:t> = 8,5 SMV mensais</a:t>
          </a:r>
          <a:endParaRPr lang="en-US" sz="2400" b="1" dirty="0">
            <a:solidFill>
              <a:schemeClr val="bg1"/>
            </a:solidFill>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B61D2C3E-FF86-40D0-AFC8-B83EF7DC6E5B}">
      <dgm:prSet custT="1"/>
      <dgm:spPr/>
      <dgm:t>
        <a:bodyPr/>
        <a:lstStyle/>
        <a:p>
          <a:r>
            <a:rPr lang="en-US" sz="2400" b="1" dirty="0" smtClean="0">
              <a:solidFill>
                <a:schemeClr val="bg1"/>
              </a:solidFill>
              <a:cs typeface="Arial" pitchFamily="34" charset="0"/>
            </a:rPr>
            <a:t>6 horas de </a:t>
          </a:r>
          <a:r>
            <a:rPr lang="en-US" sz="2400" b="1" dirty="0" err="1" smtClean="0">
              <a:solidFill>
                <a:schemeClr val="bg1"/>
              </a:solidFill>
              <a:cs typeface="Arial" pitchFamily="34" charset="0"/>
            </a:rPr>
            <a:t>trabalhos</a:t>
          </a:r>
          <a:r>
            <a:rPr lang="en-US" sz="2400" b="1" dirty="0" smtClean="0">
              <a:solidFill>
                <a:schemeClr val="bg1"/>
              </a:solidFill>
              <a:cs typeface="Arial" pitchFamily="34" charset="0"/>
            </a:rPr>
            <a:t> </a:t>
          </a:r>
          <a:r>
            <a:rPr lang="en-US" sz="2400" b="1" dirty="0" err="1" smtClean="0">
              <a:solidFill>
                <a:schemeClr val="bg1"/>
              </a:solidFill>
              <a:cs typeface="Arial" pitchFamily="34" charset="0"/>
            </a:rPr>
            <a:t>díários</a:t>
          </a:r>
          <a:r>
            <a:rPr lang="en-US" sz="2400" b="1" dirty="0" smtClean="0">
              <a:solidFill>
                <a:schemeClr val="bg1"/>
              </a:solidFill>
              <a:cs typeface="Arial" pitchFamily="34" charset="0"/>
            </a:rPr>
            <a:t> = 6 SMV mensais</a:t>
          </a:r>
          <a:endParaRPr lang="en-US" sz="2400" b="1" dirty="0">
            <a:solidFill>
              <a:schemeClr val="bg1"/>
            </a:solidFill>
            <a:latin typeface="+mj-lt"/>
            <a:cs typeface="Arial" pitchFamily="34" charset="0"/>
          </a:endParaRP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74E99181-647E-4DBF-8E5D-3FA81A5816BB}" type="pres">
      <dgm:prSet presAssocID="{7C15815A-0D93-455C-959A-062477F7C8B1}" presName="linear" presStyleCnt="0">
        <dgm:presLayoutVars>
          <dgm:animLvl val="lvl"/>
          <dgm:resizeHandles val="exact"/>
        </dgm:presLayoutVars>
      </dgm:prSet>
      <dgm:spPr/>
      <dgm:t>
        <a:bodyPr/>
        <a:lstStyle/>
        <a:p>
          <a:endParaRPr lang="pt-BR"/>
        </a:p>
      </dgm:t>
    </dgm:pt>
    <dgm:pt modelId="{6CE9EF50-1F3E-4CDF-B4CE-97F6A4C34404}" type="pres">
      <dgm:prSet presAssocID="{B61D2C3E-FF86-40D0-AFC8-B83EF7DC6E5B}" presName="parentText" presStyleLbl="node1" presStyleIdx="0" presStyleCnt="2">
        <dgm:presLayoutVars>
          <dgm:chMax val="0"/>
          <dgm:bulletEnabled val="1"/>
        </dgm:presLayoutVars>
      </dgm:prSet>
      <dgm:spPr/>
      <dgm:t>
        <a:bodyPr/>
        <a:lstStyle/>
        <a:p>
          <a:endParaRPr lang="pt-BR"/>
        </a:p>
      </dgm:t>
    </dgm:pt>
    <dgm:pt modelId="{089F4287-341C-4724-A12C-C0351F199A31}" type="pres">
      <dgm:prSet presAssocID="{D5EC379A-532F-41AC-959C-D38FE84072ED}" presName="spacer" presStyleCnt="0"/>
      <dgm:spPr/>
    </dgm:pt>
    <dgm:pt modelId="{155399AC-D292-4C53-AFAD-862C967FFFD6}" type="pres">
      <dgm:prSet presAssocID="{58E027B9-5A87-4203-B3DA-74574258E678}" presName="parentText" presStyleLbl="node1" presStyleIdx="1" presStyleCnt="2">
        <dgm:presLayoutVars>
          <dgm:chMax val="0"/>
          <dgm:bulletEnabled val="1"/>
        </dgm:presLayoutVars>
      </dgm:prSet>
      <dgm:spPr/>
      <dgm:t>
        <a:bodyPr/>
        <a:lstStyle/>
        <a:p>
          <a:endParaRPr lang="pt-BR"/>
        </a:p>
      </dgm:t>
    </dgm:pt>
  </dgm:ptLst>
  <dgm:cxnLst>
    <dgm:cxn modelId="{0F91055B-19F7-4589-9D3F-E53FB2FD41D3}" type="presOf" srcId="{B61D2C3E-FF86-40D0-AFC8-B83EF7DC6E5B}" destId="{6CE9EF50-1F3E-4CDF-B4CE-97F6A4C34404}" srcOrd="0" destOrd="0" presId="urn:microsoft.com/office/officeart/2005/8/layout/vList2"/>
    <dgm:cxn modelId="{F55D9264-E709-4027-9215-A8D440F3FF2D}" type="presOf" srcId="{58E027B9-5A87-4203-B3DA-74574258E678}" destId="{155399AC-D292-4C53-AFAD-862C967FFFD6}" srcOrd="0" destOrd="0" presId="urn:microsoft.com/office/officeart/2005/8/layout/vList2"/>
    <dgm:cxn modelId="{F981A84F-92B7-4509-ABB0-F61DB174D3C0}" srcId="{7C15815A-0D93-455C-959A-062477F7C8B1}" destId="{58E027B9-5A87-4203-B3DA-74574258E678}" srcOrd="1" destOrd="0" parTransId="{0529F2DA-3FB1-4590-9B8D-A164C73D0887}" sibTransId="{4631FC59-9A02-42E7-825B-E7348283B33E}"/>
    <dgm:cxn modelId="{3924F273-7479-4AF5-92AA-65D854519C7A}" type="presOf" srcId="{7C15815A-0D93-455C-959A-062477F7C8B1}" destId="{74E99181-647E-4DBF-8E5D-3FA81A5816BB}" srcOrd="0" destOrd="0" presId="urn:microsoft.com/office/officeart/2005/8/layout/vList2"/>
    <dgm:cxn modelId="{34E73B86-AA02-4C08-A4E6-FDAB46C0471F}" srcId="{7C15815A-0D93-455C-959A-062477F7C8B1}" destId="{B61D2C3E-FF86-40D0-AFC8-B83EF7DC6E5B}" srcOrd="0" destOrd="0" parTransId="{67BC6C00-CC6D-43FE-BF87-2EC77E1C7CE6}" sibTransId="{D5EC379A-532F-41AC-959C-D38FE84072ED}"/>
    <dgm:cxn modelId="{9D71C370-7375-460B-9A4E-2634A0EEDDDF}" type="presParOf" srcId="{74E99181-647E-4DBF-8E5D-3FA81A5816BB}" destId="{6CE9EF50-1F3E-4CDF-B4CE-97F6A4C34404}" srcOrd="0" destOrd="0" presId="urn:microsoft.com/office/officeart/2005/8/layout/vList2"/>
    <dgm:cxn modelId="{19ABF056-9AAA-424E-AB07-B58BF9E58BC7}" type="presParOf" srcId="{74E99181-647E-4DBF-8E5D-3FA81A5816BB}" destId="{089F4287-341C-4724-A12C-C0351F199A31}" srcOrd="1" destOrd="0" presId="urn:microsoft.com/office/officeart/2005/8/layout/vList2"/>
    <dgm:cxn modelId="{777B79EB-A25A-4667-8F72-BDCEB2C97869}" type="presParOf" srcId="{74E99181-647E-4DBF-8E5D-3FA81A5816BB}" destId="{155399AC-D292-4C53-AFAD-862C967FFFD6}"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B61D2C3E-FF86-40D0-AFC8-B83EF7DC6E5B}">
      <dgm:prSet custT="1"/>
      <dgm:spPr/>
      <dgm:t>
        <a:bodyPr/>
        <a:lstStyle/>
        <a:p>
          <a:r>
            <a:rPr lang="en-US" sz="2400" b="1" dirty="0" err="1" smtClean="0">
              <a:solidFill>
                <a:schemeClr val="bg1"/>
              </a:solidFill>
              <a:cs typeface="Arial" pitchFamily="34" charset="0"/>
            </a:rPr>
            <a:t>Regulamenta</a:t>
          </a:r>
          <a:r>
            <a:rPr lang="en-US" sz="2400" b="1" dirty="0" smtClean="0">
              <a:solidFill>
                <a:schemeClr val="bg1"/>
              </a:solidFill>
              <a:cs typeface="Arial" pitchFamily="34" charset="0"/>
            </a:rPr>
            <a:t> a ART – </a:t>
          </a:r>
          <a:r>
            <a:rPr lang="en-US" sz="2400" b="1" dirty="0" err="1" smtClean="0">
              <a:solidFill>
                <a:schemeClr val="bg1"/>
              </a:solidFill>
              <a:cs typeface="Arial" pitchFamily="34" charset="0"/>
            </a:rPr>
            <a:t>Anotação</a:t>
          </a:r>
          <a:r>
            <a:rPr lang="en-US" sz="2400" b="1" dirty="0" smtClean="0">
              <a:solidFill>
                <a:schemeClr val="bg1"/>
              </a:solidFill>
              <a:cs typeface="Arial" pitchFamily="34" charset="0"/>
            </a:rPr>
            <a:t> de </a:t>
          </a:r>
          <a:r>
            <a:rPr lang="en-US" sz="2400" b="1" dirty="0" err="1" smtClean="0">
              <a:solidFill>
                <a:schemeClr val="bg1"/>
              </a:solidFill>
              <a:cs typeface="Arial" pitchFamily="34" charset="0"/>
            </a:rPr>
            <a:t>Responsabilidade</a:t>
          </a:r>
          <a:r>
            <a:rPr lang="en-US" sz="2400" b="1" dirty="0" smtClean="0">
              <a:solidFill>
                <a:schemeClr val="bg1"/>
              </a:solidFill>
              <a:cs typeface="Arial" pitchFamily="34" charset="0"/>
            </a:rPr>
            <a:t> Técnica</a:t>
          </a:r>
          <a:endParaRPr lang="en-US" sz="2400" b="1" dirty="0">
            <a:solidFill>
              <a:schemeClr val="bg1"/>
            </a:solidFill>
            <a:latin typeface="+mj-lt"/>
            <a:cs typeface="Arial" pitchFamily="34" charset="0"/>
          </a:endParaRP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32F1B81-5C15-444D-AE24-2086B77A7BEB}">
      <dgm:prSet custT="1"/>
      <dgm:spPr/>
      <dgm:t>
        <a:bodyPr/>
        <a:lstStyle/>
        <a:p>
          <a:r>
            <a:rPr lang="en-US" sz="2400" b="1" dirty="0" err="1" smtClean="0">
              <a:solidFill>
                <a:schemeClr val="tx1"/>
              </a:solidFill>
              <a:cs typeface="Arial" pitchFamily="34" charset="0"/>
            </a:rPr>
            <a:t>Todo</a:t>
          </a:r>
          <a:r>
            <a:rPr lang="en-US" sz="2400" b="1" dirty="0" smtClean="0">
              <a:solidFill>
                <a:schemeClr val="tx1"/>
              </a:solidFill>
              <a:cs typeface="Arial" pitchFamily="34" charset="0"/>
            </a:rPr>
            <a:t> </a:t>
          </a:r>
          <a:r>
            <a:rPr lang="en-US" sz="2400" b="1" dirty="0" err="1" smtClean="0">
              <a:solidFill>
                <a:schemeClr val="tx1"/>
              </a:solidFill>
              <a:cs typeface="Arial" pitchFamily="34" charset="0"/>
            </a:rPr>
            <a:t>contrato</a:t>
          </a:r>
          <a:r>
            <a:rPr lang="en-US" sz="2400" b="1" dirty="0" smtClean="0">
              <a:solidFill>
                <a:schemeClr val="tx1"/>
              </a:solidFill>
              <a:cs typeface="Arial" pitchFamily="34" charset="0"/>
            </a:rPr>
            <a:t> de </a:t>
          </a:r>
          <a:r>
            <a:rPr lang="en-US" sz="2400" b="1" dirty="0" err="1" smtClean="0">
              <a:solidFill>
                <a:schemeClr val="tx1"/>
              </a:solidFill>
              <a:cs typeface="Arial" pitchFamily="34" charset="0"/>
            </a:rPr>
            <a:t>obra</a:t>
          </a:r>
          <a:r>
            <a:rPr lang="en-US" sz="2400" b="1" dirty="0" smtClean="0">
              <a:solidFill>
                <a:schemeClr val="tx1"/>
              </a:solidFill>
              <a:cs typeface="Arial" pitchFamily="34" charset="0"/>
            </a:rPr>
            <a:t> </a:t>
          </a:r>
          <a:r>
            <a:rPr lang="en-US" sz="2400" b="1" dirty="0" err="1" smtClean="0">
              <a:solidFill>
                <a:schemeClr val="tx1"/>
              </a:solidFill>
              <a:cs typeface="Arial" pitchFamily="34" charset="0"/>
            </a:rPr>
            <a:t>ou</a:t>
          </a:r>
          <a:r>
            <a:rPr lang="en-US" sz="2400" b="1" dirty="0" smtClean="0">
              <a:solidFill>
                <a:schemeClr val="tx1"/>
              </a:solidFill>
              <a:cs typeface="Arial" pitchFamily="34" charset="0"/>
            </a:rPr>
            <a:t> </a:t>
          </a:r>
          <a:r>
            <a:rPr lang="en-US" sz="2400" b="1" dirty="0" err="1" smtClean="0">
              <a:solidFill>
                <a:schemeClr val="tx1"/>
              </a:solidFill>
              <a:cs typeface="Arial" pitchFamily="34" charset="0"/>
            </a:rPr>
            <a:t>serviço</a:t>
          </a:r>
          <a:r>
            <a:rPr lang="en-US" sz="2400" b="1" dirty="0" smtClean="0">
              <a:solidFill>
                <a:schemeClr val="tx1"/>
              </a:solidFill>
              <a:cs typeface="Arial" pitchFamily="34" charset="0"/>
            </a:rPr>
            <a:t> de </a:t>
          </a:r>
          <a:r>
            <a:rPr lang="en-US" sz="2400" b="1" dirty="0" err="1" smtClean="0">
              <a:solidFill>
                <a:schemeClr val="tx1"/>
              </a:solidFill>
              <a:cs typeface="Arial" pitchFamily="34" charset="0"/>
            </a:rPr>
            <a:t>engenharia</a:t>
          </a:r>
          <a:r>
            <a:rPr lang="en-US" sz="2400" b="1" dirty="0" smtClean="0">
              <a:solidFill>
                <a:schemeClr val="tx1"/>
              </a:solidFill>
              <a:cs typeface="Arial" pitchFamily="34" charset="0"/>
            </a:rPr>
            <a:t> </a:t>
          </a:r>
          <a:r>
            <a:rPr lang="en-US" sz="2400" b="1" dirty="0" err="1" smtClean="0">
              <a:solidFill>
                <a:schemeClr val="tx1"/>
              </a:solidFill>
              <a:cs typeface="Arial" pitchFamily="34" charset="0"/>
            </a:rPr>
            <a:t>obriga</a:t>
          </a:r>
          <a:r>
            <a:rPr lang="en-US" sz="2400" b="1" dirty="0" smtClean="0">
              <a:solidFill>
                <a:schemeClr val="tx1"/>
              </a:solidFill>
              <a:cs typeface="Arial" pitchFamily="34" charset="0"/>
            </a:rPr>
            <a:t> a ART, com taxa</a:t>
          </a:r>
          <a:endParaRPr lang="en-US" sz="2400" b="1" dirty="0">
            <a:solidFill>
              <a:schemeClr val="tx1"/>
            </a:solidFill>
            <a:cs typeface="Arial" pitchFamily="34" charset="0"/>
          </a:endParaRPr>
        </a:p>
      </dgm:t>
    </dgm:pt>
    <dgm:pt modelId="{A26EF2A7-F733-404D-A54F-97D986EE7379}" type="parTrans" cxnId="{720FF361-3AAB-4AAC-AD3D-EE58B3BB5B6B}">
      <dgm:prSet/>
      <dgm:spPr/>
      <dgm:t>
        <a:bodyPr/>
        <a:lstStyle/>
        <a:p>
          <a:endParaRPr lang="pt-BR"/>
        </a:p>
      </dgm:t>
    </dgm:pt>
    <dgm:pt modelId="{B0BAD676-19D7-4CBA-A349-A9ECC220E32C}" type="sibTrans" cxnId="{720FF361-3AAB-4AAC-AD3D-EE58B3BB5B6B}">
      <dgm:prSet/>
      <dgm:spPr/>
      <dgm:t>
        <a:bodyPr/>
        <a:lstStyle/>
        <a:p>
          <a:endParaRPr lang="pt-BR"/>
        </a:p>
      </dgm:t>
    </dgm:pt>
    <dgm:pt modelId="{D5349CFE-C434-463A-B3F7-3AD6FBA96EAF}">
      <dgm:prSet custT="1"/>
      <dgm:spPr/>
      <dgm:t>
        <a:bodyPr/>
        <a:lstStyle/>
        <a:p>
          <a:pPr algn="ctr"/>
          <a:r>
            <a:rPr lang="en-US" sz="3200" b="1" dirty="0" err="1" smtClean="0">
              <a:solidFill>
                <a:schemeClr val="bg1"/>
              </a:solidFill>
              <a:cs typeface="Arial" pitchFamily="34" charset="0"/>
            </a:rPr>
            <a:t>Falta</a:t>
          </a:r>
          <a:r>
            <a:rPr lang="en-US" sz="3200" b="1" dirty="0" smtClean="0">
              <a:solidFill>
                <a:schemeClr val="bg1"/>
              </a:solidFill>
              <a:cs typeface="Arial" pitchFamily="34" charset="0"/>
            </a:rPr>
            <a:t> de ART </a:t>
          </a:r>
          <a:r>
            <a:rPr lang="en-US" sz="3200" b="1" dirty="0" smtClean="0">
              <a:solidFill>
                <a:schemeClr val="bg1"/>
              </a:solidFill>
              <a:cs typeface="Arial" pitchFamily="34" charset="0"/>
              <a:sym typeface="Wingdings" panose="05000000000000000000" pitchFamily="2" charset="2"/>
            </a:rPr>
            <a:t> </a:t>
          </a:r>
          <a:r>
            <a:rPr lang="en-US" sz="3200" b="1" dirty="0" err="1" smtClean="0">
              <a:solidFill>
                <a:schemeClr val="bg1"/>
              </a:solidFill>
              <a:cs typeface="Arial" pitchFamily="34" charset="0"/>
              <a:sym typeface="Wingdings" panose="05000000000000000000" pitchFamily="2" charset="2"/>
            </a:rPr>
            <a:t>multa</a:t>
          </a:r>
          <a:endParaRPr lang="en-US" sz="3200" b="1" dirty="0">
            <a:solidFill>
              <a:schemeClr val="bg1"/>
            </a:solidFill>
            <a:cs typeface="Arial" pitchFamily="34" charset="0"/>
          </a:endParaRPr>
        </a:p>
      </dgm:t>
    </dgm:pt>
    <dgm:pt modelId="{A418640E-F685-4B07-9B32-BC6655B8D772}" type="parTrans" cxnId="{1D29EAB7-AD18-4438-BF3E-F458F0174104}">
      <dgm:prSet/>
      <dgm:spPr/>
      <dgm:t>
        <a:bodyPr/>
        <a:lstStyle/>
        <a:p>
          <a:endParaRPr lang="pt-BR"/>
        </a:p>
      </dgm:t>
    </dgm:pt>
    <dgm:pt modelId="{2C280C13-CD64-4AFB-BD2C-D116773FFC93}" type="sibTrans" cxnId="{1D29EAB7-AD18-4438-BF3E-F458F0174104}">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40B504DE-4F62-4843-9DC7-693A485FEBF3}" type="pres">
      <dgm:prSet presAssocID="{B61D2C3E-FF86-40D0-AFC8-B83EF7DC6E5B}" presName="parentLin" presStyleCnt="0"/>
      <dgm:spPr/>
      <dgm:t>
        <a:bodyPr/>
        <a:lstStyle/>
        <a:p>
          <a:endParaRPr lang="pt-BR"/>
        </a:p>
      </dgm:t>
    </dgm:pt>
    <dgm:pt modelId="{0E339C24-40CE-49A5-AF96-F73A1894A0C2}" type="pres">
      <dgm:prSet presAssocID="{B61D2C3E-FF86-40D0-AFC8-B83EF7DC6E5B}" presName="parentLeftMargin" presStyleLbl="node1" presStyleIdx="0" presStyleCnt="2"/>
      <dgm:spPr/>
      <dgm:t>
        <a:bodyPr/>
        <a:lstStyle/>
        <a:p>
          <a:endParaRPr lang="pt-BR"/>
        </a:p>
      </dgm:t>
    </dgm:pt>
    <dgm:pt modelId="{8293B5DC-6E9B-470A-956D-5CEEABE5232F}" type="pres">
      <dgm:prSet presAssocID="{B61D2C3E-FF86-40D0-AFC8-B83EF7DC6E5B}" presName="parentText" presStyleLbl="node1" presStyleIdx="0" presStyleCnt="2">
        <dgm:presLayoutVars>
          <dgm:chMax val="0"/>
          <dgm:bulletEnabled val="1"/>
        </dgm:presLayoutVars>
      </dgm:prSet>
      <dgm:spPr/>
      <dgm:t>
        <a:bodyPr/>
        <a:lstStyle/>
        <a:p>
          <a:endParaRPr lang="pt-BR"/>
        </a:p>
      </dgm:t>
    </dgm:pt>
    <dgm:pt modelId="{B31993B7-04E8-4D65-AA6C-5092E6D33E30}" type="pres">
      <dgm:prSet presAssocID="{B61D2C3E-FF86-40D0-AFC8-B83EF7DC6E5B}" presName="negativeSpace" presStyleCnt="0"/>
      <dgm:spPr/>
      <dgm:t>
        <a:bodyPr/>
        <a:lstStyle/>
        <a:p>
          <a:endParaRPr lang="pt-BR"/>
        </a:p>
      </dgm:t>
    </dgm:pt>
    <dgm:pt modelId="{DCF355D6-03B1-4E27-B7F2-A44FA90100FE}" type="pres">
      <dgm:prSet presAssocID="{B61D2C3E-FF86-40D0-AFC8-B83EF7DC6E5B}" presName="childText" presStyleLbl="conFgAcc1" presStyleIdx="0" presStyleCnt="2">
        <dgm:presLayoutVars>
          <dgm:bulletEnabled val="1"/>
        </dgm:presLayoutVars>
      </dgm:prSet>
      <dgm:spPr/>
    </dgm:pt>
    <dgm:pt modelId="{5C213707-50DA-4C3E-BDF7-6E36C76E1DA8}" type="pres">
      <dgm:prSet presAssocID="{D5EC379A-532F-41AC-959C-D38FE84072ED}" presName="spaceBetweenRectangles" presStyleCnt="0"/>
      <dgm:spPr/>
      <dgm:t>
        <a:bodyPr/>
        <a:lstStyle/>
        <a:p>
          <a:endParaRPr lang="pt-BR"/>
        </a:p>
      </dgm:t>
    </dgm:pt>
    <dgm:pt modelId="{F070603B-0875-4E6B-BA78-AE2EBF6A7068}" type="pres">
      <dgm:prSet presAssocID="{D5349CFE-C434-463A-B3F7-3AD6FBA96EAF}" presName="parentLin" presStyleCnt="0"/>
      <dgm:spPr/>
    </dgm:pt>
    <dgm:pt modelId="{AB4E0BBA-8A32-430E-9263-3ABC11EB5D07}" type="pres">
      <dgm:prSet presAssocID="{D5349CFE-C434-463A-B3F7-3AD6FBA96EAF}" presName="parentLeftMargin" presStyleLbl="node1" presStyleIdx="0" presStyleCnt="2"/>
      <dgm:spPr/>
    </dgm:pt>
    <dgm:pt modelId="{1629441E-B298-4F5E-A52A-B3439041B408}" type="pres">
      <dgm:prSet presAssocID="{D5349CFE-C434-463A-B3F7-3AD6FBA96EAF}" presName="parentText" presStyleLbl="node1" presStyleIdx="1" presStyleCnt="2">
        <dgm:presLayoutVars>
          <dgm:chMax val="0"/>
          <dgm:bulletEnabled val="1"/>
        </dgm:presLayoutVars>
      </dgm:prSet>
      <dgm:spPr/>
    </dgm:pt>
    <dgm:pt modelId="{F86422C2-5FAD-402E-8CCF-87FCD5C11319}" type="pres">
      <dgm:prSet presAssocID="{D5349CFE-C434-463A-B3F7-3AD6FBA96EAF}" presName="negativeSpace" presStyleCnt="0"/>
      <dgm:spPr/>
    </dgm:pt>
    <dgm:pt modelId="{5AC1509C-5BE2-418D-8CFB-C85E3713AD59}" type="pres">
      <dgm:prSet presAssocID="{D5349CFE-C434-463A-B3F7-3AD6FBA96EAF}" presName="childText" presStyleLbl="conFgAcc1" presStyleIdx="1" presStyleCnt="2">
        <dgm:presLayoutVars>
          <dgm:bulletEnabled val="1"/>
        </dgm:presLayoutVars>
      </dgm:prSet>
      <dgm:spPr>
        <a:noFill/>
        <a:ln>
          <a:noFill/>
        </a:ln>
      </dgm:spPr>
      <dgm:t>
        <a:bodyPr/>
        <a:lstStyle/>
        <a:p>
          <a:endParaRPr lang="pt-BR"/>
        </a:p>
      </dgm:t>
    </dgm:pt>
  </dgm:ptLst>
  <dgm:cxnLst>
    <dgm:cxn modelId="{34E73B86-AA02-4C08-A4E6-FDAB46C0471F}" srcId="{7C15815A-0D93-455C-959A-062477F7C8B1}" destId="{B61D2C3E-FF86-40D0-AFC8-B83EF7DC6E5B}" srcOrd="0" destOrd="0" parTransId="{67BC6C00-CC6D-43FE-BF87-2EC77E1C7CE6}" sibTransId="{D5EC379A-532F-41AC-959C-D38FE84072ED}"/>
    <dgm:cxn modelId="{3C4EDFEE-3B09-44C1-842B-307C74B98457}" type="presOf" srcId="{B61D2C3E-FF86-40D0-AFC8-B83EF7DC6E5B}" destId="{0E339C24-40CE-49A5-AF96-F73A1894A0C2}" srcOrd="0" destOrd="0" presId="urn:microsoft.com/office/officeart/2005/8/layout/list1"/>
    <dgm:cxn modelId="{DFC9A583-5390-4C6C-8AD0-F5E8022282F5}" type="presOf" srcId="{D5349CFE-C434-463A-B3F7-3AD6FBA96EAF}" destId="{AB4E0BBA-8A32-430E-9263-3ABC11EB5D07}" srcOrd="0" destOrd="0" presId="urn:microsoft.com/office/officeart/2005/8/layout/list1"/>
    <dgm:cxn modelId="{9D20EE8F-E50D-47EA-AB3A-79453C9D3480}" type="presOf" srcId="{D5349CFE-C434-463A-B3F7-3AD6FBA96EAF}" destId="{1629441E-B298-4F5E-A52A-B3439041B408}" srcOrd="1" destOrd="0" presId="urn:microsoft.com/office/officeart/2005/8/layout/list1"/>
    <dgm:cxn modelId="{A9BB222C-379F-4393-A59E-1EBD830BD719}" type="presOf" srcId="{B61D2C3E-FF86-40D0-AFC8-B83EF7DC6E5B}" destId="{8293B5DC-6E9B-470A-956D-5CEEABE5232F}" srcOrd="1" destOrd="0" presId="urn:microsoft.com/office/officeart/2005/8/layout/list1"/>
    <dgm:cxn modelId="{720FF361-3AAB-4AAC-AD3D-EE58B3BB5B6B}" srcId="{B61D2C3E-FF86-40D0-AFC8-B83EF7DC6E5B}" destId="{C32F1B81-5C15-444D-AE24-2086B77A7BEB}" srcOrd="0" destOrd="0" parTransId="{A26EF2A7-F733-404D-A54F-97D986EE7379}" sibTransId="{B0BAD676-19D7-4CBA-A349-A9ECC220E32C}"/>
    <dgm:cxn modelId="{1D29EAB7-AD18-4438-BF3E-F458F0174104}" srcId="{7C15815A-0D93-455C-959A-062477F7C8B1}" destId="{D5349CFE-C434-463A-B3F7-3AD6FBA96EAF}" srcOrd="1" destOrd="0" parTransId="{A418640E-F685-4B07-9B32-BC6655B8D772}" sibTransId="{2C280C13-CD64-4AFB-BD2C-D116773FFC93}"/>
    <dgm:cxn modelId="{4995BF3A-2088-4CF9-8808-F41825AB0918}" type="presOf" srcId="{7C15815A-0D93-455C-959A-062477F7C8B1}" destId="{C52D5C7D-AC9B-4B57-892F-892FE3AE8D08}" srcOrd="0" destOrd="0" presId="urn:microsoft.com/office/officeart/2005/8/layout/list1"/>
    <dgm:cxn modelId="{5A5C1AC6-56DA-40D2-9ADE-C0B525213D1D}" type="presOf" srcId="{C32F1B81-5C15-444D-AE24-2086B77A7BEB}" destId="{DCF355D6-03B1-4E27-B7F2-A44FA90100FE}" srcOrd="0" destOrd="0" presId="urn:microsoft.com/office/officeart/2005/8/layout/list1"/>
    <dgm:cxn modelId="{2D73B8AF-15BD-42F3-86A2-DA023854147A}" type="presParOf" srcId="{C52D5C7D-AC9B-4B57-892F-892FE3AE8D08}" destId="{40B504DE-4F62-4843-9DC7-693A485FEBF3}" srcOrd="0" destOrd="0" presId="urn:microsoft.com/office/officeart/2005/8/layout/list1"/>
    <dgm:cxn modelId="{D0B85AB4-445A-41B6-A354-0419DEF8015D}" type="presParOf" srcId="{40B504DE-4F62-4843-9DC7-693A485FEBF3}" destId="{0E339C24-40CE-49A5-AF96-F73A1894A0C2}" srcOrd="0" destOrd="0" presId="urn:microsoft.com/office/officeart/2005/8/layout/list1"/>
    <dgm:cxn modelId="{436D0818-968E-4662-9898-7D1C9DD55B42}" type="presParOf" srcId="{40B504DE-4F62-4843-9DC7-693A485FEBF3}" destId="{8293B5DC-6E9B-470A-956D-5CEEABE5232F}" srcOrd="1" destOrd="0" presId="urn:microsoft.com/office/officeart/2005/8/layout/list1"/>
    <dgm:cxn modelId="{517C879E-FECD-43E8-B188-D60FE73029B0}" type="presParOf" srcId="{C52D5C7D-AC9B-4B57-892F-892FE3AE8D08}" destId="{B31993B7-04E8-4D65-AA6C-5092E6D33E30}" srcOrd="1" destOrd="0" presId="urn:microsoft.com/office/officeart/2005/8/layout/list1"/>
    <dgm:cxn modelId="{02257CD3-597D-488A-A0EB-249228F988B3}" type="presParOf" srcId="{C52D5C7D-AC9B-4B57-892F-892FE3AE8D08}" destId="{DCF355D6-03B1-4E27-B7F2-A44FA90100FE}" srcOrd="2" destOrd="0" presId="urn:microsoft.com/office/officeart/2005/8/layout/list1"/>
    <dgm:cxn modelId="{0D0FC5E1-6F59-473B-93C6-3F8439F2FA4C}" type="presParOf" srcId="{C52D5C7D-AC9B-4B57-892F-892FE3AE8D08}" destId="{5C213707-50DA-4C3E-BDF7-6E36C76E1DA8}" srcOrd="3" destOrd="0" presId="urn:microsoft.com/office/officeart/2005/8/layout/list1"/>
    <dgm:cxn modelId="{64CCF95F-5409-46AD-AEA9-D2FA8791486D}" type="presParOf" srcId="{C52D5C7D-AC9B-4B57-892F-892FE3AE8D08}" destId="{F070603B-0875-4E6B-BA78-AE2EBF6A7068}" srcOrd="4" destOrd="0" presId="urn:microsoft.com/office/officeart/2005/8/layout/list1"/>
    <dgm:cxn modelId="{39A17D2F-B3FA-4071-B96C-94BB5988E441}" type="presParOf" srcId="{F070603B-0875-4E6B-BA78-AE2EBF6A7068}" destId="{AB4E0BBA-8A32-430E-9263-3ABC11EB5D07}" srcOrd="0" destOrd="0" presId="urn:microsoft.com/office/officeart/2005/8/layout/list1"/>
    <dgm:cxn modelId="{68926281-2B66-49F6-BBC0-E22F0E97FCE6}" type="presParOf" srcId="{F070603B-0875-4E6B-BA78-AE2EBF6A7068}" destId="{1629441E-B298-4F5E-A52A-B3439041B408}" srcOrd="1" destOrd="0" presId="urn:microsoft.com/office/officeart/2005/8/layout/list1"/>
    <dgm:cxn modelId="{886C2BC4-5E0D-4C1D-820B-DDBAEDD3F89E}" type="presParOf" srcId="{C52D5C7D-AC9B-4B57-892F-892FE3AE8D08}" destId="{F86422C2-5FAD-402E-8CCF-87FCD5C11319}" srcOrd="5" destOrd="0" presId="urn:microsoft.com/office/officeart/2005/8/layout/list1"/>
    <dgm:cxn modelId="{FB6DD4BC-447E-4AF3-9733-6B78FFA5AE73}" type="presParOf" srcId="{C52D5C7D-AC9B-4B57-892F-892FE3AE8D08}" destId="{5AC1509C-5BE2-418D-8CFB-C85E3713AD59}"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pt-BR"/>
        </a:p>
      </dgm:t>
    </dgm:pt>
    <dgm:pt modelId="{58E027B9-5A87-4203-B3DA-74574258E678}">
      <dgm:prSet custT="1"/>
      <dgm:spPr/>
      <dgm:t>
        <a:bodyPr/>
        <a:lstStyle/>
        <a:p>
          <a:r>
            <a:rPr lang="en-US" sz="2400" b="1" dirty="0" smtClean="0">
              <a:cs typeface="Arial" pitchFamily="34" charset="0"/>
            </a:rPr>
            <a:t>Art 2º</a:t>
          </a:r>
          <a:endParaRPr lang="en-US" sz="2400" b="1" dirty="0">
            <a:cs typeface="Arial" pitchFamily="34" charset="0"/>
          </a:endParaRPr>
        </a:p>
      </dgm:t>
    </dgm:pt>
    <dgm:pt modelId="{4631FC59-9A02-42E7-825B-E7348283B33E}" type="sibTrans" cxnId="{F981A84F-92B7-4509-ABB0-F61DB174D3C0}">
      <dgm:prSet/>
      <dgm:spPr/>
      <dgm:t>
        <a:bodyPr/>
        <a:lstStyle/>
        <a:p>
          <a:endParaRPr lang="pt-BR"/>
        </a:p>
      </dgm:t>
    </dgm:pt>
    <dgm:pt modelId="{0529F2DA-3FB1-4590-9B8D-A164C73D0887}" type="parTrans" cxnId="{F981A84F-92B7-4509-ABB0-F61DB174D3C0}">
      <dgm:prSet/>
      <dgm:spPr/>
      <dgm:t>
        <a:bodyPr/>
        <a:lstStyle/>
        <a:p>
          <a:endParaRPr lang="pt-BR"/>
        </a:p>
      </dgm:t>
    </dgm:pt>
    <dgm:pt modelId="{B61D2C3E-FF86-40D0-AFC8-B83EF7DC6E5B}">
      <dgm:prSet custT="1"/>
      <dgm:spPr/>
      <dgm:t>
        <a:bodyPr/>
        <a:lstStyle/>
        <a:p>
          <a:r>
            <a:rPr lang="pt-BR" sz="2400" b="1" dirty="0" smtClean="0">
              <a:solidFill>
                <a:schemeClr val="tx1"/>
              </a:solidFill>
            </a:rPr>
            <a:t>Todo contrato, escrito ou verbal, para a execução de obras ou prestação de quaisquer serviços profissionais referentes à Engenharia e à Agronomia fica sujeito à "Anotação de Responsabilidade Técnica" (ART). </a:t>
          </a:r>
          <a:endParaRPr lang="en-US" sz="2400" b="1" dirty="0">
            <a:solidFill>
              <a:schemeClr val="tx1"/>
            </a:solidFill>
            <a:latin typeface="+mj-lt"/>
            <a:cs typeface="Arial" pitchFamily="34" charset="0"/>
          </a:endParaRPr>
        </a:p>
      </dgm:t>
    </dgm:pt>
    <dgm:pt modelId="{BB22B4CC-4B56-489A-ACA1-148E7966EFED}">
      <dgm:prSet custT="1"/>
      <dgm:spPr/>
      <dgm:t>
        <a:bodyPr/>
        <a:lstStyle/>
        <a:p>
          <a:r>
            <a:rPr lang="en-US" sz="2400" b="1" dirty="0" smtClean="0">
              <a:cs typeface="Arial" pitchFamily="34" charset="0"/>
            </a:rPr>
            <a:t>Art 1º</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A2DEA64F-7FF8-44C8-95ED-616B891D435F}">
      <dgm:prSet custT="1"/>
      <dgm:spPr/>
      <dgm:t>
        <a:bodyPr/>
        <a:lstStyle/>
        <a:p>
          <a:r>
            <a:rPr lang="pt-BR" sz="2000" b="1" dirty="0" smtClean="0">
              <a:solidFill>
                <a:schemeClr val="tx1"/>
              </a:solidFill>
            </a:rPr>
            <a:t>A ART define para os efeitos legais os responsáveis técnicos pelo empreendimento de engenharia e agronomia. </a:t>
          </a:r>
          <a:endParaRPr lang="en-US" sz="2000" b="1" dirty="0">
            <a:solidFill>
              <a:schemeClr val="tx1"/>
            </a:solidFill>
            <a:cs typeface="Arial" pitchFamily="34" charset="0"/>
          </a:endParaRPr>
        </a:p>
      </dgm:t>
    </dgm:pt>
    <dgm:pt modelId="{7621AD31-252F-4874-ADD9-F7C53DC5C963}" type="sibTrans" cxnId="{F7D58D92-236C-4CAD-95E9-A6AE70375F8D}">
      <dgm:prSet/>
      <dgm:spPr/>
      <dgm:t>
        <a:bodyPr/>
        <a:lstStyle/>
        <a:p>
          <a:endParaRPr lang="pt-BR"/>
        </a:p>
      </dgm:t>
    </dgm:pt>
    <dgm:pt modelId="{13E9C411-1A85-4DAC-98B1-4FC9B3A1A1DD}" type="parTrans" cxnId="{F7D58D92-236C-4CAD-95E9-A6AE70375F8D}">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pt>
    <dgm:pt modelId="{6081122C-1838-4D0C-9017-002642FA16D9}" type="pres">
      <dgm:prSet presAssocID="{BB22B4CC-4B56-489A-ACA1-148E7966EFED}" presName="parentLeftMargin" presStyleLbl="node1" presStyleIdx="0" presStyleCnt="2"/>
      <dgm:spPr/>
      <dgm:t>
        <a:bodyPr/>
        <a:lstStyle/>
        <a:p>
          <a:endParaRPr lang="pt-BR"/>
        </a:p>
      </dgm:t>
    </dgm:pt>
    <dgm:pt modelId="{86BD30B3-D605-43C4-880B-3AF657EB8081}" type="pres">
      <dgm:prSet presAssocID="{BB22B4CC-4B56-489A-ACA1-148E7966EFED}" presName="parentText" presStyleLbl="node1" presStyleIdx="0" presStyleCnt="2" custScaleX="33067" custScaleY="96037" custLinFactNeighborX="-493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pt>
    <dgm:pt modelId="{CD08C0F6-E4FA-46B1-AFE9-BFEA55B7B4AA}" type="pres">
      <dgm:prSet presAssocID="{BB22B4CC-4B56-489A-ACA1-148E7966EFED}" presName="childText" presStyleLbl="conFgAcc1" presStyleIdx="0" presStyleCnt="2" custScaleX="100000">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pt>
    <dgm:pt modelId="{9D3D727C-B93A-48B1-8B32-DA750141B297}" type="pres">
      <dgm:prSet presAssocID="{58E027B9-5A87-4203-B3DA-74574258E678}" presName="parentLin" presStyleCnt="0"/>
      <dgm:spPr/>
    </dgm:pt>
    <dgm:pt modelId="{732912F9-1563-4B07-B71D-F156EEC7BF3E}" type="pres">
      <dgm:prSet presAssocID="{58E027B9-5A87-4203-B3DA-74574258E678}" presName="parentLeftMargin" presStyleLbl="node1" presStyleIdx="0" presStyleCnt="2"/>
      <dgm:spPr/>
      <dgm:t>
        <a:bodyPr/>
        <a:lstStyle/>
        <a:p>
          <a:endParaRPr lang="pt-BR"/>
        </a:p>
      </dgm:t>
    </dgm:pt>
    <dgm:pt modelId="{E80306CF-28AC-4EA0-9C2F-46410CCB418A}" type="pres">
      <dgm:prSet presAssocID="{58E027B9-5A87-4203-B3DA-74574258E678}" presName="parentText" presStyleLbl="node1" presStyleIdx="1" presStyleCnt="2" custScaleX="33067" custScaleY="96037" custLinFactNeighborX="-4931">
        <dgm:presLayoutVars>
          <dgm:chMax val="0"/>
          <dgm:bulletEnabled val="1"/>
        </dgm:presLayoutVars>
      </dgm:prSet>
      <dgm:spPr/>
      <dgm:t>
        <a:bodyPr/>
        <a:lstStyle/>
        <a:p>
          <a:endParaRPr lang="pt-BR"/>
        </a:p>
      </dgm:t>
    </dgm:pt>
    <dgm:pt modelId="{45847BD3-2157-4B09-A45F-813362143A8D}" type="pres">
      <dgm:prSet presAssocID="{58E027B9-5A87-4203-B3DA-74574258E678}" presName="negativeSpace" presStyleCnt="0"/>
      <dgm:spPr/>
    </dgm:pt>
    <dgm:pt modelId="{E7285496-4D73-4C80-AB93-6B7AA87C6B99}" type="pres">
      <dgm:prSet presAssocID="{58E027B9-5A87-4203-B3DA-74574258E678}" presName="childText" presStyleLbl="conFgAcc1" presStyleIdx="1" presStyleCnt="2" custScaleX="100000">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CA0622C8-68CD-4EF7-B815-27F3118E9929}" type="presOf" srcId="{7C15815A-0D93-455C-959A-062477F7C8B1}" destId="{C52D5C7D-AC9B-4B57-892F-892FE3AE8D08}"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7766D87C-E0E0-47D3-B18A-9BB198F9D39A}" type="presOf" srcId="{A2DEA64F-7FF8-44C8-95ED-616B891D435F}" destId="{E7285496-4D73-4C80-AB93-6B7AA87C6B99}" srcOrd="0" destOrd="0" presId="urn:microsoft.com/office/officeart/2005/8/layout/list1"/>
    <dgm:cxn modelId="{B526F1C7-BB5A-4278-857F-B93618DFA0A6}" type="presOf" srcId="{58E027B9-5A87-4203-B3DA-74574258E678}" destId="{732912F9-1563-4B07-B71D-F156EEC7BF3E}" srcOrd="0" destOrd="0" presId="urn:microsoft.com/office/officeart/2005/8/layout/list1"/>
    <dgm:cxn modelId="{0282CA5F-484B-482C-9894-8398D66AAAD6}" type="presOf" srcId="{58E027B9-5A87-4203-B3DA-74574258E678}" destId="{E80306CF-28AC-4EA0-9C2F-46410CCB418A}" srcOrd="1" destOrd="0" presId="urn:microsoft.com/office/officeart/2005/8/layout/list1"/>
    <dgm:cxn modelId="{DCED1DA3-7689-46CC-93DB-FD302C423211}" type="presOf" srcId="{BB22B4CC-4B56-489A-ACA1-148E7966EFED}" destId="{86BD30B3-D605-43C4-880B-3AF657EB8081}" srcOrd="1" destOrd="0" presId="urn:microsoft.com/office/officeart/2005/8/layout/list1"/>
    <dgm:cxn modelId="{F7D58D92-236C-4CAD-95E9-A6AE70375F8D}" srcId="{58E027B9-5A87-4203-B3DA-74574258E678}" destId="{A2DEA64F-7FF8-44C8-95ED-616B891D435F}" srcOrd="0" destOrd="0" parTransId="{13E9C411-1A85-4DAC-98B1-4FC9B3A1A1DD}" sibTransId="{7621AD31-252F-4874-ADD9-F7C53DC5C963}"/>
    <dgm:cxn modelId="{F981A84F-92B7-4509-ABB0-F61DB174D3C0}" srcId="{7C15815A-0D93-455C-959A-062477F7C8B1}" destId="{58E027B9-5A87-4203-B3DA-74574258E678}" srcOrd="1" destOrd="0" parTransId="{0529F2DA-3FB1-4590-9B8D-A164C73D0887}" sibTransId="{4631FC59-9A02-42E7-825B-E7348283B33E}"/>
    <dgm:cxn modelId="{0CD98960-F644-4EA0-8983-D87886C0862C}" type="presOf" srcId="{BB22B4CC-4B56-489A-ACA1-148E7966EFED}" destId="{6081122C-1838-4D0C-9017-002642FA16D9}" srcOrd="0" destOrd="0" presId="urn:microsoft.com/office/officeart/2005/8/layout/list1"/>
    <dgm:cxn modelId="{35B4557D-9C52-4ADA-B3BB-FA62D2DD7045}" type="presOf" srcId="{B61D2C3E-FF86-40D0-AFC8-B83EF7DC6E5B}" destId="{CD08C0F6-E4FA-46B1-AFE9-BFEA55B7B4AA}" srcOrd="0" destOrd="0" presId="urn:microsoft.com/office/officeart/2005/8/layout/list1"/>
    <dgm:cxn modelId="{B56C3758-7BE5-4BE2-B672-CF3AEFDA6B42}" type="presParOf" srcId="{C52D5C7D-AC9B-4B57-892F-892FE3AE8D08}" destId="{A87D0517-9158-411F-9E47-D4F7573A759A}" srcOrd="0" destOrd="0" presId="urn:microsoft.com/office/officeart/2005/8/layout/list1"/>
    <dgm:cxn modelId="{24F3F547-9A50-4198-849C-36E2C59C218A}" type="presParOf" srcId="{A87D0517-9158-411F-9E47-D4F7573A759A}" destId="{6081122C-1838-4D0C-9017-002642FA16D9}" srcOrd="0" destOrd="0" presId="urn:microsoft.com/office/officeart/2005/8/layout/list1"/>
    <dgm:cxn modelId="{15E43281-791B-4486-B856-D483EAF8D01F}" type="presParOf" srcId="{A87D0517-9158-411F-9E47-D4F7573A759A}" destId="{86BD30B3-D605-43C4-880B-3AF657EB8081}" srcOrd="1" destOrd="0" presId="urn:microsoft.com/office/officeart/2005/8/layout/list1"/>
    <dgm:cxn modelId="{B65936B9-4A72-468F-B822-482E8C9C96F1}" type="presParOf" srcId="{C52D5C7D-AC9B-4B57-892F-892FE3AE8D08}" destId="{2063C237-1377-446B-957C-A62657E46A16}" srcOrd="1" destOrd="0" presId="urn:microsoft.com/office/officeart/2005/8/layout/list1"/>
    <dgm:cxn modelId="{872B390E-CAB8-4D8E-AF42-D0013788E53F}" type="presParOf" srcId="{C52D5C7D-AC9B-4B57-892F-892FE3AE8D08}" destId="{CD08C0F6-E4FA-46B1-AFE9-BFEA55B7B4AA}" srcOrd="2" destOrd="0" presId="urn:microsoft.com/office/officeart/2005/8/layout/list1"/>
    <dgm:cxn modelId="{005B3B6B-A8EF-485A-AF4A-E7F13457D495}" type="presParOf" srcId="{C52D5C7D-AC9B-4B57-892F-892FE3AE8D08}" destId="{B4E4A676-E87E-45E5-9DFC-E0663E39A9AB}" srcOrd="3" destOrd="0" presId="urn:microsoft.com/office/officeart/2005/8/layout/list1"/>
    <dgm:cxn modelId="{F8F96FCC-E4ED-48E2-AC0A-C0FAAD12CB36}" type="presParOf" srcId="{C52D5C7D-AC9B-4B57-892F-892FE3AE8D08}" destId="{9D3D727C-B93A-48B1-8B32-DA750141B297}" srcOrd="4" destOrd="0" presId="urn:microsoft.com/office/officeart/2005/8/layout/list1"/>
    <dgm:cxn modelId="{682AC95D-ECC9-4E4F-A9AF-CE728767022D}" type="presParOf" srcId="{9D3D727C-B93A-48B1-8B32-DA750141B297}" destId="{732912F9-1563-4B07-B71D-F156EEC7BF3E}" srcOrd="0" destOrd="0" presId="urn:microsoft.com/office/officeart/2005/8/layout/list1"/>
    <dgm:cxn modelId="{5D385530-2DDC-497B-B8E6-8B1AD4C4B1A6}" type="presParOf" srcId="{9D3D727C-B93A-48B1-8B32-DA750141B297}" destId="{E80306CF-28AC-4EA0-9C2F-46410CCB418A}" srcOrd="1" destOrd="0" presId="urn:microsoft.com/office/officeart/2005/8/layout/list1"/>
    <dgm:cxn modelId="{C79621DA-BF4C-4390-8CE4-6876E2F412E9}" type="presParOf" srcId="{C52D5C7D-AC9B-4B57-892F-892FE3AE8D08}" destId="{45847BD3-2157-4B09-A45F-813362143A8D}" srcOrd="5" destOrd="0" presId="urn:microsoft.com/office/officeart/2005/8/layout/list1"/>
    <dgm:cxn modelId="{6EDDA8BC-E2DB-4071-A060-C70FFAE43192}" type="presParOf" srcId="{C52D5C7D-AC9B-4B57-892F-892FE3AE8D08}" destId="{E7285496-4D73-4C80-AB93-6B7AA87C6B99}"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6.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Regulamenta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artigos</a:t>
          </a:r>
          <a:r>
            <a:rPr lang="en-US" sz="2200" b="1" dirty="0" smtClean="0">
              <a:solidFill>
                <a:srgbClr val="000000"/>
              </a:solidFill>
              <a:cs typeface="Arial" pitchFamily="34" charset="0"/>
            </a:rPr>
            <a:t> 59 e 60 da Lei nº 5.194.</a:t>
          </a:r>
          <a:endParaRPr lang="en-US" sz="2200" b="1" dirty="0">
            <a:latin typeface="+mj-lt"/>
            <a:cs typeface="Arial" pitchFamily="34" charset="0"/>
          </a:endParaRPr>
        </a:p>
      </dgm:t>
    </dgm:pt>
    <dgm:pt modelId="{BB22B4CC-4B56-489A-ACA1-148E7966EFED}">
      <dgm:prSet custT="1"/>
      <dgm:spPr/>
      <dgm:t>
        <a:bodyPr/>
        <a:lstStyle/>
        <a:p>
          <a:r>
            <a:rPr lang="en-US" sz="2400" b="1" dirty="0" smtClean="0">
              <a:cs typeface="Arial" pitchFamily="34" charset="0"/>
            </a:rPr>
            <a:t>RESOLUÇÃO 336</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3E796A12-0F03-4F9F-9D1B-4B29357F1BDA}">
      <dgm:prSet custT="1"/>
      <dgm:spPr/>
      <dgm:t>
        <a:bodyPr/>
        <a:lstStyle/>
        <a:p>
          <a:r>
            <a:rPr lang="en-US" sz="2200" b="1" dirty="0" err="1" smtClean="0">
              <a:solidFill>
                <a:srgbClr val="000000"/>
              </a:solidFill>
              <a:cs typeface="Arial" pitchFamily="34" charset="0"/>
            </a:rPr>
            <a:t>Registro</a:t>
          </a:r>
          <a:r>
            <a:rPr lang="en-US" sz="2200" b="1" dirty="0" smtClean="0">
              <a:solidFill>
                <a:srgbClr val="000000"/>
              </a:solidFill>
              <a:cs typeface="Arial" pitchFamily="34" charset="0"/>
            </a:rPr>
            <a:t> de </a:t>
          </a:r>
          <a:r>
            <a:rPr lang="en-US" sz="2200" b="1" dirty="0" err="1" smtClean="0">
              <a:solidFill>
                <a:srgbClr val="000000"/>
              </a:solidFill>
              <a:cs typeface="Arial" pitchFamily="34" charset="0"/>
            </a:rPr>
            <a:t>pessoas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jurídicas</a:t>
          </a:r>
          <a:r>
            <a:rPr lang="en-US" sz="2200" b="1" dirty="0" smtClean="0">
              <a:solidFill>
                <a:srgbClr val="000000"/>
              </a:solidFill>
              <a:cs typeface="Arial" pitchFamily="34" charset="0"/>
            </a:rPr>
            <a:t>.</a:t>
          </a:r>
          <a:endParaRPr lang="en-US" sz="2200" b="1" dirty="0">
            <a:solidFill>
              <a:srgbClr val="000000"/>
            </a:solidFill>
            <a:cs typeface="Arial" pitchFamily="34" charset="0"/>
          </a:endParaRPr>
        </a:p>
      </dgm:t>
    </dgm:pt>
    <dgm:pt modelId="{8F8D64D5-436A-4FF4-8908-909491A0ABA1}" type="parTrans" cxnId="{2A472922-F41C-43AE-B05F-2BA54219A837}">
      <dgm:prSet/>
      <dgm:spPr/>
      <dgm:t>
        <a:bodyPr/>
        <a:lstStyle/>
        <a:p>
          <a:endParaRPr lang="pt-BR"/>
        </a:p>
      </dgm:t>
    </dgm:pt>
    <dgm:pt modelId="{C5963CF9-33E3-4780-8A52-BC4724A8229F}" type="sibTrans" cxnId="{2A472922-F41C-43AE-B05F-2BA54219A837}">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30041" custLinFactNeighborX="-32692" custLinFactNeighborY="-32496">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58390">
        <dgm:presLayoutVars>
          <dgm:bulletEnabled val="1"/>
        </dgm:presLayoutVars>
      </dgm:prSet>
      <dgm:spPr/>
      <dgm:t>
        <a:bodyPr/>
        <a:lstStyle/>
        <a:p>
          <a:endParaRPr lang="pt-BR"/>
        </a:p>
      </dgm:t>
    </dgm:pt>
  </dgm:ptLst>
  <dgm:cxnLst>
    <dgm:cxn modelId="{B90AA117-0759-4D22-9D81-AE403D97CCBC}" type="presOf" srcId="{7C15815A-0D93-455C-959A-062477F7C8B1}" destId="{C52D5C7D-AC9B-4B57-892F-892FE3AE8D08}" srcOrd="0" destOrd="0" presId="urn:microsoft.com/office/officeart/2005/8/layout/list1"/>
    <dgm:cxn modelId="{D7EF73D9-15A7-4CA7-BB14-C9CEB4C0FC9C}" type="presOf" srcId="{BB22B4CC-4B56-489A-ACA1-148E7966EFED}" destId="{86BD30B3-D605-43C4-880B-3AF657EB8081}" srcOrd="1" destOrd="0" presId="urn:microsoft.com/office/officeart/2005/8/layout/list1"/>
    <dgm:cxn modelId="{7BAA66A7-BB45-429B-8888-E712D9AE4411}" type="presOf" srcId="{B61D2C3E-FF86-40D0-AFC8-B83EF7DC6E5B}" destId="{CD08C0F6-E4FA-46B1-AFE9-BFEA55B7B4AA}"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47553D02-C433-4E98-8FFC-A38EA24E4773}" type="presOf" srcId="{3E796A12-0F03-4F9F-9D1B-4B29357F1BDA}" destId="{CD08C0F6-E4FA-46B1-AFE9-BFEA55B7B4AA}" srcOrd="0" destOrd="1" presId="urn:microsoft.com/office/officeart/2005/8/layout/list1"/>
    <dgm:cxn modelId="{CBB6E872-F2BF-4B20-9567-74CF725E08EC}" type="presOf" srcId="{BB22B4CC-4B56-489A-ACA1-148E7966EFED}" destId="{6081122C-1838-4D0C-9017-002642FA16D9}" srcOrd="0" destOrd="0" presId="urn:microsoft.com/office/officeart/2005/8/layout/list1"/>
    <dgm:cxn modelId="{2A472922-F41C-43AE-B05F-2BA54219A837}" srcId="{BB22B4CC-4B56-489A-ACA1-148E7966EFED}" destId="{3E796A12-0F03-4F9F-9D1B-4B29357F1BDA}" srcOrd="1" destOrd="0" parTransId="{8F8D64D5-436A-4FF4-8908-909491A0ABA1}" sibTransId="{C5963CF9-33E3-4780-8A52-BC4724A8229F}"/>
    <dgm:cxn modelId="{34E73B86-AA02-4C08-A4E6-FDAB46C0471F}" srcId="{BB22B4CC-4B56-489A-ACA1-148E7966EFED}" destId="{B61D2C3E-FF86-40D0-AFC8-B83EF7DC6E5B}" srcOrd="0" destOrd="0" parTransId="{67BC6C00-CC6D-43FE-BF87-2EC77E1C7CE6}" sibTransId="{D5EC379A-532F-41AC-959C-D38FE84072ED}"/>
    <dgm:cxn modelId="{02F5AFEF-6FE8-45D1-A3A8-B718538135A4}" type="presParOf" srcId="{C52D5C7D-AC9B-4B57-892F-892FE3AE8D08}" destId="{A87D0517-9158-411F-9E47-D4F7573A759A}" srcOrd="0" destOrd="0" presId="urn:microsoft.com/office/officeart/2005/8/layout/list1"/>
    <dgm:cxn modelId="{797F53C7-5738-4603-AA49-5766DE1DB67E}" type="presParOf" srcId="{A87D0517-9158-411F-9E47-D4F7573A759A}" destId="{6081122C-1838-4D0C-9017-002642FA16D9}" srcOrd="0" destOrd="0" presId="urn:microsoft.com/office/officeart/2005/8/layout/list1"/>
    <dgm:cxn modelId="{C8DA4D53-A9AE-449C-B285-CC9BA6E3865A}" type="presParOf" srcId="{A87D0517-9158-411F-9E47-D4F7573A759A}" destId="{86BD30B3-D605-43C4-880B-3AF657EB8081}" srcOrd="1" destOrd="0" presId="urn:microsoft.com/office/officeart/2005/8/layout/list1"/>
    <dgm:cxn modelId="{18BD53CA-C7CA-4872-AF8F-E506561DAB11}" type="presParOf" srcId="{C52D5C7D-AC9B-4B57-892F-892FE3AE8D08}" destId="{2063C237-1377-446B-957C-A62657E46A16}" srcOrd="1" destOrd="0" presId="urn:microsoft.com/office/officeart/2005/8/layout/list1"/>
    <dgm:cxn modelId="{9DD2A5BE-950A-4713-B3C0-F3B1A66CEB98}"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Código</a:t>
          </a:r>
          <a:r>
            <a:rPr lang="en-US" sz="2200" b="1" dirty="0" smtClean="0">
              <a:solidFill>
                <a:srgbClr val="000000"/>
              </a:solidFill>
              <a:cs typeface="Arial" pitchFamily="34" charset="0"/>
            </a:rPr>
            <a:t> de </a:t>
          </a:r>
          <a:r>
            <a:rPr lang="en-US" sz="2200" b="1" dirty="0" err="1" smtClean="0">
              <a:solidFill>
                <a:srgbClr val="000000"/>
              </a:solidFill>
              <a:cs typeface="Arial" pitchFamily="34" charset="0"/>
            </a:rPr>
            <a:t>Ética</a:t>
          </a:r>
          <a:r>
            <a:rPr lang="en-US" sz="2200" b="1" dirty="0" smtClean="0">
              <a:solidFill>
                <a:srgbClr val="000000"/>
              </a:solidFill>
              <a:cs typeface="Arial" pitchFamily="34" charset="0"/>
            </a:rPr>
            <a:t> da </a:t>
          </a:r>
          <a:r>
            <a:rPr lang="en-US" sz="2200" b="1" dirty="0" err="1" smtClean="0">
              <a:solidFill>
                <a:srgbClr val="000000"/>
              </a:solidFill>
              <a:cs typeface="Arial" pitchFamily="34" charset="0"/>
            </a:rPr>
            <a:t>Engenharia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Agronomia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Geologia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Geografia</a:t>
          </a:r>
          <a:r>
            <a:rPr lang="en-US" sz="2200" b="1" dirty="0" smtClean="0">
              <a:solidFill>
                <a:srgbClr val="000000"/>
              </a:solidFill>
              <a:cs typeface="Arial" pitchFamily="34" charset="0"/>
            </a:rPr>
            <a:t> e </a:t>
          </a:r>
          <a:r>
            <a:rPr lang="en-US" sz="2200" b="1" dirty="0" err="1" smtClean="0">
              <a:solidFill>
                <a:srgbClr val="000000"/>
              </a:solidFill>
              <a:cs typeface="Arial" pitchFamily="34" charset="0"/>
            </a:rPr>
            <a:t>Meteorologia</a:t>
          </a:r>
          <a:r>
            <a:rPr lang="en-US" sz="2200" b="1" dirty="0" smtClean="0">
              <a:solidFill>
                <a:srgbClr val="000000"/>
              </a:solidFill>
              <a:cs typeface="Arial" pitchFamily="34" charset="0"/>
            </a:rPr>
            <a:t>.</a:t>
          </a:r>
          <a:endParaRPr lang="en-US" sz="2200" b="1" dirty="0">
            <a:latin typeface="+mj-lt"/>
            <a:cs typeface="Arial" pitchFamily="34" charset="0"/>
          </a:endParaRPr>
        </a:p>
      </dgm:t>
    </dgm:pt>
    <dgm:pt modelId="{BB22B4CC-4B56-489A-ACA1-148E7966EFED}">
      <dgm:prSet custT="1"/>
      <dgm:spPr/>
      <dgm:t>
        <a:bodyPr/>
        <a:lstStyle/>
        <a:p>
          <a:r>
            <a:rPr lang="en-US" sz="2400" b="1" dirty="0" smtClean="0">
              <a:solidFill>
                <a:schemeClr val="bg1"/>
              </a:solidFill>
              <a:cs typeface="Arial" pitchFamily="34" charset="0"/>
            </a:rPr>
            <a:t>RESOLUÇÃO 1002</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30041" custLinFactNeighborX="-32692" custLinFactNeighborY="-32496">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58390">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4B5E7AF3-2456-439D-9830-E2A978A18F5A}" type="presOf" srcId="{BB22B4CC-4B56-489A-ACA1-148E7966EFED}" destId="{6081122C-1838-4D0C-9017-002642FA16D9}"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8A51FBE9-8A15-4411-832F-CC08C7BBAE8D}" type="presOf" srcId="{7C15815A-0D93-455C-959A-062477F7C8B1}" destId="{C52D5C7D-AC9B-4B57-892F-892FE3AE8D08}" srcOrd="0" destOrd="0" presId="urn:microsoft.com/office/officeart/2005/8/layout/list1"/>
    <dgm:cxn modelId="{FD1DFE79-4A6D-49D5-BC7C-EB4DFEAE6641}" type="presOf" srcId="{BB22B4CC-4B56-489A-ACA1-148E7966EFED}" destId="{86BD30B3-D605-43C4-880B-3AF657EB8081}" srcOrd="1" destOrd="0" presId="urn:microsoft.com/office/officeart/2005/8/layout/list1"/>
    <dgm:cxn modelId="{57A253DC-1726-468C-B010-1E36F71080EA}" type="presOf" srcId="{B61D2C3E-FF86-40D0-AFC8-B83EF7DC6E5B}" destId="{CD08C0F6-E4FA-46B1-AFE9-BFEA55B7B4AA}" srcOrd="0" destOrd="0" presId="urn:microsoft.com/office/officeart/2005/8/layout/list1"/>
    <dgm:cxn modelId="{945D1CE9-9F78-4160-B346-B7E2BD5C6249}" type="presParOf" srcId="{C52D5C7D-AC9B-4B57-892F-892FE3AE8D08}" destId="{A87D0517-9158-411F-9E47-D4F7573A759A}" srcOrd="0" destOrd="0" presId="urn:microsoft.com/office/officeart/2005/8/layout/list1"/>
    <dgm:cxn modelId="{8F69B83D-7C07-4350-ABC8-66D506872D54}" type="presParOf" srcId="{A87D0517-9158-411F-9E47-D4F7573A759A}" destId="{6081122C-1838-4D0C-9017-002642FA16D9}" srcOrd="0" destOrd="0" presId="urn:microsoft.com/office/officeart/2005/8/layout/list1"/>
    <dgm:cxn modelId="{27A358D0-3787-4585-917F-F55A2788927E}" type="presParOf" srcId="{A87D0517-9158-411F-9E47-D4F7573A759A}" destId="{86BD30B3-D605-43C4-880B-3AF657EB8081}" srcOrd="1" destOrd="0" presId="urn:microsoft.com/office/officeart/2005/8/layout/list1"/>
    <dgm:cxn modelId="{086DA2FF-5892-4E1A-B221-78999083D009}" type="presParOf" srcId="{C52D5C7D-AC9B-4B57-892F-892FE3AE8D08}" destId="{2063C237-1377-446B-957C-A62657E46A16}" srcOrd="1" destOrd="0" presId="urn:microsoft.com/office/officeart/2005/8/layout/list1"/>
    <dgm:cxn modelId="{AE62E485-2BEA-4603-B7BF-A26660269EF7}"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Regulamenta</a:t>
          </a:r>
          <a:r>
            <a:rPr lang="en-US" sz="2200" b="1" dirty="0" smtClean="0">
              <a:solidFill>
                <a:srgbClr val="000000"/>
              </a:solidFill>
              <a:cs typeface="Arial" pitchFamily="34" charset="0"/>
            </a:rPr>
            <a:t> o </a:t>
          </a:r>
          <a:r>
            <a:rPr lang="en-US" sz="2200" b="1" dirty="0" err="1" smtClean="0">
              <a:solidFill>
                <a:srgbClr val="000000"/>
              </a:solidFill>
              <a:cs typeface="Arial" pitchFamily="34" charset="0"/>
            </a:rPr>
            <a:t>trâmite</a:t>
          </a:r>
          <a:r>
            <a:rPr lang="en-US" sz="2200" b="1" dirty="0" smtClean="0">
              <a:solidFill>
                <a:srgbClr val="000000"/>
              </a:solidFill>
              <a:cs typeface="Arial" pitchFamily="34" charset="0"/>
            </a:rPr>
            <a:t> do processo </a:t>
          </a:r>
          <a:r>
            <a:rPr lang="en-US" sz="2200" b="1" dirty="0" err="1" smtClean="0">
              <a:solidFill>
                <a:srgbClr val="000000"/>
              </a:solidFill>
              <a:cs typeface="Arial" pitchFamily="34" charset="0"/>
            </a:rPr>
            <a:t>ético</a:t>
          </a:r>
          <a:r>
            <a:rPr lang="en-US" sz="2200" b="1" dirty="0" smtClean="0">
              <a:solidFill>
                <a:srgbClr val="000000"/>
              </a:solidFill>
              <a:cs typeface="Arial" pitchFamily="34" charset="0"/>
            </a:rPr>
            <a:t>.</a:t>
          </a:r>
          <a:endParaRPr lang="en-US" sz="2200" b="1" dirty="0">
            <a:latin typeface="+mj-lt"/>
            <a:cs typeface="Arial" pitchFamily="34" charset="0"/>
          </a:endParaRPr>
        </a:p>
      </dgm:t>
    </dgm:pt>
    <dgm:pt modelId="{BB22B4CC-4B56-489A-ACA1-148E7966EFED}">
      <dgm:prSet custT="1"/>
      <dgm:spPr/>
      <dgm:t>
        <a:bodyPr/>
        <a:lstStyle/>
        <a:p>
          <a:r>
            <a:rPr lang="en-US" sz="2400" b="1" dirty="0" smtClean="0">
              <a:solidFill>
                <a:schemeClr val="bg1"/>
              </a:solidFill>
              <a:cs typeface="Arial" pitchFamily="34" charset="0"/>
            </a:rPr>
            <a:t>RESOLUÇÃO 1004</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30041" custLinFactNeighborX="-32692" custLinFactNeighborY="-32496">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58390">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34E73B86-AA02-4C08-A4E6-FDAB46C0471F}" srcId="{BB22B4CC-4B56-489A-ACA1-148E7966EFED}" destId="{B61D2C3E-FF86-40D0-AFC8-B83EF7DC6E5B}" srcOrd="0" destOrd="0" parTransId="{67BC6C00-CC6D-43FE-BF87-2EC77E1C7CE6}" sibTransId="{D5EC379A-532F-41AC-959C-D38FE84072ED}"/>
    <dgm:cxn modelId="{AD63D384-730D-4D26-B29A-5FF724801773}" type="presOf" srcId="{BB22B4CC-4B56-489A-ACA1-148E7966EFED}" destId="{86BD30B3-D605-43C4-880B-3AF657EB8081}" srcOrd="1" destOrd="0" presId="urn:microsoft.com/office/officeart/2005/8/layout/list1"/>
    <dgm:cxn modelId="{2B50590D-854F-44FF-A9C0-89F7D94E4796}" type="presOf" srcId="{7C15815A-0D93-455C-959A-062477F7C8B1}" destId="{C52D5C7D-AC9B-4B57-892F-892FE3AE8D08}" srcOrd="0" destOrd="0" presId="urn:microsoft.com/office/officeart/2005/8/layout/list1"/>
    <dgm:cxn modelId="{363A6C59-BADC-4C3D-B5A2-661B7D85DF1D}" type="presOf" srcId="{BB22B4CC-4B56-489A-ACA1-148E7966EFED}" destId="{6081122C-1838-4D0C-9017-002642FA16D9}" srcOrd="0" destOrd="0" presId="urn:microsoft.com/office/officeart/2005/8/layout/list1"/>
    <dgm:cxn modelId="{2AA03839-D9F4-4DAB-89DB-A9DAC10D1F1C}" type="presOf" srcId="{B61D2C3E-FF86-40D0-AFC8-B83EF7DC6E5B}" destId="{CD08C0F6-E4FA-46B1-AFE9-BFEA55B7B4AA}" srcOrd="0" destOrd="0" presId="urn:microsoft.com/office/officeart/2005/8/layout/list1"/>
    <dgm:cxn modelId="{1D7E0965-A745-4E33-8855-810E07FFD04B}" type="presParOf" srcId="{C52D5C7D-AC9B-4B57-892F-892FE3AE8D08}" destId="{A87D0517-9158-411F-9E47-D4F7573A759A}" srcOrd="0" destOrd="0" presId="urn:microsoft.com/office/officeart/2005/8/layout/list1"/>
    <dgm:cxn modelId="{C2F2C1A0-5173-4697-80C3-4B8A845AD40F}" type="presParOf" srcId="{A87D0517-9158-411F-9E47-D4F7573A759A}" destId="{6081122C-1838-4D0C-9017-002642FA16D9}" srcOrd="0" destOrd="0" presId="urn:microsoft.com/office/officeart/2005/8/layout/list1"/>
    <dgm:cxn modelId="{7513696A-E25B-4B9B-A158-1659CA00A921}" type="presParOf" srcId="{A87D0517-9158-411F-9E47-D4F7573A759A}" destId="{86BD30B3-D605-43C4-880B-3AF657EB8081}" srcOrd="1" destOrd="0" presId="urn:microsoft.com/office/officeart/2005/8/layout/list1"/>
    <dgm:cxn modelId="{660E39AB-35E1-4DEE-92B4-B960D1260A6C}" type="presParOf" srcId="{C52D5C7D-AC9B-4B57-892F-892FE3AE8D08}" destId="{2063C237-1377-446B-957C-A62657E46A16}" srcOrd="1" destOrd="0" presId="urn:microsoft.com/office/officeart/2005/8/layout/list1"/>
    <dgm:cxn modelId="{E1DE2C55-E63A-419F-9E61-00A91A838843}"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Regulamenta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os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artigos</a:t>
          </a:r>
          <a:r>
            <a:rPr lang="en-US" sz="2200" b="1" dirty="0" smtClean="0">
              <a:solidFill>
                <a:srgbClr val="000000"/>
              </a:solidFill>
              <a:cs typeface="Arial" pitchFamily="34" charset="0"/>
            </a:rPr>
            <a:t> 55 a 57</a:t>
          </a:r>
          <a:endParaRPr lang="en-US" sz="2200" b="1" dirty="0">
            <a:latin typeface="+mj-lt"/>
            <a:cs typeface="Arial" pitchFamily="34" charset="0"/>
          </a:endParaRPr>
        </a:p>
      </dgm:t>
    </dgm:pt>
    <dgm:pt modelId="{BB22B4CC-4B56-489A-ACA1-148E7966EFED}">
      <dgm:prSet custT="1"/>
      <dgm:spPr/>
      <dgm:t>
        <a:bodyPr/>
        <a:lstStyle/>
        <a:p>
          <a:r>
            <a:rPr lang="en-US" sz="2400" b="1" dirty="0" smtClean="0">
              <a:solidFill>
                <a:schemeClr val="bg1"/>
              </a:solidFill>
              <a:cs typeface="Arial" pitchFamily="34" charset="0"/>
            </a:rPr>
            <a:t>RESOLUÇÃO 1007</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4EE11460-AE5D-4E68-A3B8-250EB175441B}">
      <dgm:prSet/>
      <dgm:spPr/>
      <dgm:t>
        <a:bodyPr/>
        <a:lstStyle/>
        <a:p>
          <a:r>
            <a:rPr lang="en-US" b="1" dirty="0" err="1" smtClean="0">
              <a:solidFill>
                <a:srgbClr val="000000"/>
              </a:solidFill>
              <a:cs typeface="Arial" pitchFamily="34" charset="0"/>
            </a:rPr>
            <a:t>Registro</a:t>
          </a:r>
          <a:r>
            <a:rPr lang="en-US" b="1" dirty="0" smtClean="0">
              <a:solidFill>
                <a:srgbClr val="000000"/>
              </a:solidFill>
              <a:cs typeface="Arial" pitchFamily="34" charset="0"/>
            </a:rPr>
            <a:t> e </a:t>
          </a:r>
          <a:r>
            <a:rPr lang="en-US" b="1" dirty="0" err="1" smtClean="0">
              <a:solidFill>
                <a:srgbClr val="000000"/>
              </a:solidFill>
              <a:cs typeface="Arial" pitchFamily="34" charset="0"/>
            </a:rPr>
            <a:t>visto</a:t>
          </a:r>
          <a:r>
            <a:rPr lang="en-US" b="1" dirty="0" smtClean="0">
              <a:solidFill>
                <a:srgbClr val="000000"/>
              </a:solidFill>
              <a:cs typeface="Arial" pitchFamily="34" charset="0"/>
            </a:rPr>
            <a:t> de </a:t>
          </a:r>
          <a:r>
            <a:rPr lang="en-US" b="1" dirty="0" err="1" smtClean="0">
              <a:solidFill>
                <a:srgbClr val="000000"/>
              </a:solidFill>
              <a:cs typeface="Arial" pitchFamily="34" charset="0"/>
            </a:rPr>
            <a:t>profissionais</a:t>
          </a:r>
          <a:endParaRPr lang="en-US" b="1" dirty="0">
            <a:solidFill>
              <a:srgbClr val="000000"/>
            </a:solidFill>
            <a:cs typeface="Arial" pitchFamily="34" charset="0"/>
          </a:endParaRPr>
        </a:p>
      </dgm:t>
    </dgm:pt>
    <dgm:pt modelId="{CE047551-E20A-4F75-98CF-6D938D445167}" type="parTrans" cxnId="{364D473D-EF75-4188-9575-2623A9F51BD8}">
      <dgm:prSet/>
      <dgm:spPr/>
      <dgm:t>
        <a:bodyPr/>
        <a:lstStyle/>
        <a:p>
          <a:endParaRPr lang="pt-BR"/>
        </a:p>
      </dgm:t>
    </dgm:pt>
    <dgm:pt modelId="{4BA76532-CA11-4E09-B7A3-14EDFFD5FEB2}" type="sibTrans" cxnId="{364D473D-EF75-4188-9575-2623A9F51BD8}">
      <dgm:prSet/>
      <dgm:spPr/>
      <dgm:t>
        <a:bodyPr/>
        <a:lstStyle/>
        <a:p>
          <a:endParaRPr lang="pt-BR"/>
        </a:p>
      </dgm:t>
    </dgm:pt>
    <dgm:pt modelId="{1972BEF1-A6EE-4157-BBB5-180626936B3D}">
      <dgm:prSet/>
      <dgm:spPr/>
      <dgm:t>
        <a:bodyPr/>
        <a:lstStyle/>
        <a:p>
          <a:r>
            <a:rPr lang="en-US" b="1" dirty="0" err="1" smtClean="0">
              <a:solidFill>
                <a:srgbClr val="000000"/>
              </a:solidFill>
              <a:cs typeface="Arial" pitchFamily="34" charset="0"/>
            </a:rPr>
            <a:t>Anotações</a:t>
          </a:r>
          <a:endParaRPr lang="en-US" b="1" dirty="0">
            <a:solidFill>
              <a:srgbClr val="000000"/>
            </a:solidFill>
            <a:cs typeface="Arial" pitchFamily="34" charset="0"/>
          </a:endParaRPr>
        </a:p>
      </dgm:t>
    </dgm:pt>
    <dgm:pt modelId="{A4BAD9F9-13A3-45FB-8511-88D00FCD6A14}" type="parTrans" cxnId="{A44E7E59-CD7A-4A1C-A017-24571742C464}">
      <dgm:prSet/>
      <dgm:spPr/>
      <dgm:t>
        <a:bodyPr/>
        <a:lstStyle/>
        <a:p>
          <a:endParaRPr lang="pt-BR"/>
        </a:p>
      </dgm:t>
    </dgm:pt>
    <dgm:pt modelId="{44284F98-6260-4780-9B9D-48718191B17B}" type="sibTrans" cxnId="{A44E7E59-CD7A-4A1C-A017-24571742C464}">
      <dgm:prSet/>
      <dgm:spPr/>
      <dgm:t>
        <a:bodyPr/>
        <a:lstStyle/>
        <a:p>
          <a:endParaRPr lang="pt-BR"/>
        </a:p>
      </dgm:t>
    </dgm:pt>
    <dgm:pt modelId="{12A7BFFD-8A19-44DD-AAB9-E594129890B4}">
      <dgm:prSet/>
      <dgm:spPr/>
      <dgm:t>
        <a:bodyPr/>
        <a:lstStyle/>
        <a:p>
          <a:r>
            <a:rPr lang="en-US" b="1" dirty="0" err="1" smtClean="0">
              <a:solidFill>
                <a:srgbClr val="000000"/>
              </a:solidFill>
              <a:cs typeface="Arial" pitchFamily="34" charset="0"/>
            </a:rPr>
            <a:t>Carteiras</a:t>
          </a:r>
          <a:endParaRPr lang="en-US" b="1" dirty="0">
            <a:solidFill>
              <a:srgbClr val="000000"/>
            </a:solidFill>
            <a:cs typeface="Arial" pitchFamily="34" charset="0"/>
          </a:endParaRPr>
        </a:p>
      </dgm:t>
    </dgm:pt>
    <dgm:pt modelId="{D0F584E4-1238-4D17-BC70-8787883D6D9A}" type="parTrans" cxnId="{793D2244-65A0-4665-A0E3-5F117D89D3B5}">
      <dgm:prSet/>
      <dgm:spPr/>
    </dgm:pt>
    <dgm:pt modelId="{23007068-F6EE-4AD6-B3C6-EC5679096AB8}" type="sibTrans" cxnId="{793D2244-65A0-4665-A0E3-5F117D89D3B5}">
      <dgm:prSet/>
      <dgm:spPr/>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30041" custLinFactNeighborX="-32692" custLinFactNeighborY="-32496">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47862">
        <dgm:presLayoutVars>
          <dgm:bulletEnabled val="1"/>
        </dgm:presLayoutVars>
      </dgm:prSet>
      <dgm:spPr/>
      <dgm:t>
        <a:bodyPr/>
        <a:lstStyle/>
        <a:p>
          <a:endParaRPr lang="pt-BR"/>
        </a:p>
      </dgm:t>
    </dgm:pt>
  </dgm:ptLst>
  <dgm:cxnLst>
    <dgm:cxn modelId="{364D473D-EF75-4188-9575-2623A9F51BD8}" srcId="{BB22B4CC-4B56-489A-ACA1-148E7966EFED}" destId="{4EE11460-AE5D-4E68-A3B8-250EB175441B}" srcOrd="1" destOrd="0" parTransId="{CE047551-E20A-4F75-98CF-6D938D445167}" sibTransId="{4BA76532-CA11-4E09-B7A3-14EDFFD5FEB2}"/>
    <dgm:cxn modelId="{577F8875-F8A8-4737-8190-1C578D8547E4}" srcId="{7C15815A-0D93-455C-959A-062477F7C8B1}" destId="{BB22B4CC-4B56-489A-ACA1-148E7966EFED}" srcOrd="0" destOrd="0" parTransId="{33242844-826D-4F64-9900-63F745805B66}" sibTransId="{017F2FDA-70D5-45C7-83DA-93DBB1684F44}"/>
    <dgm:cxn modelId="{D2AC8FBC-90BB-4EF3-A1D0-A65AC12684D5}" type="presOf" srcId="{1972BEF1-A6EE-4157-BBB5-180626936B3D}" destId="{CD08C0F6-E4FA-46B1-AFE9-BFEA55B7B4AA}" srcOrd="0" destOrd="2" presId="urn:microsoft.com/office/officeart/2005/8/layout/list1"/>
    <dgm:cxn modelId="{793D2244-65A0-4665-A0E3-5F117D89D3B5}" srcId="{BB22B4CC-4B56-489A-ACA1-148E7966EFED}" destId="{12A7BFFD-8A19-44DD-AAB9-E594129890B4}" srcOrd="3" destOrd="0" parTransId="{D0F584E4-1238-4D17-BC70-8787883D6D9A}" sibTransId="{23007068-F6EE-4AD6-B3C6-EC5679096AB8}"/>
    <dgm:cxn modelId="{A44E7E59-CD7A-4A1C-A017-24571742C464}" srcId="{BB22B4CC-4B56-489A-ACA1-148E7966EFED}" destId="{1972BEF1-A6EE-4157-BBB5-180626936B3D}" srcOrd="2" destOrd="0" parTransId="{A4BAD9F9-13A3-45FB-8511-88D00FCD6A14}" sibTransId="{44284F98-6260-4780-9B9D-48718191B17B}"/>
    <dgm:cxn modelId="{B0AAD8C9-A169-426F-AFFA-8B40BB52DB9C}" type="presOf" srcId="{B61D2C3E-FF86-40D0-AFC8-B83EF7DC6E5B}" destId="{CD08C0F6-E4FA-46B1-AFE9-BFEA55B7B4AA}" srcOrd="0" destOrd="0" presId="urn:microsoft.com/office/officeart/2005/8/layout/list1"/>
    <dgm:cxn modelId="{AD89149E-EC2C-4107-8D04-592EB5CA741E}" type="presOf" srcId="{4EE11460-AE5D-4E68-A3B8-250EB175441B}" destId="{CD08C0F6-E4FA-46B1-AFE9-BFEA55B7B4AA}" srcOrd="0" destOrd="1" presId="urn:microsoft.com/office/officeart/2005/8/layout/list1"/>
    <dgm:cxn modelId="{BBBE531B-CD80-4799-AB68-F31CA0CF82B6}" type="presOf" srcId="{12A7BFFD-8A19-44DD-AAB9-E594129890B4}" destId="{CD08C0F6-E4FA-46B1-AFE9-BFEA55B7B4AA}" srcOrd="0" destOrd="3" presId="urn:microsoft.com/office/officeart/2005/8/layout/list1"/>
    <dgm:cxn modelId="{69871615-0D27-4D07-86F2-ED4EAE78BFD8}" type="presOf" srcId="{7C15815A-0D93-455C-959A-062477F7C8B1}" destId="{C52D5C7D-AC9B-4B57-892F-892FE3AE8D08}" srcOrd="0" destOrd="0" presId="urn:microsoft.com/office/officeart/2005/8/layout/list1"/>
    <dgm:cxn modelId="{E217579C-43EA-4C18-B23C-050C95F702AD}" type="presOf" srcId="{BB22B4CC-4B56-489A-ACA1-148E7966EFED}" destId="{86BD30B3-D605-43C4-880B-3AF657EB8081}" srcOrd="1" destOrd="0" presId="urn:microsoft.com/office/officeart/2005/8/layout/list1"/>
    <dgm:cxn modelId="{AA42329A-888E-4AA6-BD2A-5D319D47BC0D}" type="presOf" srcId="{BB22B4CC-4B56-489A-ACA1-148E7966EFED}" destId="{6081122C-1838-4D0C-9017-002642FA16D9}"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4642307A-5A8B-4E71-A217-64DF6A300840}" type="presParOf" srcId="{C52D5C7D-AC9B-4B57-892F-892FE3AE8D08}" destId="{A87D0517-9158-411F-9E47-D4F7573A759A}" srcOrd="0" destOrd="0" presId="urn:microsoft.com/office/officeart/2005/8/layout/list1"/>
    <dgm:cxn modelId="{881C8FB7-D8A3-4122-A2DF-557949C5755D}" type="presParOf" srcId="{A87D0517-9158-411F-9E47-D4F7573A759A}" destId="{6081122C-1838-4D0C-9017-002642FA16D9}" srcOrd="0" destOrd="0" presId="urn:microsoft.com/office/officeart/2005/8/layout/list1"/>
    <dgm:cxn modelId="{B79C48A6-A7B5-4328-B466-7333E0AC7A67}" type="presParOf" srcId="{A87D0517-9158-411F-9E47-D4F7573A759A}" destId="{86BD30B3-D605-43C4-880B-3AF657EB8081}" srcOrd="1" destOrd="0" presId="urn:microsoft.com/office/officeart/2005/8/layout/list1"/>
    <dgm:cxn modelId="{CE578786-9204-4EE4-9192-BF9F236D97CE}" type="presParOf" srcId="{C52D5C7D-AC9B-4B57-892F-892FE3AE8D08}" destId="{2063C237-1377-446B-957C-A62657E46A16}" srcOrd="1" destOrd="0" presId="urn:microsoft.com/office/officeart/2005/8/layout/list1"/>
    <dgm:cxn modelId="{086C5F93-9A88-4BF2-B53A-AFF0CD56D584}"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B22B4CC-4B56-489A-ACA1-148E7966EFED}">
      <dgm:prSet custT="1"/>
      <dgm:spPr/>
      <dgm:t>
        <a:bodyPr/>
        <a:lstStyle/>
        <a:p>
          <a:r>
            <a:rPr lang="en-US" sz="2400" b="1" dirty="0" smtClean="0">
              <a:solidFill>
                <a:schemeClr val="bg1"/>
              </a:solidFill>
              <a:cs typeface="Arial" pitchFamily="34" charset="0"/>
            </a:rPr>
            <a:t>RESOLUÇÃO 1008</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9FDA2E81-BAA4-46D0-AF97-DC3A4581A2F3}">
      <dgm:prSet/>
      <dgm:spPr/>
      <dgm:t>
        <a:bodyPr/>
        <a:lstStyle/>
        <a:p>
          <a:r>
            <a:rPr lang="en-US" b="1" smtClean="0">
              <a:solidFill>
                <a:srgbClr val="000000"/>
              </a:solidFill>
              <a:cs typeface="Arial" pitchFamily="34" charset="0"/>
            </a:rPr>
            <a:t>Relatório da fiscalização</a:t>
          </a:r>
          <a:endParaRPr lang="en-US" b="1" dirty="0">
            <a:solidFill>
              <a:srgbClr val="000000"/>
            </a:solidFill>
            <a:cs typeface="Arial" pitchFamily="34" charset="0"/>
          </a:endParaRPr>
        </a:p>
      </dgm:t>
    </dgm:pt>
    <dgm:pt modelId="{AE8DB575-7AD6-4389-86CE-3B350AFE04D2}" type="parTrans" cxnId="{D597BBC4-8636-431B-A202-B5D6B01DDD57}">
      <dgm:prSet/>
      <dgm:spPr/>
      <dgm:t>
        <a:bodyPr/>
        <a:lstStyle/>
        <a:p>
          <a:endParaRPr lang="pt-BR"/>
        </a:p>
      </dgm:t>
    </dgm:pt>
    <dgm:pt modelId="{C9308CAA-E4FB-4148-BE44-044C42465234}" type="sibTrans" cxnId="{D597BBC4-8636-431B-A202-B5D6B01DDD57}">
      <dgm:prSet/>
      <dgm:spPr/>
      <dgm:t>
        <a:bodyPr/>
        <a:lstStyle/>
        <a:p>
          <a:endParaRPr lang="pt-BR"/>
        </a:p>
      </dgm:t>
    </dgm:pt>
    <dgm:pt modelId="{4A07C8D6-F20A-4D32-A504-66C345F12988}">
      <dgm:prSet/>
      <dgm:spPr/>
      <dgm:t>
        <a:bodyPr/>
        <a:lstStyle/>
        <a:p>
          <a:r>
            <a:rPr lang="en-US" b="1" dirty="0" err="1" smtClean="0">
              <a:solidFill>
                <a:srgbClr val="000000"/>
              </a:solidFill>
              <a:cs typeface="Arial" pitchFamily="34" charset="0"/>
            </a:rPr>
            <a:t>Diligências</a:t>
          </a:r>
          <a:endParaRPr lang="en-US" b="1" dirty="0">
            <a:solidFill>
              <a:srgbClr val="000000"/>
            </a:solidFill>
            <a:cs typeface="Arial" pitchFamily="34" charset="0"/>
          </a:endParaRPr>
        </a:p>
      </dgm:t>
    </dgm:pt>
    <dgm:pt modelId="{D3E90B52-EDF3-473C-AEB1-B8F2270DFD00}" type="parTrans" cxnId="{907493CC-2DFF-43B1-B43B-A0B2F28F58CA}">
      <dgm:prSet/>
      <dgm:spPr/>
      <dgm:t>
        <a:bodyPr/>
        <a:lstStyle/>
        <a:p>
          <a:endParaRPr lang="pt-BR"/>
        </a:p>
      </dgm:t>
    </dgm:pt>
    <dgm:pt modelId="{83B90DB5-B573-46D6-BFBD-9FD1E84F2C57}" type="sibTrans" cxnId="{907493CC-2DFF-43B1-B43B-A0B2F28F58CA}">
      <dgm:prSet/>
      <dgm:spPr/>
      <dgm:t>
        <a:bodyPr/>
        <a:lstStyle/>
        <a:p>
          <a:endParaRPr lang="pt-BR"/>
        </a:p>
      </dgm:t>
    </dgm:pt>
    <dgm:pt modelId="{1A73401B-E7E4-451B-9115-78FBAB9597BE}">
      <dgm:prSet/>
      <dgm:spPr/>
      <dgm:t>
        <a:bodyPr/>
        <a:lstStyle/>
        <a:p>
          <a:r>
            <a:rPr lang="en-US" b="1" dirty="0" err="1" smtClean="0">
              <a:solidFill>
                <a:srgbClr val="000000"/>
              </a:solidFill>
              <a:cs typeface="Arial" pitchFamily="34" charset="0"/>
            </a:rPr>
            <a:t>Autuação</a:t>
          </a:r>
          <a:endParaRPr lang="en-US" b="1" dirty="0">
            <a:solidFill>
              <a:srgbClr val="000000"/>
            </a:solidFill>
            <a:cs typeface="Arial" pitchFamily="34" charset="0"/>
          </a:endParaRPr>
        </a:p>
      </dgm:t>
    </dgm:pt>
    <dgm:pt modelId="{0C4D3522-A31F-42F4-ADCF-0FA4652398C6}" type="parTrans" cxnId="{E579193F-3913-454D-AEF3-151E69EC8D5B}">
      <dgm:prSet/>
      <dgm:spPr/>
      <dgm:t>
        <a:bodyPr/>
        <a:lstStyle/>
        <a:p>
          <a:endParaRPr lang="pt-BR"/>
        </a:p>
      </dgm:t>
    </dgm:pt>
    <dgm:pt modelId="{CD174301-015E-4911-8861-F3D409D2552A}" type="sibTrans" cxnId="{E579193F-3913-454D-AEF3-151E69EC8D5B}">
      <dgm:prSet/>
      <dgm:spPr/>
      <dgm:t>
        <a:bodyPr/>
        <a:lstStyle/>
        <a:p>
          <a:endParaRPr lang="pt-BR"/>
        </a:p>
      </dgm:t>
    </dgm:pt>
    <dgm:pt modelId="{FAC2A4A8-DD21-4858-8B26-73AA9006CE4D}">
      <dgm:prSet/>
      <dgm:spPr/>
      <dgm:t>
        <a:bodyPr/>
        <a:lstStyle/>
        <a:p>
          <a:r>
            <a:rPr lang="en-US" b="1" dirty="0" err="1" smtClean="0">
              <a:solidFill>
                <a:srgbClr val="000000"/>
              </a:solidFill>
              <a:cs typeface="Arial" pitchFamily="34" charset="0"/>
            </a:rPr>
            <a:t>Recursos</a:t>
          </a:r>
          <a:endParaRPr lang="en-US" b="1" dirty="0">
            <a:solidFill>
              <a:srgbClr val="000000"/>
            </a:solidFill>
            <a:cs typeface="Arial" pitchFamily="34" charset="0"/>
          </a:endParaRPr>
        </a:p>
      </dgm:t>
    </dgm:pt>
    <dgm:pt modelId="{F3E17F22-942C-4596-9B90-DF431BF1A1FB}" type="parTrans" cxnId="{CC0FDBD0-CDF1-40E7-A8DA-669128F2C624}">
      <dgm:prSet/>
      <dgm:spPr/>
      <dgm:t>
        <a:bodyPr/>
        <a:lstStyle/>
        <a:p>
          <a:endParaRPr lang="pt-BR"/>
        </a:p>
      </dgm:t>
    </dgm:pt>
    <dgm:pt modelId="{6D2D1931-81C7-48B1-A865-DA0BFA1D1ED5}" type="sibTrans" cxnId="{CC0FDBD0-CDF1-40E7-A8DA-669128F2C624}">
      <dgm:prSet/>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Procedimentos</a:t>
          </a:r>
          <a:r>
            <a:rPr lang="en-US" sz="2200" b="1" dirty="0" smtClean="0">
              <a:solidFill>
                <a:srgbClr val="000000"/>
              </a:solidFill>
              <a:cs typeface="Arial" pitchFamily="34" charset="0"/>
            </a:rPr>
            <a:t> de </a:t>
          </a:r>
          <a:r>
            <a:rPr lang="en-US" sz="2200" b="1" dirty="0" err="1" smtClean="0">
              <a:solidFill>
                <a:srgbClr val="000000"/>
              </a:solidFill>
              <a:cs typeface="Arial" pitchFamily="34" charset="0"/>
            </a:rPr>
            <a:t>fiscalização</a:t>
          </a:r>
          <a:endParaRPr lang="en-US" sz="2200" b="1" dirty="0">
            <a:latin typeface="+mj-lt"/>
            <a:cs typeface="Arial" pitchFamily="34" charset="0"/>
          </a:endParaRP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30041" custLinFactNeighborX="-32692" custLinFactNeighborY="-3596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53664">
        <dgm:presLayoutVars>
          <dgm:bulletEnabled val="1"/>
        </dgm:presLayoutVars>
      </dgm:prSet>
      <dgm:spPr/>
      <dgm:t>
        <a:bodyPr/>
        <a:lstStyle/>
        <a:p>
          <a:endParaRPr lang="pt-BR"/>
        </a:p>
      </dgm:t>
    </dgm:pt>
  </dgm:ptLst>
  <dgm:cxnLst>
    <dgm:cxn modelId="{D597BBC4-8636-431B-A202-B5D6B01DDD57}" srcId="{BB22B4CC-4B56-489A-ACA1-148E7966EFED}" destId="{9FDA2E81-BAA4-46D0-AF97-DC3A4581A2F3}" srcOrd="1" destOrd="0" parTransId="{AE8DB575-7AD6-4389-86CE-3B350AFE04D2}" sibTransId="{C9308CAA-E4FB-4148-BE44-044C42465234}"/>
    <dgm:cxn modelId="{D93C732B-F269-4566-AAC1-42029B9A6AFE}" type="presOf" srcId="{4A07C8D6-F20A-4D32-A504-66C345F12988}" destId="{CD08C0F6-E4FA-46B1-AFE9-BFEA55B7B4AA}" srcOrd="0" destOrd="2" presId="urn:microsoft.com/office/officeart/2005/8/layout/list1"/>
    <dgm:cxn modelId="{F04B22F5-BD97-482B-86B6-7AF68701EE14}" type="presOf" srcId="{7C15815A-0D93-455C-959A-062477F7C8B1}" destId="{C52D5C7D-AC9B-4B57-892F-892FE3AE8D08}" srcOrd="0" destOrd="0" presId="urn:microsoft.com/office/officeart/2005/8/layout/list1"/>
    <dgm:cxn modelId="{E579193F-3913-454D-AEF3-151E69EC8D5B}" srcId="{BB22B4CC-4B56-489A-ACA1-148E7966EFED}" destId="{1A73401B-E7E4-451B-9115-78FBAB9597BE}" srcOrd="3" destOrd="0" parTransId="{0C4D3522-A31F-42F4-ADCF-0FA4652398C6}" sibTransId="{CD174301-015E-4911-8861-F3D409D2552A}"/>
    <dgm:cxn modelId="{12D01AD8-2CF3-4244-801D-4516A3660601}" type="presOf" srcId="{FAC2A4A8-DD21-4858-8B26-73AA9006CE4D}" destId="{CD08C0F6-E4FA-46B1-AFE9-BFEA55B7B4AA}" srcOrd="0" destOrd="4" presId="urn:microsoft.com/office/officeart/2005/8/layout/list1"/>
    <dgm:cxn modelId="{907493CC-2DFF-43B1-B43B-A0B2F28F58CA}" srcId="{BB22B4CC-4B56-489A-ACA1-148E7966EFED}" destId="{4A07C8D6-F20A-4D32-A504-66C345F12988}" srcOrd="2" destOrd="0" parTransId="{D3E90B52-EDF3-473C-AEB1-B8F2270DFD00}" sibTransId="{83B90DB5-B573-46D6-BFBD-9FD1E84F2C57}"/>
    <dgm:cxn modelId="{27EDEC62-3E79-4FEF-BC91-D1F66075CF8A}" type="presOf" srcId="{B61D2C3E-FF86-40D0-AFC8-B83EF7DC6E5B}" destId="{CD08C0F6-E4FA-46B1-AFE9-BFEA55B7B4AA}"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93AA1D9F-3218-4D9C-97D5-C3EBAF632E48}" type="presOf" srcId="{BB22B4CC-4B56-489A-ACA1-148E7966EFED}" destId="{6081122C-1838-4D0C-9017-002642FA16D9}" srcOrd="0" destOrd="0" presId="urn:microsoft.com/office/officeart/2005/8/layout/list1"/>
    <dgm:cxn modelId="{E5D1FE32-C87A-4CE8-9A00-4FBF00D9B2B6}" type="presOf" srcId="{9FDA2E81-BAA4-46D0-AF97-DC3A4581A2F3}" destId="{CD08C0F6-E4FA-46B1-AFE9-BFEA55B7B4AA}" srcOrd="0" destOrd="1" presId="urn:microsoft.com/office/officeart/2005/8/layout/list1"/>
    <dgm:cxn modelId="{22D75B2E-E2D5-4652-9CEB-7A0CB5236E0D}" type="presOf" srcId="{1A73401B-E7E4-451B-9115-78FBAB9597BE}" destId="{CD08C0F6-E4FA-46B1-AFE9-BFEA55B7B4AA}" srcOrd="0" destOrd="3" presId="urn:microsoft.com/office/officeart/2005/8/layout/list1"/>
    <dgm:cxn modelId="{FC36C0CE-8F46-4B70-BF14-6FCA7EDBB31A}" type="presOf" srcId="{BB22B4CC-4B56-489A-ACA1-148E7966EFED}" destId="{86BD30B3-D605-43C4-880B-3AF657EB8081}" srcOrd="1"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CC0FDBD0-CDF1-40E7-A8DA-669128F2C624}" srcId="{BB22B4CC-4B56-489A-ACA1-148E7966EFED}" destId="{FAC2A4A8-DD21-4858-8B26-73AA9006CE4D}" srcOrd="4" destOrd="0" parTransId="{F3E17F22-942C-4596-9B90-DF431BF1A1FB}" sibTransId="{6D2D1931-81C7-48B1-A865-DA0BFA1D1ED5}"/>
    <dgm:cxn modelId="{AD74AFE4-3358-49D6-936F-E13790FCB9D1}" type="presParOf" srcId="{C52D5C7D-AC9B-4B57-892F-892FE3AE8D08}" destId="{A87D0517-9158-411F-9E47-D4F7573A759A}" srcOrd="0" destOrd="0" presId="urn:microsoft.com/office/officeart/2005/8/layout/list1"/>
    <dgm:cxn modelId="{C6B80F49-C21D-490B-B26C-C493E6314C3A}" type="presParOf" srcId="{A87D0517-9158-411F-9E47-D4F7573A759A}" destId="{6081122C-1838-4D0C-9017-002642FA16D9}" srcOrd="0" destOrd="0" presId="urn:microsoft.com/office/officeart/2005/8/layout/list1"/>
    <dgm:cxn modelId="{F5D98778-EFF4-4F5D-AEA9-47564E90EB15}" type="presParOf" srcId="{A87D0517-9158-411F-9E47-D4F7573A759A}" destId="{86BD30B3-D605-43C4-880B-3AF657EB8081}" srcOrd="1" destOrd="0" presId="urn:microsoft.com/office/officeart/2005/8/layout/list1"/>
    <dgm:cxn modelId="{BEC2ECF8-7358-4F01-8B48-2FECB6246CCF}" type="presParOf" srcId="{C52D5C7D-AC9B-4B57-892F-892FE3AE8D08}" destId="{2063C237-1377-446B-957C-A62657E46A16}" srcOrd="1" destOrd="0" presId="urn:microsoft.com/office/officeart/2005/8/layout/list1"/>
    <dgm:cxn modelId="{30919B4D-FB9F-4529-8570-BF0AEE160102}"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B22B4CC-4B56-489A-ACA1-148E7966EFED}">
      <dgm:prSet custT="1"/>
      <dgm:spPr/>
      <dgm:t>
        <a:bodyPr/>
        <a:lstStyle/>
        <a:p>
          <a:r>
            <a:rPr lang="en-US" sz="2400" b="1" dirty="0" smtClean="0">
              <a:solidFill>
                <a:schemeClr val="bg1"/>
              </a:solidFill>
              <a:cs typeface="Arial" pitchFamily="34" charset="0"/>
            </a:rPr>
            <a:t>RESOLUÇÃO 1025</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9FDA2E81-BAA4-46D0-AF97-DC3A4581A2F3}">
      <dgm:prSet/>
      <dgm:spPr/>
      <dgm:t>
        <a:bodyPr/>
        <a:lstStyle/>
        <a:p>
          <a:r>
            <a:rPr lang="en-US" b="1" dirty="0" smtClean="0">
              <a:solidFill>
                <a:srgbClr val="000000"/>
              </a:solidFill>
              <a:cs typeface="Arial" pitchFamily="34" charset="0"/>
            </a:rPr>
            <a:t>ART</a:t>
          </a:r>
          <a:endParaRPr lang="en-US" b="1" dirty="0">
            <a:solidFill>
              <a:srgbClr val="000000"/>
            </a:solidFill>
            <a:cs typeface="Arial" pitchFamily="34" charset="0"/>
          </a:endParaRPr>
        </a:p>
      </dgm:t>
    </dgm:pt>
    <dgm:pt modelId="{AE8DB575-7AD6-4389-86CE-3B350AFE04D2}" type="parTrans" cxnId="{D597BBC4-8636-431B-A202-B5D6B01DDD57}">
      <dgm:prSet/>
      <dgm:spPr/>
      <dgm:t>
        <a:bodyPr/>
        <a:lstStyle/>
        <a:p>
          <a:endParaRPr lang="pt-BR"/>
        </a:p>
      </dgm:t>
    </dgm:pt>
    <dgm:pt modelId="{C9308CAA-E4FB-4148-BE44-044C42465234}" type="sibTrans" cxnId="{D597BBC4-8636-431B-A202-B5D6B01DDD57}">
      <dgm:prSet/>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Regulamenta</a:t>
          </a:r>
          <a:r>
            <a:rPr lang="en-US" sz="2200" b="1" dirty="0" smtClean="0">
              <a:solidFill>
                <a:srgbClr val="000000"/>
              </a:solidFill>
              <a:cs typeface="Arial" pitchFamily="34" charset="0"/>
            </a:rPr>
            <a:t> a Lei 6496: </a:t>
          </a:r>
          <a:r>
            <a:rPr lang="en-US" sz="2200" b="1" dirty="0" err="1" smtClean="0">
              <a:solidFill>
                <a:srgbClr val="000000"/>
              </a:solidFill>
              <a:cs typeface="Arial" pitchFamily="34" charset="0"/>
            </a:rPr>
            <a:t>procedimentos</a:t>
          </a:r>
          <a:r>
            <a:rPr lang="en-US" sz="2200" b="1" dirty="0" smtClean="0">
              <a:solidFill>
                <a:srgbClr val="000000"/>
              </a:solidFill>
              <a:cs typeface="Arial" pitchFamily="34" charset="0"/>
            </a:rPr>
            <a:t> p/ </a:t>
          </a:r>
          <a:endParaRPr lang="en-US" sz="2200" b="1" dirty="0">
            <a:latin typeface="+mj-lt"/>
            <a:cs typeface="Arial" pitchFamily="34" charset="0"/>
          </a:endParaRP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1A73401B-E7E4-451B-9115-78FBAB9597BE}">
      <dgm:prSet/>
      <dgm:spPr/>
      <dgm:t>
        <a:bodyPr/>
        <a:lstStyle/>
        <a:p>
          <a:r>
            <a:rPr lang="en-US" b="1" dirty="0" err="1" smtClean="0">
              <a:solidFill>
                <a:srgbClr val="000000"/>
              </a:solidFill>
              <a:cs typeface="Arial" pitchFamily="34" charset="0"/>
            </a:rPr>
            <a:t>Registro</a:t>
          </a:r>
          <a:r>
            <a:rPr lang="en-US" b="1" dirty="0" smtClean="0">
              <a:solidFill>
                <a:srgbClr val="000000"/>
              </a:solidFill>
              <a:cs typeface="Arial" pitchFamily="34" charset="0"/>
            </a:rPr>
            <a:t> de </a:t>
          </a:r>
          <a:r>
            <a:rPr lang="en-US" b="1" dirty="0" err="1" smtClean="0">
              <a:solidFill>
                <a:srgbClr val="000000"/>
              </a:solidFill>
              <a:cs typeface="Arial" pitchFamily="34" charset="0"/>
            </a:rPr>
            <a:t>Atestados</a:t>
          </a:r>
          <a:r>
            <a:rPr lang="en-US" b="1" dirty="0" smtClean="0">
              <a:solidFill>
                <a:srgbClr val="000000"/>
              </a:solidFill>
              <a:cs typeface="Arial" pitchFamily="34" charset="0"/>
            </a:rPr>
            <a:t> (lei nº 8.666)</a:t>
          </a:r>
          <a:endParaRPr lang="en-US" b="1" dirty="0">
            <a:solidFill>
              <a:srgbClr val="000000"/>
            </a:solidFill>
            <a:cs typeface="Arial" pitchFamily="34" charset="0"/>
          </a:endParaRPr>
        </a:p>
      </dgm:t>
    </dgm:pt>
    <dgm:pt modelId="{CD174301-015E-4911-8861-F3D409D2552A}" type="sibTrans" cxnId="{E579193F-3913-454D-AEF3-151E69EC8D5B}">
      <dgm:prSet/>
      <dgm:spPr/>
      <dgm:t>
        <a:bodyPr/>
        <a:lstStyle/>
        <a:p>
          <a:endParaRPr lang="pt-BR"/>
        </a:p>
      </dgm:t>
    </dgm:pt>
    <dgm:pt modelId="{0C4D3522-A31F-42F4-ADCF-0FA4652398C6}" type="parTrans" cxnId="{E579193F-3913-454D-AEF3-151E69EC8D5B}">
      <dgm:prSet/>
      <dgm:spPr/>
      <dgm:t>
        <a:bodyPr/>
        <a:lstStyle/>
        <a:p>
          <a:endParaRPr lang="pt-BR"/>
        </a:p>
      </dgm:t>
    </dgm:pt>
    <dgm:pt modelId="{4A07C8D6-F20A-4D32-A504-66C345F12988}">
      <dgm:prSet/>
      <dgm:spPr/>
      <dgm:t>
        <a:bodyPr/>
        <a:lstStyle/>
        <a:p>
          <a:r>
            <a:rPr lang="en-US" b="1" dirty="0" err="1" smtClean="0">
              <a:solidFill>
                <a:srgbClr val="000000"/>
              </a:solidFill>
              <a:cs typeface="Arial" pitchFamily="34" charset="0"/>
            </a:rPr>
            <a:t>Acervo</a:t>
          </a:r>
          <a:r>
            <a:rPr lang="en-US" b="1" dirty="0" smtClean="0">
              <a:solidFill>
                <a:srgbClr val="000000"/>
              </a:solidFill>
              <a:cs typeface="Arial" pitchFamily="34" charset="0"/>
            </a:rPr>
            <a:t> </a:t>
          </a:r>
          <a:r>
            <a:rPr lang="en-US" b="1" dirty="0" err="1" smtClean="0">
              <a:solidFill>
                <a:srgbClr val="000000"/>
              </a:solidFill>
              <a:cs typeface="Arial" pitchFamily="34" charset="0"/>
            </a:rPr>
            <a:t>Técnico</a:t>
          </a:r>
          <a:r>
            <a:rPr lang="en-US" b="1" dirty="0" smtClean="0">
              <a:solidFill>
                <a:srgbClr val="000000"/>
              </a:solidFill>
              <a:cs typeface="Arial" pitchFamily="34" charset="0"/>
            </a:rPr>
            <a:t>: </a:t>
          </a:r>
          <a:br>
            <a:rPr lang="en-US" b="1" dirty="0" smtClean="0">
              <a:solidFill>
                <a:srgbClr val="000000"/>
              </a:solidFill>
              <a:cs typeface="Arial" pitchFamily="34" charset="0"/>
            </a:rPr>
          </a:br>
          <a:r>
            <a:rPr lang="en-US" b="1" dirty="0" err="1" smtClean="0">
              <a:solidFill>
                <a:srgbClr val="000000"/>
              </a:solidFill>
              <a:cs typeface="Arial" pitchFamily="34" charset="0"/>
            </a:rPr>
            <a:t>conjunto</a:t>
          </a:r>
          <a:r>
            <a:rPr lang="en-US" b="1" dirty="0" smtClean="0">
              <a:solidFill>
                <a:srgbClr val="000000"/>
              </a:solidFill>
              <a:cs typeface="Arial" pitchFamily="34" charset="0"/>
            </a:rPr>
            <a:t> de ARTs + </a:t>
          </a:r>
          <a:r>
            <a:rPr lang="en-US" b="1" dirty="0" err="1" smtClean="0">
              <a:solidFill>
                <a:srgbClr val="000000"/>
              </a:solidFill>
              <a:cs typeface="Arial" pitchFamily="34" charset="0"/>
            </a:rPr>
            <a:t>atestado</a:t>
          </a:r>
          <a:r>
            <a:rPr lang="en-US" b="1" dirty="0" smtClean="0">
              <a:solidFill>
                <a:srgbClr val="000000"/>
              </a:solidFill>
              <a:cs typeface="Arial" pitchFamily="34" charset="0"/>
            </a:rPr>
            <a:t> = CAT – </a:t>
          </a:r>
          <a:r>
            <a:rPr lang="en-US" b="1" dirty="0" err="1" smtClean="0">
              <a:solidFill>
                <a:srgbClr val="000000"/>
              </a:solidFill>
              <a:cs typeface="Arial" pitchFamily="34" charset="0"/>
            </a:rPr>
            <a:t>Certidão</a:t>
          </a:r>
          <a:r>
            <a:rPr lang="en-US" b="1" dirty="0" smtClean="0">
              <a:solidFill>
                <a:srgbClr val="000000"/>
              </a:solidFill>
              <a:cs typeface="Arial" pitchFamily="34" charset="0"/>
            </a:rPr>
            <a:t> de </a:t>
          </a:r>
          <a:r>
            <a:rPr lang="en-US" b="1" dirty="0" err="1" smtClean="0">
              <a:solidFill>
                <a:srgbClr val="000000"/>
              </a:solidFill>
              <a:cs typeface="Arial" pitchFamily="34" charset="0"/>
            </a:rPr>
            <a:t>Acervo</a:t>
          </a:r>
          <a:r>
            <a:rPr lang="en-US" b="1" dirty="0" smtClean="0">
              <a:solidFill>
                <a:srgbClr val="000000"/>
              </a:solidFill>
              <a:cs typeface="Arial" pitchFamily="34" charset="0"/>
            </a:rPr>
            <a:t> </a:t>
          </a:r>
          <a:r>
            <a:rPr lang="en-US" b="1" dirty="0" err="1" smtClean="0">
              <a:solidFill>
                <a:srgbClr val="000000"/>
              </a:solidFill>
              <a:cs typeface="Arial" pitchFamily="34" charset="0"/>
            </a:rPr>
            <a:t>Técnico</a:t>
          </a:r>
          <a:endParaRPr lang="en-US" b="1" dirty="0">
            <a:solidFill>
              <a:srgbClr val="000000"/>
            </a:solidFill>
            <a:cs typeface="Arial" pitchFamily="34" charset="0"/>
          </a:endParaRPr>
        </a:p>
      </dgm:t>
    </dgm:pt>
    <dgm:pt modelId="{83B90DB5-B573-46D6-BFBD-9FD1E84F2C57}" type="sibTrans" cxnId="{907493CC-2DFF-43B1-B43B-A0B2F28F58CA}">
      <dgm:prSet/>
      <dgm:spPr/>
      <dgm:t>
        <a:bodyPr/>
        <a:lstStyle/>
        <a:p>
          <a:endParaRPr lang="pt-BR"/>
        </a:p>
      </dgm:t>
    </dgm:pt>
    <dgm:pt modelId="{D3E90B52-EDF3-473C-AEB1-B8F2270DFD00}" type="parTrans" cxnId="{907493CC-2DFF-43B1-B43B-A0B2F28F58CA}">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30041" custLinFactNeighborX="-32692" custLinFactNeighborY="-3596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46753">
        <dgm:presLayoutVars>
          <dgm:bulletEnabled val="1"/>
        </dgm:presLayoutVars>
      </dgm:prSet>
      <dgm:spPr/>
      <dgm:t>
        <a:bodyPr/>
        <a:lstStyle/>
        <a:p>
          <a:endParaRPr lang="pt-BR"/>
        </a:p>
      </dgm:t>
    </dgm:pt>
  </dgm:ptLst>
  <dgm:cxnLst>
    <dgm:cxn modelId="{D597BBC4-8636-431B-A202-B5D6B01DDD57}" srcId="{BB22B4CC-4B56-489A-ACA1-148E7966EFED}" destId="{9FDA2E81-BAA4-46D0-AF97-DC3A4581A2F3}" srcOrd="1" destOrd="0" parTransId="{AE8DB575-7AD6-4389-86CE-3B350AFE04D2}" sibTransId="{C9308CAA-E4FB-4148-BE44-044C42465234}"/>
    <dgm:cxn modelId="{E579193F-3913-454D-AEF3-151E69EC8D5B}" srcId="{BB22B4CC-4B56-489A-ACA1-148E7966EFED}" destId="{1A73401B-E7E4-451B-9115-78FBAB9597BE}" srcOrd="3" destOrd="0" parTransId="{0C4D3522-A31F-42F4-ADCF-0FA4652398C6}" sibTransId="{CD174301-015E-4911-8861-F3D409D2552A}"/>
    <dgm:cxn modelId="{51556809-6F2E-4450-AADF-A77E03072F60}" type="presOf" srcId="{4A07C8D6-F20A-4D32-A504-66C345F12988}" destId="{CD08C0F6-E4FA-46B1-AFE9-BFEA55B7B4AA}" srcOrd="0" destOrd="2" presId="urn:microsoft.com/office/officeart/2005/8/layout/list1"/>
    <dgm:cxn modelId="{B382336B-BE98-4883-AA19-51D0C95D4803}" type="presOf" srcId="{BB22B4CC-4B56-489A-ACA1-148E7966EFED}" destId="{86BD30B3-D605-43C4-880B-3AF657EB8081}" srcOrd="1" destOrd="0" presId="urn:microsoft.com/office/officeart/2005/8/layout/list1"/>
    <dgm:cxn modelId="{36A9725B-E075-48A3-88A6-E3AE96603F18}" type="presOf" srcId="{9FDA2E81-BAA4-46D0-AF97-DC3A4581A2F3}" destId="{CD08C0F6-E4FA-46B1-AFE9-BFEA55B7B4AA}" srcOrd="0" destOrd="1" presId="urn:microsoft.com/office/officeart/2005/8/layout/list1"/>
    <dgm:cxn modelId="{907493CC-2DFF-43B1-B43B-A0B2F28F58CA}" srcId="{BB22B4CC-4B56-489A-ACA1-148E7966EFED}" destId="{4A07C8D6-F20A-4D32-A504-66C345F12988}" srcOrd="2" destOrd="0" parTransId="{D3E90B52-EDF3-473C-AEB1-B8F2270DFD00}" sibTransId="{83B90DB5-B573-46D6-BFBD-9FD1E84F2C57}"/>
    <dgm:cxn modelId="{577F8875-F8A8-4737-8190-1C578D8547E4}" srcId="{7C15815A-0D93-455C-959A-062477F7C8B1}" destId="{BB22B4CC-4B56-489A-ACA1-148E7966EFED}" srcOrd="0" destOrd="0" parTransId="{33242844-826D-4F64-9900-63F745805B66}" sibTransId="{017F2FDA-70D5-45C7-83DA-93DBB1684F44}"/>
    <dgm:cxn modelId="{9246DC33-57D8-4669-927A-07DADB044BB1}" type="presOf" srcId="{B61D2C3E-FF86-40D0-AFC8-B83EF7DC6E5B}" destId="{CD08C0F6-E4FA-46B1-AFE9-BFEA55B7B4AA}" srcOrd="0" destOrd="0" presId="urn:microsoft.com/office/officeart/2005/8/layout/list1"/>
    <dgm:cxn modelId="{89AB4BBE-DD2D-49A5-A09B-41808DAEE53D}" type="presOf" srcId="{BB22B4CC-4B56-489A-ACA1-148E7966EFED}" destId="{6081122C-1838-4D0C-9017-002642FA16D9}" srcOrd="0" destOrd="0" presId="urn:microsoft.com/office/officeart/2005/8/layout/list1"/>
    <dgm:cxn modelId="{BD42F23B-D299-4A50-9592-E937731E3565}" type="presOf" srcId="{7C15815A-0D93-455C-959A-062477F7C8B1}" destId="{C52D5C7D-AC9B-4B57-892F-892FE3AE8D08}" srcOrd="0" destOrd="0" presId="urn:microsoft.com/office/officeart/2005/8/layout/list1"/>
    <dgm:cxn modelId="{284FE855-3707-466D-84E0-71595A75871F}" type="presOf" srcId="{1A73401B-E7E4-451B-9115-78FBAB9597BE}" destId="{CD08C0F6-E4FA-46B1-AFE9-BFEA55B7B4AA}" srcOrd="0" destOrd="3"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04EB4852-6DA8-4F13-895C-9DF44E220DA0}" type="presParOf" srcId="{C52D5C7D-AC9B-4B57-892F-892FE3AE8D08}" destId="{A87D0517-9158-411F-9E47-D4F7573A759A}" srcOrd="0" destOrd="0" presId="urn:microsoft.com/office/officeart/2005/8/layout/list1"/>
    <dgm:cxn modelId="{65B63F1E-9671-4342-8A3D-7B2975B8A7B1}" type="presParOf" srcId="{A87D0517-9158-411F-9E47-D4F7573A759A}" destId="{6081122C-1838-4D0C-9017-002642FA16D9}" srcOrd="0" destOrd="0" presId="urn:microsoft.com/office/officeart/2005/8/layout/list1"/>
    <dgm:cxn modelId="{33988C44-DB9A-4255-A04A-A098C91A3B86}" type="presParOf" srcId="{A87D0517-9158-411F-9E47-D4F7573A759A}" destId="{86BD30B3-D605-43C4-880B-3AF657EB8081}" srcOrd="1" destOrd="0" presId="urn:microsoft.com/office/officeart/2005/8/layout/list1"/>
    <dgm:cxn modelId="{ACEF3746-E546-4CFA-9184-DE3DD41002B4}" type="presParOf" srcId="{C52D5C7D-AC9B-4B57-892F-892FE3AE8D08}" destId="{2063C237-1377-446B-957C-A62657E46A16}" srcOrd="1" destOrd="0" presId="urn:microsoft.com/office/officeart/2005/8/layout/list1"/>
    <dgm:cxn modelId="{9B54BA7C-F6AD-4F14-942D-E210ADAEDC84}"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B22B4CC-4B56-489A-ACA1-148E7966EFED}">
      <dgm:prSet custT="1"/>
      <dgm:spPr/>
      <dgm:t>
        <a:bodyPr/>
        <a:lstStyle/>
        <a:p>
          <a:r>
            <a:rPr lang="en-US" sz="2400" b="1" dirty="0" smtClean="0">
              <a:solidFill>
                <a:schemeClr val="bg1"/>
              </a:solidFill>
              <a:cs typeface="Arial" pitchFamily="34" charset="0"/>
            </a:rPr>
            <a:t>RESOLUÇÃO 1090</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B61D2C3E-FF86-40D0-AFC8-B83EF7DC6E5B}">
      <dgm:prSet custT="1"/>
      <dgm:spPr/>
      <dgm:t>
        <a:bodyPr/>
        <a:lstStyle/>
        <a:p>
          <a:r>
            <a:rPr lang="en-US" sz="2200" b="1" dirty="0" smtClean="0">
              <a:solidFill>
                <a:srgbClr val="000000"/>
              </a:solidFill>
              <a:cs typeface="Arial" pitchFamily="34" charset="0"/>
            </a:rPr>
            <a:t>Cancelamento de </a:t>
          </a:r>
          <a:r>
            <a:rPr lang="en-US" sz="2200" b="1" dirty="0" err="1" smtClean="0">
              <a:solidFill>
                <a:srgbClr val="000000"/>
              </a:solidFill>
              <a:cs typeface="Arial" pitchFamily="34" charset="0"/>
            </a:rPr>
            <a:t>registro</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por</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má</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conduta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pública</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ou</a:t>
          </a:r>
          <a:r>
            <a:rPr lang="en-US" sz="2200" b="1" dirty="0" smtClean="0">
              <a:solidFill>
                <a:srgbClr val="000000"/>
              </a:solidFill>
              <a:cs typeface="Arial" pitchFamily="34" charset="0"/>
            </a:rPr>
            <a:t> crime </a:t>
          </a:r>
          <a:r>
            <a:rPr lang="en-US" sz="2200" b="1" dirty="0" err="1" smtClean="0">
              <a:solidFill>
                <a:srgbClr val="000000"/>
              </a:solidFill>
              <a:cs typeface="Arial" pitchFamily="34" charset="0"/>
            </a:rPr>
            <a:t>infamante</a:t>
          </a:r>
          <a:r>
            <a:rPr lang="en-US" sz="2200" b="1" dirty="0" smtClean="0">
              <a:solidFill>
                <a:srgbClr val="000000"/>
              </a:solidFill>
              <a:cs typeface="Arial" pitchFamily="34" charset="0"/>
            </a:rPr>
            <a:t> (art. 75)</a:t>
          </a:r>
          <a:endParaRPr lang="en-US" sz="2200" b="1" dirty="0">
            <a:latin typeface="+mj-lt"/>
            <a:cs typeface="Arial" pitchFamily="34" charset="0"/>
          </a:endParaRP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6574CFA2-593F-4B18-8737-251940495B83}">
      <dgm:prSet/>
      <dgm:spPr/>
      <dgm:t>
        <a:bodyPr/>
        <a:lstStyle/>
        <a:p>
          <a:r>
            <a:rPr lang="pt-BR" dirty="0" smtClean="0">
              <a:solidFill>
                <a:srgbClr val="000000"/>
              </a:solidFill>
              <a:latin typeface="Calibri" pitchFamily="34" charset="0"/>
            </a:rPr>
            <a:t>I - </a:t>
          </a:r>
          <a:r>
            <a:rPr lang="pt-BR" b="1" dirty="0" smtClean="0">
              <a:solidFill>
                <a:srgbClr val="000000"/>
              </a:solidFill>
              <a:latin typeface="Calibri" pitchFamily="34" charset="0"/>
            </a:rPr>
            <a:t>má conduta pública;</a:t>
          </a:r>
          <a:r>
            <a:rPr lang="pt-BR" dirty="0" smtClean="0">
              <a:solidFill>
                <a:srgbClr val="000000"/>
              </a:solidFill>
              <a:latin typeface="Calibri" pitchFamily="34" charset="0"/>
            </a:rPr>
            <a:t> </a:t>
          </a:r>
          <a:endParaRPr lang="pt-BR" dirty="0">
            <a:solidFill>
              <a:srgbClr val="000000"/>
            </a:solidFill>
            <a:latin typeface="Calibri" pitchFamily="34" charset="0"/>
          </a:endParaRPr>
        </a:p>
      </dgm:t>
    </dgm:pt>
    <dgm:pt modelId="{1A9F3D33-E7D9-4B8A-A55B-B622150ACA25}" type="parTrans" cxnId="{02137A7E-AEF2-4111-9B6B-016B7AE2BBD6}">
      <dgm:prSet/>
      <dgm:spPr/>
      <dgm:t>
        <a:bodyPr/>
        <a:lstStyle/>
        <a:p>
          <a:endParaRPr lang="pt-BR"/>
        </a:p>
      </dgm:t>
    </dgm:pt>
    <dgm:pt modelId="{7565C198-8EB2-4BD1-88D8-2C0D31E03463}" type="sibTrans" cxnId="{02137A7E-AEF2-4111-9B6B-016B7AE2BBD6}">
      <dgm:prSet/>
      <dgm:spPr/>
      <dgm:t>
        <a:bodyPr/>
        <a:lstStyle/>
        <a:p>
          <a:endParaRPr lang="pt-BR"/>
        </a:p>
      </dgm:t>
    </dgm:pt>
    <dgm:pt modelId="{71973474-7EA9-409E-8943-776B9888E36B}">
      <dgm:prSet/>
      <dgm:spPr/>
      <dgm:t>
        <a:bodyPr/>
        <a:lstStyle/>
        <a:p>
          <a:r>
            <a:rPr lang="pt-BR" dirty="0" smtClean="0">
              <a:solidFill>
                <a:srgbClr val="000000"/>
              </a:solidFill>
              <a:latin typeface="Calibri" pitchFamily="34" charset="0"/>
            </a:rPr>
            <a:t>II - </a:t>
          </a:r>
          <a:r>
            <a:rPr lang="pt-BR" b="1" dirty="0" smtClean="0">
              <a:solidFill>
                <a:srgbClr val="000000"/>
              </a:solidFill>
              <a:latin typeface="Calibri" pitchFamily="34" charset="0"/>
            </a:rPr>
            <a:t>escândalo</a:t>
          </a:r>
          <a:r>
            <a:rPr lang="pt-BR" dirty="0" smtClean="0">
              <a:solidFill>
                <a:srgbClr val="000000"/>
              </a:solidFill>
              <a:latin typeface="Calibri" pitchFamily="34" charset="0"/>
            </a:rPr>
            <a:t>;</a:t>
          </a:r>
          <a:endParaRPr lang="pt-BR" dirty="0">
            <a:solidFill>
              <a:srgbClr val="000000"/>
            </a:solidFill>
            <a:latin typeface="Calibri" pitchFamily="34" charset="0"/>
          </a:endParaRPr>
        </a:p>
      </dgm:t>
    </dgm:pt>
    <dgm:pt modelId="{EC6AD472-B17A-4D71-96D3-FC595B31AEA1}" type="parTrans" cxnId="{FE05FB55-7705-4309-816B-CF31EF746322}">
      <dgm:prSet/>
      <dgm:spPr/>
      <dgm:t>
        <a:bodyPr/>
        <a:lstStyle/>
        <a:p>
          <a:endParaRPr lang="pt-BR"/>
        </a:p>
      </dgm:t>
    </dgm:pt>
    <dgm:pt modelId="{C4EE50A8-A90B-43AF-AFBF-5D575AB8227F}" type="sibTrans" cxnId="{FE05FB55-7705-4309-816B-CF31EF746322}">
      <dgm:prSet/>
      <dgm:spPr/>
      <dgm:t>
        <a:bodyPr/>
        <a:lstStyle/>
        <a:p>
          <a:endParaRPr lang="pt-BR"/>
        </a:p>
      </dgm:t>
    </dgm:pt>
    <dgm:pt modelId="{7C765FE2-2736-4471-AC2F-4AA2C11C1DD1}">
      <dgm:prSet/>
      <dgm:spPr/>
      <dgm:t>
        <a:bodyPr/>
        <a:lstStyle/>
        <a:p>
          <a:r>
            <a:rPr lang="pt-BR" dirty="0" smtClean="0">
              <a:solidFill>
                <a:srgbClr val="000000"/>
              </a:solidFill>
              <a:latin typeface="Calibri" pitchFamily="34" charset="0"/>
            </a:rPr>
            <a:t>III - </a:t>
          </a:r>
          <a:r>
            <a:rPr lang="pt-BR" b="1" dirty="0" smtClean="0">
              <a:solidFill>
                <a:srgbClr val="000000"/>
              </a:solidFill>
              <a:latin typeface="Calibri" pitchFamily="34" charset="0"/>
            </a:rPr>
            <a:t>crime infamante</a:t>
          </a:r>
          <a:r>
            <a:rPr lang="pt-BR" dirty="0" smtClean="0">
              <a:solidFill>
                <a:srgbClr val="000000"/>
              </a:solidFill>
              <a:latin typeface="Calibri" pitchFamily="34" charset="0"/>
            </a:rPr>
            <a:t>;</a:t>
          </a:r>
          <a:endParaRPr lang="pt-BR" dirty="0">
            <a:solidFill>
              <a:srgbClr val="000000"/>
            </a:solidFill>
            <a:latin typeface="Calibri" pitchFamily="34" charset="0"/>
          </a:endParaRPr>
        </a:p>
      </dgm:t>
    </dgm:pt>
    <dgm:pt modelId="{281B23B0-CB0D-4EE9-A37D-E77DD0ADE1B1}" type="parTrans" cxnId="{22419563-FD2C-47C8-AEBE-63C2FE1B336A}">
      <dgm:prSet/>
      <dgm:spPr/>
      <dgm:t>
        <a:bodyPr/>
        <a:lstStyle/>
        <a:p>
          <a:endParaRPr lang="pt-BR"/>
        </a:p>
      </dgm:t>
    </dgm:pt>
    <dgm:pt modelId="{E94F880C-9372-49C1-B205-CA7ED1897441}" type="sibTrans" cxnId="{22419563-FD2C-47C8-AEBE-63C2FE1B336A}">
      <dgm:prSet/>
      <dgm:spPr/>
      <dgm:t>
        <a:bodyPr/>
        <a:lstStyle/>
        <a:p>
          <a:endParaRPr lang="pt-BR"/>
        </a:p>
      </dgm:t>
    </dgm:pt>
    <dgm:pt modelId="{04A40124-FE0E-4833-93D7-3CAB4B8C05B0}">
      <dgm:prSet/>
      <dgm:spPr/>
      <dgm:t>
        <a:bodyPr/>
        <a:lstStyle/>
        <a:p>
          <a:r>
            <a:rPr lang="pt-BR" dirty="0" smtClean="0">
              <a:solidFill>
                <a:srgbClr val="000000"/>
              </a:solidFill>
              <a:latin typeface="Calibri" pitchFamily="34" charset="0"/>
            </a:rPr>
            <a:t>IV - </a:t>
          </a:r>
          <a:r>
            <a:rPr lang="pt-BR" b="1" dirty="0" smtClean="0">
              <a:solidFill>
                <a:srgbClr val="000000"/>
              </a:solidFill>
              <a:latin typeface="Calibri" pitchFamily="34" charset="0"/>
            </a:rPr>
            <a:t>imperícia</a:t>
          </a:r>
          <a:r>
            <a:rPr lang="pt-BR" dirty="0" smtClean="0">
              <a:solidFill>
                <a:srgbClr val="000000"/>
              </a:solidFill>
              <a:latin typeface="Calibri" pitchFamily="34" charset="0"/>
            </a:rPr>
            <a:t>;</a:t>
          </a:r>
          <a:endParaRPr lang="pt-BR" dirty="0">
            <a:solidFill>
              <a:srgbClr val="000000"/>
            </a:solidFill>
            <a:latin typeface="Calibri" pitchFamily="34" charset="0"/>
          </a:endParaRPr>
        </a:p>
      </dgm:t>
    </dgm:pt>
    <dgm:pt modelId="{E5F8A86B-D442-402C-AAB4-E5CA1115EEC8}" type="parTrans" cxnId="{C1C9787C-23A0-48E4-97C6-BDEFAB0202E5}">
      <dgm:prSet/>
      <dgm:spPr/>
      <dgm:t>
        <a:bodyPr/>
        <a:lstStyle/>
        <a:p>
          <a:endParaRPr lang="pt-BR"/>
        </a:p>
      </dgm:t>
    </dgm:pt>
    <dgm:pt modelId="{B66D453E-3912-48F6-988F-2EADC6F8F195}" type="sibTrans" cxnId="{C1C9787C-23A0-48E4-97C6-BDEFAB0202E5}">
      <dgm:prSet/>
      <dgm:spPr/>
      <dgm:t>
        <a:bodyPr/>
        <a:lstStyle/>
        <a:p>
          <a:endParaRPr lang="pt-BR"/>
        </a:p>
      </dgm:t>
    </dgm:pt>
    <dgm:pt modelId="{46407D91-B28E-42C7-B42E-ADBA0CBA95FE}">
      <dgm:prSet/>
      <dgm:spPr/>
      <dgm:t>
        <a:bodyPr/>
        <a:lstStyle/>
        <a:p>
          <a:r>
            <a:rPr lang="pt-BR" dirty="0" smtClean="0">
              <a:solidFill>
                <a:srgbClr val="000000"/>
              </a:solidFill>
              <a:latin typeface="Calibri" pitchFamily="34" charset="0"/>
            </a:rPr>
            <a:t>V – </a:t>
          </a:r>
          <a:r>
            <a:rPr lang="pt-BR" b="1" dirty="0" smtClean="0">
              <a:solidFill>
                <a:srgbClr val="000000"/>
              </a:solidFill>
              <a:latin typeface="Calibri" pitchFamily="34" charset="0"/>
            </a:rPr>
            <a:t>imprudência</a:t>
          </a:r>
          <a:r>
            <a:rPr lang="pt-BR" dirty="0" smtClean="0">
              <a:solidFill>
                <a:srgbClr val="000000"/>
              </a:solidFill>
              <a:latin typeface="Calibri" pitchFamily="34" charset="0"/>
            </a:rPr>
            <a:t>, e</a:t>
          </a:r>
          <a:endParaRPr lang="pt-BR" dirty="0">
            <a:solidFill>
              <a:srgbClr val="000000"/>
            </a:solidFill>
            <a:latin typeface="Calibri" pitchFamily="34" charset="0"/>
          </a:endParaRPr>
        </a:p>
      </dgm:t>
    </dgm:pt>
    <dgm:pt modelId="{4450CB0F-520C-470A-8E33-46CFBC8CED46}" type="parTrans" cxnId="{8977F5C3-54F9-4A56-B121-09CC5404E8AA}">
      <dgm:prSet/>
      <dgm:spPr/>
      <dgm:t>
        <a:bodyPr/>
        <a:lstStyle/>
        <a:p>
          <a:endParaRPr lang="pt-BR"/>
        </a:p>
      </dgm:t>
    </dgm:pt>
    <dgm:pt modelId="{A19E377E-5315-451A-BA3D-23D9AC80375E}" type="sibTrans" cxnId="{8977F5C3-54F9-4A56-B121-09CC5404E8AA}">
      <dgm:prSet/>
      <dgm:spPr/>
      <dgm:t>
        <a:bodyPr/>
        <a:lstStyle/>
        <a:p>
          <a:endParaRPr lang="pt-BR"/>
        </a:p>
      </dgm:t>
    </dgm:pt>
    <dgm:pt modelId="{ECE4FA0B-3AC2-4CA3-B581-56FA651FF5F5}">
      <dgm:prSet/>
      <dgm:spPr/>
      <dgm:t>
        <a:bodyPr/>
        <a:lstStyle/>
        <a:p>
          <a:r>
            <a:rPr lang="pt-BR" dirty="0" smtClean="0">
              <a:solidFill>
                <a:srgbClr val="000000"/>
              </a:solidFill>
              <a:latin typeface="Calibri" pitchFamily="34" charset="0"/>
            </a:rPr>
            <a:t>VI – </a:t>
          </a:r>
          <a:r>
            <a:rPr lang="pt-BR" b="1" dirty="0" smtClean="0">
              <a:solidFill>
                <a:srgbClr val="000000"/>
              </a:solidFill>
              <a:latin typeface="Calibri" pitchFamily="34" charset="0"/>
            </a:rPr>
            <a:t>negligência</a:t>
          </a:r>
          <a:r>
            <a:rPr lang="pt-BR" dirty="0" smtClean="0">
              <a:solidFill>
                <a:srgbClr val="000000"/>
              </a:solidFill>
              <a:latin typeface="Calibri" pitchFamily="34" charset="0"/>
            </a:rPr>
            <a:t>.</a:t>
          </a:r>
          <a:endParaRPr lang="en-US" b="1" dirty="0">
            <a:solidFill>
              <a:srgbClr val="000000"/>
            </a:solidFill>
            <a:cs typeface="Arial" pitchFamily="34" charset="0"/>
          </a:endParaRPr>
        </a:p>
      </dgm:t>
    </dgm:pt>
    <dgm:pt modelId="{F56A78AA-6122-4BED-9288-2D1424420FE5}" type="parTrans" cxnId="{4880D7E7-3910-4086-AD02-77896DCB8A9E}">
      <dgm:prSet/>
      <dgm:spPr/>
      <dgm:t>
        <a:bodyPr/>
        <a:lstStyle/>
        <a:p>
          <a:endParaRPr lang="pt-BR"/>
        </a:p>
      </dgm:t>
    </dgm:pt>
    <dgm:pt modelId="{E0304C15-9C4F-4DF0-BA8E-5C317CF54499}" type="sibTrans" cxnId="{4880D7E7-3910-4086-AD02-77896DCB8A9E}">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111008" custLinFactNeighborX="-32692" custLinFactNeighborY="-3596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102664">
        <dgm:presLayoutVars>
          <dgm:bulletEnabled val="1"/>
        </dgm:presLayoutVars>
      </dgm:prSet>
      <dgm:spPr/>
      <dgm:t>
        <a:bodyPr/>
        <a:lstStyle/>
        <a:p>
          <a:endParaRPr lang="pt-BR"/>
        </a:p>
      </dgm:t>
    </dgm:pt>
  </dgm:ptLst>
  <dgm:cxnLst>
    <dgm:cxn modelId="{B74CEBA0-9AF8-45C9-A120-EB401DD2759D}" type="presOf" srcId="{71973474-7EA9-409E-8943-776B9888E36B}" destId="{CD08C0F6-E4FA-46B1-AFE9-BFEA55B7B4AA}" srcOrd="0" destOrd="2" presId="urn:microsoft.com/office/officeart/2005/8/layout/list1"/>
    <dgm:cxn modelId="{E3937ED5-233F-4689-95B6-A2B428B737A4}" type="presOf" srcId="{7C15815A-0D93-455C-959A-062477F7C8B1}" destId="{C52D5C7D-AC9B-4B57-892F-892FE3AE8D08}" srcOrd="0" destOrd="0" presId="urn:microsoft.com/office/officeart/2005/8/layout/list1"/>
    <dgm:cxn modelId="{E7D0D8C9-91E5-4469-A354-801CF4ADFEE7}" type="presOf" srcId="{04A40124-FE0E-4833-93D7-3CAB4B8C05B0}" destId="{CD08C0F6-E4FA-46B1-AFE9-BFEA55B7B4AA}" srcOrd="0" destOrd="4" presId="urn:microsoft.com/office/officeart/2005/8/layout/list1"/>
    <dgm:cxn modelId="{8977F5C3-54F9-4A56-B121-09CC5404E8AA}" srcId="{B61D2C3E-FF86-40D0-AFC8-B83EF7DC6E5B}" destId="{46407D91-B28E-42C7-B42E-ADBA0CBA95FE}" srcOrd="4" destOrd="0" parTransId="{4450CB0F-520C-470A-8E33-46CFBC8CED46}" sibTransId="{A19E377E-5315-451A-BA3D-23D9AC80375E}"/>
    <dgm:cxn modelId="{498376E0-81B2-4508-B4B5-25DA0B6EE1B1}" type="presOf" srcId="{BB22B4CC-4B56-489A-ACA1-148E7966EFED}" destId="{86BD30B3-D605-43C4-880B-3AF657EB8081}" srcOrd="1" destOrd="0" presId="urn:microsoft.com/office/officeart/2005/8/layout/list1"/>
    <dgm:cxn modelId="{4880D7E7-3910-4086-AD02-77896DCB8A9E}" srcId="{B61D2C3E-FF86-40D0-AFC8-B83EF7DC6E5B}" destId="{ECE4FA0B-3AC2-4CA3-B581-56FA651FF5F5}" srcOrd="5" destOrd="0" parTransId="{F56A78AA-6122-4BED-9288-2D1424420FE5}" sibTransId="{E0304C15-9C4F-4DF0-BA8E-5C317CF54499}"/>
    <dgm:cxn modelId="{34E73B86-AA02-4C08-A4E6-FDAB46C0471F}" srcId="{BB22B4CC-4B56-489A-ACA1-148E7966EFED}" destId="{B61D2C3E-FF86-40D0-AFC8-B83EF7DC6E5B}" srcOrd="0" destOrd="0" parTransId="{67BC6C00-CC6D-43FE-BF87-2EC77E1C7CE6}" sibTransId="{D5EC379A-532F-41AC-959C-D38FE84072ED}"/>
    <dgm:cxn modelId="{3CEBCA3F-8B00-4955-9A15-6BA3EC048070}" type="presOf" srcId="{6574CFA2-593F-4B18-8737-251940495B83}" destId="{CD08C0F6-E4FA-46B1-AFE9-BFEA55B7B4AA}" srcOrd="0" destOrd="1" presId="urn:microsoft.com/office/officeart/2005/8/layout/list1"/>
    <dgm:cxn modelId="{6F5AA22E-A78E-4C9E-B050-B9DC0E66FA38}" type="presOf" srcId="{7C765FE2-2736-4471-AC2F-4AA2C11C1DD1}" destId="{CD08C0F6-E4FA-46B1-AFE9-BFEA55B7B4AA}" srcOrd="0" destOrd="3" presId="urn:microsoft.com/office/officeart/2005/8/layout/list1"/>
    <dgm:cxn modelId="{A81BFF9F-2680-46BB-9FD6-77E9512F9A8E}" type="presOf" srcId="{BB22B4CC-4B56-489A-ACA1-148E7966EFED}" destId="{6081122C-1838-4D0C-9017-002642FA16D9}" srcOrd="0" destOrd="0" presId="urn:microsoft.com/office/officeart/2005/8/layout/list1"/>
    <dgm:cxn modelId="{22419563-FD2C-47C8-AEBE-63C2FE1B336A}" srcId="{B61D2C3E-FF86-40D0-AFC8-B83EF7DC6E5B}" destId="{7C765FE2-2736-4471-AC2F-4AA2C11C1DD1}" srcOrd="2" destOrd="0" parTransId="{281B23B0-CB0D-4EE9-A37D-E77DD0ADE1B1}" sibTransId="{E94F880C-9372-49C1-B205-CA7ED1897441}"/>
    <dgm:cxn modelId="{FE05FB55-7705-4309-816B-CF31EF746322}" srcId="{B61D2C3E-FF86-40D0-AFC8-B83EF7DC6E5B}" destId="{71973474-7EA9-409E-8943-776B9888E36B}" srcOrd="1" destOrd="0" parTransId="{EC6AD472-B17A-4D71-96D3-FC595B31AEA1}" sibTransId="{C4EE50A8-A90B-43AF-AFBF-5D575AB8227F}"/>
    <dgm:cxn modelId="{577F8875-F8A8-4737-8190-1C578D8547E4}" srcId="{7C15815A-0D93-455C-959A-062477F7C8B1}" destId="{BB22B4CC-4B56-489A-ACA1-148E7966EFED}" srcOrd="0" destOrd="0" parTransId="{33242844-826D-4F64-9900-63F745805B66}" sibTransId="{017F2FDA-70D5-45C7-83DA-93DBB1684F44}"/>
    <dgm:cxn modelId="{A6AD9AE0-2BDB-4935-9071-C8ADC2534FF3}" type="presOf" srcId="{B61D2C3E-FF86-40D0-AFC8-B83EF7DC6E5B}" destId="{CD08C0F6-E4FA-46B1-AFE9-BFEA55B7B4AA}" srcOrd="0" destOrd="0" presId="urn:microsoft.com/office/officeart/2005/8/layout/list1"/>
    <dgm:cxn modelId="{C1C9787C-23A0-48E4-97C6-BDEFAB0202E5}" srcId="{B61D2C3E-FF86-40D0-AFC8-B83EF7DC6E5B}" destId="{04A40124-FE0E-4833-93D7-3CAB4B8C05B0}" srcOrd="3" destOrd="0" parTransId="{E5F8A86B-D442-402C-AAB4-E5CA1115EEC8}" sibTransId="{B66D453E-3912-48F6-988F-2EADC6F8F195}"/>
    <dgm:cxn modelId="{36D87682-83AA-4E2D-8AA2-2381493CC99D}" type="presOf" srcId="{46407D91-B28E-42C7-B42E-ADBA0CBA95FE}" destId="{CD08C0F6-E4FA-46B1-AFE9-BFEA55B7B4AA}" srcOrd="0" destOrd="5" presId="urn:microsoft.com/office/officeart/2005/8/layout/list1"/>
    <dgm:cxn modelId="{F5A2999D-5E69-4EF0-80F6-E65B6B0A5789}" type="presOf" srcId="{ECE4FA0B-3AC2-4CA3-B581-56FA651FF5F5}" destId="{CD08C0F6-E4FA-46B1-AFE9-BFEA55B7B4AA}" srcOrd="0" destOrd="6" presId="urn:microsoft.com/office/officeart/2005/8/layout/list1"/>
    <dgm:cxn modelId="{02137A7E-AEF2-4111-9B6B-016B7AE2BBD6}" srcId="{B61D2C3E-FF86-40D0-AFC8-B83EF7DC6E5B}" destId="{6574CFA2-593F-4B18-8737-251940495B83}" srcOrd="0" destOrd="0" parTransId="{1A9F3D33-E7D9-4B8A-A55B-B622150ACA25}" sibTransId="{7565C198-8EB2-4BD1-88D8-2C0D31E03463}"/>
    <dgm:cxn modelId="{6A2645A9-F634-4DC9-AB44-90D827B4F092}" type="presParOf" srcId="{C52D5C7D-AC9B-4B57-892F-892FE3AE8D08}" destId="{A87D0517-9158-411F-9E47-D4F7573A759A}" srcOrd="0" destOrd="0" presId="urn:microsoft.com/office/officeart/2005/8/layout/list1"/>
    <dgm:cxn modelId="{C485CAB0-7A8D-4F9B-828E-1A118763C494}" type="presParOf" srcId="{A87D0517-9158-411F-9E47-D4F7573A759A}" destId="{6081122C-1838-4D0C-9017-002642FA16D9}" srcOrd="0" destOrd="0" presId="urn:microsoft.com/office/officeart/2005/8/layout/list1"/>
    <dgm:cxn modelId="{C6FCF1D8-122B-4983-AC28-A4EC91780D8F}" type="presParOf" srcId="{A87D0517-9158-411F-9E47-D4F7573A759A}" destId="{86BD30B3-D605-43C4-880B-3AF657EB8081}" srcOrd="1" destOrd="0" presId="urn:microsoft.com/office/officeart/2005/8/layout/list1"/>
    <dgm:cxn modelId="{AAD1CF7A-61BF-4861-90DA-F396A0D37137}" type="presParOf" srcId="{C52D5C7D-AC9B-4B57-892F-892FE3AE8D08}" destId="{2063C237-1377-446B-957C-A62657E46A16}" srcOrd="1" destOrd="0" presId="urn:microsoft.com/office/officeart/2005/8/layout/list1"/>
    <dgm:cxn modelId="{0611273A-7D0D-40B9-A2D0-9486F1475E71}"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B22B4CC-4B56-489A-ACA1-148E7966EFED}">
      <dgm:prSet custT="1"/>
      <dgm:spPr/>
      <dgm:t>
        <a:bodyPr/>
        <a:lstStyle/>
        <a:p>
          <a:r>
            <a:rPr lang="en-US" sz="2400" b="1" dirty="0" smtClean="0">
              <a:solidFill>
                <a:schemeClr val="bg1"/>
              </a:solidFill>
              <a:cs typeface="Arial" pitchFamily="34" charset="0"/>
            </a:rPr>
            <a:t>RESOLUÇÃO 1094</a:t>
          </a:r>
          <a:endParaRPr lang="en-US" sz="2400" b="1" dirty="0">
            <a:solidFill>
              <a:schemeClr val="bg1"/>
            </a:solidFill>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B61D2C3E-FF86-40D0-AFC8-B83EF7DC6E5B}">
      <dgm:prSet custT="1"/>
      <dgm:spPr/>
      <dgm:t>
        <a:bodyPr/>
        <a:lstStyle/>
        <a:p>
          <a:r>
            <a:rPr lang="en-US" sz="2200" b="1" dirty="0" err="1" smtClean="0">
              <a:solidFill>
                <a:srgbClr val="000000"/>
              </a:solidFill>
              <a:cs typeface="Arial" pitchFamily="34" charset="0"/>
            </a:rPr>
            <a:t>Obrigatoriedade</a:t>
          </a:r>
          <a:r>
            <a:rPr lang="en-US" sz="2200" b="1" dirty="0" smtClean="0">
              <a:solidFill>
                <a:srgbClr val="000000"/>
              </a:solidFill>
              <a:cs typeface="Arial" pitchFamily="34" charset="0"/>
            </a:rPr>
            <a:t> do </a:t>
          </a:r>
          <a:r>
            <a:rPr lang="en-US" sz="2200" b="1" dirty="0" err="1" smtClean="0">
              <a:solidFill>
                <a:srgbClr val="000000"/>
              </a:solidFill>
              <a:cs typeface="Arial" pitchFamily="34" charset="0"/>
            </a:rPr>
            <a:t>Livro</a:t>
          </a:r>
          <a:r>
            <a:rPr lang="en-US" sz="2200" b="1" dirty="0" smtClean="0">
              <a:solidFill>
                <a:srgbClr val="000000"/>
              </a:solidFill>
              <a:cs typeface="Arial" pitchFamily="34" charset="0"/>
            </a:rPr>
            <a:t> de </a:t>
          </a:r>
          <a:r>
            <a:rPr lang="en-US" sz="2200" b="1" dirty="0" err="1" smtClean="0">
              <a:solidFill>
                <a:srgbClr val="000000"/>
              </a:solidFill>
              <a:cs typeface="Arial" pitchFamily="34" charset="0"/>
            </a:rPr>
            <a:t>Ordem</a:t>
          </a:r>
          <a:r>
            <a:rPr lang="en-US" sz="2200" b="1" dirty="0" smtClean="0">
              <a:solidFill>
                <a:srgbClr val="000000"/>
              </a:solidFill>
              <a:cs typeface="Arial" pitchFamily="34" charset="0"/>
            </a:rPr>
            <a:t> memória </a:t>
          </a:r>
          <a:r>
            <a:rPr lang="en-US" sz="2200" b="1" dirty="0" err="1" smtClean="0">
              <a:solidFill>
                <a:srgbClr val="000000"/>
              </a:solidFill>
              <a:cs typeface="Arial" pitchFamily="34" charset="0"/>
            </a:rPr>
            <a:t>escrita</a:t>
          </a:r>
          <a:r>
            <a:rPr lang="en-US" sz="2200" b="1" dirty="0" smtClean="0">
              <a:solidFill>
                <a:srgbClr val="000000"/>
              </a:solidFill>
              <a:cs typeface="Arial" pitchFamily="34" charset="0"/>
            </a:rPr>
            <a:t> das </a:t>
          </a:r>
          <a:r>
            <a:rPr lang="en-US" sz="2200" b="1" dirty="0" err="1" smtClean="0">
              <a:solidFill>
                <a:srgbClr val="000000"/>
              </a:solidFill>
              <a:cs typeface="Arial" pitchFamily="34" charset="0"/>
            </a:rPr>
            <a:t>fases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mais</a:t>
          </a:r>
          <a:r>
            <a:rPr lang="en-US" sz="2200" b="1" dirty="0" smtClean="0">
              <a:solidFill>
                <a:srgbClr val="000000"/>
              </a:solidFill>
              <a:cs typeface="Arial" pitchFamily="34" charset="0"/>
            </a:rPr>
            <a:t> </a:t>
          </a:r>
          <a:r>
            <a:rPr lang="en-US" sz="2200" b="1" dirty="0" err="1" smtClean="0">
              <a:solidFill>
                <a:srgbClr val="000000"/>
              </a:solidFill>
              <a:cs typeface="Arial" pitchFamily="34" charset="0"/>
            </a:rPr>
            <a:t>importantes</a:t>
          </a:r>
          <a:r>
            <a:rPr lang="en-US" sz="2200" b="1" dirty="0" smtClean="0">
              <a:solidFill>
                <a:srgbClr val="000000"/>
              </a:solidFill>
              <a:cs typeface="Arial" pitchFamily="34" charset="0"/>
            </a:rPr>
            <a:t> da </a:t>
          </a:r>
          <a:r>
            <a:rPr lang="en-US" sz="2200" b="1" dirty="0" err="1" smtClean="0">
              <a:solidFill>
                <a:srgbClr val="000000"/>
              </a:solidFill>
              <a:cs typeface="Arial" pitchFamily="34" charset="0"/>
            </a:rPr>
            <a:t>obra</a:t>
          </a:r>
          <a:r>
            <a:rPr lang="en-US" sz="2200" b="1" dirty="0" smtClean="0">
              <a:solidFill>
                <a:srgbClr val="000000"/>
              </a:solidFill>
              <a:cs typeface="Arial" pitchFamily="34" charset="0"/>
            </a:rPr>
            <a:t>/</a:t>
          </a:r>
          <a:r>
            <a:rPr lang="en-US" sz="2200" b="1" dirty="0" err="1" smtClean="0">
              <a:solidFill>
                <a:srgbClr val="000000"/>
              </a:solidFill>
              <a:cs typeface="Arial" pitchFamily="34" charset="0"/>
            </a:rPr>
            <a:t>serviço</a:t>
          </a:r>
          <a:endParaRPr lang="en-US" sz="2200" b="1" dirty="0">
            <a:latin typeface="+mj-lt"/>
            <a:cs typeface="Arial" pitchFamily="34" charset="0"/>
          </a:endParaRP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5657A461-4DEF-4BEE-9EF8-85F77A5FAB16}">
      <dgm:prSet custT="1"/>
      <dgm:spPr/>
      <dgm:t>
        <a:bodyPr/>
        <a:lstStyle/>
        <a:p>
          <a:r>
            <a:rPr lang="en-US" sz="2200" b="1" dirty="0" err="1" smtClean="0">
              <a:solidFill>
                <a:srgbClr val="000000"/>
              </a:solidFill>
              <a:cs typeface="Arial" pitchFamily="34" charset="0"/>
            </a:rPr>
            <a:t>Objetivo</a:t>
          </a:r>
          <a:r>
            <a:rPr lang="en-US" sz="2200" b="1" dirty="0" smtClean="0">
              <a:solidFill>
                <a:srgbClr val="000000"/>
              </a:solidFill>
              <a:cs typeface="Arial" pitchFamily="34" charset="0"/>
            </a:rPr>
            <a:t>: evitar </a:t>
          </a:r>
          <a:r>
            <a:rPr lang="en-US" sz="2200" b="1" dirty="0" err="1" smtClean="0">
              <a:solidFill>
                <a:srgbClr val="000000"/>
              </a:solidFill>
              <a:cs typeface="Arial" pitchFamily="34" charset="0"/>
            </a:rPr>
            <a:t>acobertamento</a:t>
          </a:r>
          <a:r>
            <a:rPr lang="en-US" sz="2200" b="1" dirty="0" smtClean="0">
              <a:solidFill>
                <a:srgbClr val="000000"/>
              </a:solidFill>
              <a:cs typeface="Arial" pitchFamily="34" charset="0"/>
            </a:rPr>
            <a:t> (al. “c”)</a:t>
          </a:r>
          <a:endParaRPr lang="en-US" sz="2200" b="1" dirty="0">
            <a:solidFill>
              <a:srgbClr val="000000"/>
            </a:solidFill>
            <a:cs typeface="Arial" pitchFamily="34" charset="0"/>
          </a:endParaRPr>
        </a:p>
      </dgm:t>
    </dgm:pt>
    <dgm:pt modelId="{637EB95A-2249-4BC1-B39C-BF29D1F7D2C4}" type="parTrans" cxnId="{80B5FAAB-D704-4264-B14F-5CB1FDF48301}">
      <dgm:prSet/>
      <dgm:spPr/>
      <dgm:t>
        <a:bodyPr/>
        <a:lstStyle/>
        <a:p>
          <a:endParaRPr lang="pt-BR"/>
        </a:p>
      </dgm:t>
    </dgm:pt>
    <dgm:pt modelId="{779DDA9E-0C5A-4569-AE17-8097A10204F6}" type="sibTrans" cxnId="{80B5FAAB-D704-4264-B14F-5CB1FDF48301}">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89861" custScaleY="29529" custLinFactNeighborX="-32692" custLinFactNeighborY="-3596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X="100000" custScaleY="64166">
        <dgm:presLayoutVars>
          <dgm:bulletEnabled val="1"/>
        </dgm:presLayoutVars>
      </dgm:prSet>
      <dgm:spPr/>
      <dgm:t>
        <a:bodyPr/>
        <a:lstStyle/>
        <a:p>
          <a:endParaRPr lang="pt-BR"/>
        </a:p>
      </dgm:t>
    </dgm:pt>
  </dgm:ptLst>
  <dgm:cxnLst>
    <dgm:cxn modelId="{80B5FAAB-D704-4264-B14F-5CB1FDF48301}" srcId="{BB22B4CC-4B56-489A-ACA1-148E7966EFED}" destId="{5657A461-4DEF-4BEE-9EF8-85F77A5FAB16}" srcOrd="1" destOrd="0" parTransId="{637EB95A-2249-4BC1-B39C-BF29D1F7D2C4}" sibTransId="{779DDA9E-0C5A-4569-AE17-8097A10204F6}"/>
    <dgm:cxn modelId="{086D924E-B5F3-477E-9264-82BCF737EF23}" type="presOf" srcId="{BB22B4CC-4B56-489A-ACA1-148E7966EFED}" destId="{6081122C-1838-4D0C-9017-002642FA16D9}"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B51FCF02-1A2A-4E8A-ABBD-DDD4AEE5C157}" type="presOf" srcId="{5657A461-4DEF-4BEE-9EF8-85F77A5FAB16}" destId="{CD08C0F6-E4FA-46B1-AFE9-BFEA55B7B4AA}" srcOrd="0" destOrd="1" presId="urn:microsoft.com/office/officeart/2005/8/layout/list1"/>
    <dgm:cxn modelId="{85B3FDF3-6F53-4D4B-ACE9-D88693B3979F}" type="presOf" srcId="{7C15815A-0D93-455C-959A-062477F7C8B1}" destId="{C52D5C7D-AC9B-4B57-892F-892FE3AE8D08}" srcOrd="0" destOrd="0" presId="urn:microsoft.com/office/officeart/2005/8/layout/list1"/>
    <dgm:cxn modelId="{AF4EDE45-AD4C-4021-B07B-5C923A1B4FBC}" type="presOf" srcId="{B61D2C3E-FF86-40D0-AFC8-B83EF7DC6E5B}" destId="{CD08C0F6-E4FA-46B1-AFE9-BFEA55B7B4AA}"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A61BC70D-8241-4B24-ADD8-3A14A51C6606}" type="presOf" srcId="{BB22B4CC-4B56-489A-ACA1-148E7966EFED}" destId="{86BD30B3-D605-43C4-880B-3AF657EB8081}" srcOrd="1" destOrd="0" presId="urn:microsoft.com/office/officeart/2005/8/layout/list1"/>
    <dgm:cxn modelId="{58A67592-31F1-4F80-B8D7-2FC654F0A466}" type="presParOf" srcId="{C52D5C7D-AC9B-4B57-892F-892FE3AE8D08}" destId="{A87D0517-9158-411F-9E47-D4F7573A759A}" srcOrd="0" destOrd="0" presId="urn:microsoft.com/office/officeart/2005/8/layout/list1"/>
    <dgm:cxn modelId="{EFFDFD55-1D40-4B41-B5BE-3B8A8ADC5F6C}" type="presParOf" srcId="{A87D0517-9158-411F-9E47-D4F7573A759A}" destId="{6081122C-1838-4D0C-9017-002642FA16D9}" srcOrd="0" destOrd="0" presId="urn:microsoft.com/office/officeart/2005/8/layout/list1"/>
    <dgm:cxn modelId="{A8575072-A557-453B-9F30-D0DB6D6381E3}" type="presParOf" srcId="{A87D0517-9158-411F-9E47-D4F7573A759A}" destId="{86BD30B3-D605-43C4-880B-3AF657EB8081}" srcOrd="1" destOrd="0" presId="urn:microsoft.com/office/officeart/2005/8/layout/list1"/>
    <dgm:cxn modelId="{ED67A7D8-9599-4E8C-8CB6-B93C1883C199}" type="presParOf" srcId="{C52D5C7D-AC9B-4B57-892F-892FE3AE8D08}" destId="{2063C237-1377-446B-957C-A62657E46A16}" srcOrd="1" destOrd="0" presId="urn:microsoft.com/office/officeart/2005/8/layout/list1"/>
    <dgm:cxn modelId="{28A6D7F0-E787-44FF-8E5F-B2FAF956CEE2}"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B22B4CC-4B56-489A-ACA1-148E7966EFED}">
      <dgm:prSet custT="1"/>
      <dgm:spPr/>
      <dgm:t>
        <a:bodyPr/>
        <a:lstStyle/>
        <a:p>
          <a:r>
            <a:rPr lang="pt-BR" altLang="pt-BR" sz="2400" b="1" dirty="0" smtClean="0"/>
            <a:t>RESOLUÇÃO 218/73:</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5AA3F391-AD25-4870-A42D-A4C33971841E}">
      <dgm:prSet custT="1"/>
      <dgm:spPr/>
      <dgm:t>
        <a:bodyPr/>
        <a:lstStyle/>
        <a:p>
          <a:r>
            <a:rPr lang="pt-BR" altLang="pt-BR" sz="2400" b="1" dirty="0" smtClean="0"/>
            <a:t>RESOLUÇÃO 235/75:</a:t>
          </a:r>
          <a:endParaRPr lang="pt-BR" altLang="pt-BR" sz="2400" b="1" dirty="0" smtClean="0"/>
        </a:p>
      </dgm:t>
    </dgm:pt>
    <dgm:pt modelId="{B8131938-9E56-4E5E-AB37-20C71C0C8A74}" type="parTrans" cxnId="{F4A6C46E-8317-4E74-9634-7EFA7B50BAA9}">
      <dgm:prSet/>
      <dgm:spPr/>
      <dgm:t>
        <a:bodyPr/>
        <a:lstStyle/>
        <a:p>
          <a:endParaRPr lang="pt-BR"/>
        </a:p>
      </dgm:t>
    </dgm:pt>
    <dgm:pt modelId="{3A0F61F9-5CE9-4740-94E0-CEE935B5AD65}" type="sibTrans" cxnId="{F4A6C46E-8317-4E74-9634-7EFA7B50BAA9}">
      <dgm:prSet/>
      <dgm:spPr/>
      <dgm:t>
        <a:bodyPr/>
        <a:lstStyle/>
        <a:p>
          <a:endParaRPr lang="pt-BR"/>
        </a:p>
      </dgm:t>
    </dgm:pt>
    <dgm:pt modelId="{00125C6B-4608-4ADC-8F1E-ED696F4A05B1}">
      <dgm:prSet custT="1"/>
      <dgm:spPr/>
      <dgm:t>
        <a:bodyPr/>
        <a:lstStyle/>
        <a:p>
          <a:r>
            <a:rPr lang="pt-BR" altLang="pt-BR" sz="2400" b="1" dirty="0" smtClean="0"/>
            <a:t>RESOLUÇÃO 241/76:</a:t>
          </a:r>
          <a:endParaRPr lang="pt-BR" altLang="pt-BR" sz="2400" b="1" dirty="0" smtClean="0"/>
        </a:p>
      </dgm:t>
    </dgm:pt>
    <dgm:pt modelId="{0230ED40-6850-4453-A0C4-ACF475BB487D}" type="parTrans" cxnId="{D34C2BA6-3AAC-498E-B8BC-9B846DF2C297}">
      <dgm:prSet/>
      <dgm:spPr/>
      <dgm:t>
        <a:bodyPr/>
        <a:lstStyle/>
        <a:p>
          <a:endParaRPr lang="pt-BR"/>
        </a:p>
      </dgm:t>
    </dgm:pt>
    <dgm:pt modelId="{E697DFA3-80B9-4397-8CAA-88CB0652CDB3}" type="sibTrans" cxnId="{D34C2BA6-3AAC-498E-B8BC-9B846DF2C297}">
      <dgm:prSet/>
      <dgm:spPr/>
      <dgm:t>
        <a:bodyPr/>
        <a:lstStyle/>
        <a:p>
          <a:endParaRPr lang="pt-BR"/>
        </a:p>
      </dgm:t>
    </dgm:pt>
    <dgm:pt modelId="{DC9473DC-9F44-4C7E-9149-59C8AE9D4BB1}">
      <dgm:prSet custT="1"/>
      <dgm:spPr/>
      <dgm:t>
        <a:bodyPr/>
        <a:lstStyle/>
        <a:p>
          <a:r>
            <a:rPr lang="pt-BR" altLang="pt-BR" sz="2400" b="1" dirty="0" smtClean="0"/>
            <a:t>RESOLUÇÃO 359/91:</a:t>
          </a:r>
          <a:endParaRPr lang="pt-BR" altLang="pt-BR" sz="2400" b="1" dirty="0" smtClean="0"/>
        </a:p>
      </dgm:t>
    </dgm:pt>
    <dgm:pt modelId="{3B605C68-13F8-42F5-BBDE-FDD61539FFD1}" type="parTrans" cxnId="{03D1BBE3-D45E-49EB-B9EB-630D74706A62}">
      <dgm:prSet/>
      <dgm:spPr/>
      <dgm:t>
        <a:bodyPr/>
        <a:lstStyle/>
        <a:p>
          <a:endParaRPr lang="pt-BR"/>
        </a:p>
      </dgm:t>
    </dgm:pt>
    <dgm:pt modelId="{B75E1934-847C-4269-B7D7-5CF8D44B77F6}" type="sibTrans" cxnId="{03D1BBE3-D45E-49EB-B9EB-630D74706A62}">
      <dgm:prSet/>
      <dgm:spPr/>
      <dgm:t>
        <a:bodyPr/>
        <a:lstStyle/>
        <a:p>
          <a:endParaRPr lang="pt-BR"/>
        </a:p>
      </dgm:t>
    </dgm:pt>
    <dgm:pt modelId="{A8A799F5-A568-4D0F-9A05-23115C30A671}">
      <dgm:prSet custT="1"/>
      <dgm:spPr/>
      <dgm:t>
        <a:bodyPr/>
        <a:lstStyle/>
        <a:p>
          <a:r>
            <a:rPr lang="pt-BR" altLang="pt-BR" sz="2200" dirty="0" smtClean="0"/>
            <a:t>Atribuições específicas dos Engenheiros de Produção</a:t>
          </a:r>
        </a:p>
      </dgm:t>
    </dgm:pt>
    <dgm:pt modelId="{EB9C797B-F6BD-4944-8CBA-F25FC2FCE6F6}" type="parTrans" cxnId="{97406405-1C35-44CD-A5AE-CE4F2BC12FA7}">
      <dgm:prSet/>
      <dgm:spPr/>
      <dgm:t>
        <a:bodyPr/>
        <a:lstStyle/>
        <a:p>
          <a:endParaRPr lang="pt-BR"/>
        </a:p>
      </dgm:t>
    </dgm:pt>
    <dgm:pt modelId="{CA3F439C-1D4A-4725-A08A-65C722773F70}" type="sibTrans" cxnId="{97406405-1C35-44CD-A5AE-CE4F2BC12FA7}">
      <dgm:prSet/>
      <dgm:spPr/>
      <dgm:t>
        <a:bodyPr/>
        <a:lstStyle/>
        <a:p>
          <a:endParaRPr lang="pt-BR"/>
        </a:p>
      </dgm:t>
    </dgm:pt>
    <dgm:pt modelId="{B7BA7157-B155-443F-B7F4-CA3B7139A4B3}">
      <dgm:prSet custT="1"/>
      <dgm:spPr/>
      <dgm:t>
        <a:bodyPr/>
        <a:lstStyle/>
        <a:p>
          <a:r>
            <a:rPr lang="pt-BR" altLang="pt-BR" sz="2200" dirty="0" smtClean="0"/>
            <a:t>Atribuições </a:t>
          </a:r>
          <a:r>
            <a:rPr lang="pt-BR" altLang="pt-BR" sz="2200" b="1" dirty="0" smtClean="0">
              <a:solidFill>
                <a:srgbClr val="000000"/>
              </a:solidFill>
              <a:latin typeface="+mn-lt"/>
            </a:rPr>
            <a:t>específicas aos Engenheiros de Materiais</a:t>
          </a:r>
          <a:endParaRPr lang="pt-BR" altLang="pt-BR" sz="2200" b="1" dirty="0" smtClean="0">
            <a:solidFill>
              <a:srgbClr val="000000"/>
            </a:solidFill>
            <a:latin typeface="+mn-lt"/>
          </a:endParaRPr>
        </a:p>
      </dgm:t>
    </dgm:pt>
    <dgm:pt modelId="{32FDA6EF-D9A2-428B-8914-AC5BFD7AB6F4}" type="parTrans" cxnId="{1069467D-D889-4FDF-B574-CBDE1AC77888}">
      <dgm:prSet/>
      <dgm:spPr/>
      <dgm:t>
        <a:bodyPr/>
        <a:lstStyle/>
        <a:p>
          <a:endParaRPr lang="pt-BR"/>
        </a:p>
      </dgm:t>
    </dgm:pt>
    <dgm:pt modelId="{AC441E12-E827-40A8-BBED-91617DDC30D9}" type="sibTrans" cxnId="{1069467D-D889-4FDF-B574-CBDE1AC77888}">
      <dgm:prSet/>
      <dgm:spPr/>
      <dgm:t>
        <a:bodyPr/>
        <a:lstStyle/>
        <a:p>
          <a:endParaRPr lang="pt-BR"/>
        </a:p>
      </dgm:t>
    </dgm:pt>
    <dgm:pt modelId="{57A71078-071D-4F78-8DF6-E852900A5293}">
      <dgm:prSet custT="1"/>
      <dgm:spPr/>
      <dgm:t>
        <a:bodyPr/>
        <a:lstStyle/>
        <a:p>
          <a:r>
            <a:rPr lang="pt-BR" altLang="pt-BR" sz="2200" dirty="0" smtClean="0"/>
            <a:t>Atribuições</a:t>
          </a:r>
          <a:r>
            <a:rPr lang="pt-BR" altLang="pt-BR" sz="2200" b="1" dirty="0" smtClean="0">
              <a:solidFill>
                <a:srgbClr val="000000"/>
              </a:solidFill>
              <a:latin typeface="+mn-lt"/>
            </a:rPr>
            <a:t> específicas dos Engenheiros de Segurança do Trabalho</a:t>
          </a:r>
          <a:endParaRPr lang="pt-BR" altLang="pt-BR" sz="2200" b="1" dirty="0" smtClean="0">
            <a:solidFill>
              <a:srgbClr val="000000"/>
            </a:solidFill>
            <a:latin typeface="+mn-lt"/>
          </a:endParaRPr>
        </a:p>
      </dgm:t>
    </dgm:pt>
    <dgm:pt modelId="{59F049A4-5832-4FA7-B16A-9C5EA28FF0B8}" type="parTrans" cxnId="{E3507220-B30E-469A-9D45-AAB6DB5CBE5D}">
      <dgm:prSet/>
      <dgm:spPr/>
      <dgm:t>
        <a:bodyPr/>
        <a:lstStyle/>
        <a:p>
          <a:endParaRPr lang="pt-BR"/>
        </a:p>
      </dgm:t>
    </dgm:pt>
    <dgm:pt modelId="{741AFDD5-BC1A-41E0-85D7-EA1830F50EF2}" type="sibTrans" cxnId="{E3507220-B30E-469A-9D45-AAB6DB5CBE5D}">
      <dgm:prSet/>
      <dgm:spPr/>
      <dgm:t>
        <a:bodyPr/>
        <a:lstStyle/>
        <a:p>
          <a:endParaRPr lang="pt-BR"/>
        </a:p>
      </dgm:t>
    </dgm:pt>
    <dgm:pt modelId="{DFD4569F-ABD2-4005-92E7-A09AAD4A3CF7}">
      <dgm:prSet custT="1"/>
      <dgm:spPr/>
      <dgm:t>
        <a:bodyPr/>
        <a:lstStyle/>
        <a:p>
          <a:r>
            <a:rPr lang="pt-BR" altLang="pt-BR" sz="2200" dirty="0" smtClean="0">
              <a:solidFill>
                <a:srgbClr val="000000"/>
              </a:solidFill>
              <a:latin typeface="+mn-lt"/>
            </a:rPr>
            <a:t>Atribuições específicas nas diversas modalidades da Engenharia</a:t>
          </a:r>
          <a:endParaRPr lang="en-US" sz="2200" dirty="0">
            <a:latin typeface="+mn-lt"/>
          </a:endParaRPr>
        </a:p>
      </dgm:t>
    </dgm:pt>
    <dgm:pt modelId="{7799C5AB-3EDF-4873-B7DF-F185362A0488}" type="parTrans" cxnId="{701B9A18-793F-46D8-B57D-A00B6040F49F}">
      <dgm:prSet/>
      <dgm:spPr/>
      <dgm:t>
        <a:bodyPr/>
        <a:lstStyle/>
        <a:p>
          <a:endParaRPr lang="pt-BR"/>
        </a:p>
      </dgm:t>
    </dgm:pt>
    <dgm:pt modelId="{730DF85F-77B0-4471-BB5A-0CA01367CE28}" type="sibTrans" cxnId="{701B9A18-793F-46D8-B57D-A00B6040F49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4"/>
      <dgm:spPr/>
      <dgm:t>
        <a:bodyPr/>
        <a:lstStyle/>
        <a:p>
          <a:endParaRPr lang="pt-BR"/>
        </a:p>
      </dgm:t>
    </dgm:pt>
    <dgm:pt modelId="{86BD30B3-D605-43C4-880B-3AF657EB8081}" type="pres">
      <dgm:prSet presAssocID="{BB22B4CC-4B56-489A-ACA1-148E7966EFED}" presName="parentText" presStyleLbl="node1" presStyleIdx="0" presStyleCnt="4">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4">
        <dgm:presLayoutVars>
          <dgm:bulletEnabled val="1"/>
        </dgm:presLayoutVars>
      </dgm:prSet>
      <dgm:spPr/>
      <dgm:t>
        <a:bodyPr/>
        <a:lstStyle/>
        <a:p>
          <a:endParaRPr lang="pt-BR"/>
        </a:p>
      </dgm:t>
    </dgm:pt>
    <dgm:pt modelId="{B4E4A676-E87E-45E5-9DFC-E0663E39A9AB}" type="pres">
      <dgm:prSet presAssocID="{017F2FDA-70D5-45C7-83DA-93DBB1684F44}" presName="spaceBetweenRectangles" presStyleCnt="0"/>
      <dgm:spPr/>
      <dgm:t>
        <a:bodyPr/>
        <a:lstStyle/>
        <a:p>
          <a:endParaRPr lang="pt-BR"/>
        </a:p>
      </dgm:t>
    </dgm:pt>
    <dgm:pt modelId="{E06702AF-D9FC-40B8-A40D-D534927E8B03}" type="pres">
      <dgm:prSet presAssocID="{5AA3F391-AD25-4870-A42D-A4C33971841E}" presName="parentLin" presStyleCnt="0"/>
      <dgm:spPr/>
    </dgm:pt>
    <dgm:pt modelId="{06E00F39-5C9D-407B-8F11-F15376EDE29E}" type="pres">
      <dgm:prSet presAssocID="{5AA3F391-AD25-4870-A42D-A4C33971841E}" presName="parentLeftMargin" presStyleLbl="node1" presStyleIdx="0" presStyleCnt="4"/>
      <dgm:spPr/>
      <dgm:t>
        <a:bodyPr/>
        <a:lstStyle/>
        <a:p>
          <a:endParaRPr lang="pt-BR"/>
        </a:p>
      </dgm:t>
    </dgm:pt>
    <dgm:pt modelId="{07D8583C-C8CD-487C-8C94-784ED19F7386}" type="pres">
      <dgm:prSet presAssocID="{5AA3F391-AD25-4870-A42D-A4C33971841E}" presName="parentText" presStyleLbl="node1" presStyleIdx="1" presStyleCnt="4">
        <dgm:presLayoutVars>
          <dgm:chMax val="0"/>
          <dgm:bulletEnabled val="1"/>
        </dgm:presLayoutVars>
      </dgm:prSet>
      <dgm:spPr/>
      <dgm:t>
        <a:bodyPr/>
        <a:lstStyle/>
        <a:p>
          <a:endParaRPr lang="pt-BR"/>
        </a:p>
      </dgm:t>
    </dgm:pt>
    <dgm:pt modelId="{B86DE6AB-A092-469F-8655-C2D022DC5173}" type="pres">
      <dgm:prSet presAssocID="{5AA3F391-AD25-4870-A42D-A4C33971841E}" presName="negativeSpace" presStyleCnt="0"/>
      <dgm:spPr/>
    </dgm:pt>
    <dgm:pt modelId="{DD996ADB-F9A6-4933-8D54-D7D5B7BF29B6}" type="pres">
      <dgm:prSet presAssocID="{5AA3F391-AD25-4870-A42D-A4C33971841E}" presName="childText" presStyleLbl="conFgAcc1" presStyleIdx="1" presStyleCnt="4">
        <dgm:presLayoutVars>
          <dgm:bulletEnabled val="1"/>
        </dgm:presLayoutVars>
      </dgm:prSet>
      <dgm:spPr/>
      <dgm:t>
        <a:bodyPr/>
        <a:lstStyle/>
        <a:p>
          <a:endParaRPr lang="pt-BR"/>
        </a:p>
      </dgm:t>
    </dgm:pt>
    <dgm:pt modelId="{17C3F028-EE50-40CC-A33A-92A9CF7F81CC}" type="pres">
      <dgm:prSet presAssocID="{3A0F61F9-5CE9-4740-94E0-CEE935B5AD65}" presName="spaceBetweenRectangles" presStyleCnt="0"/>
      <dgm:spPr/>
    </dgm:pt>
    <dgm:pt modelId="{86741193-269F-4540-8DAA-977DCBACD249}" type="pres">
      <dgm:prSet presAssocID="{00125C6B-4608-4ADC-8F1E-ED696F4A05B1}" presName="parentLin" presStyleCnt="0"/>
      <dgm:spPr/>
    </dgm:pt>
    <dgm:pt modelId="{D3E26694-05E5-4BB5-AFB8-E25A102957DB}" type="pres">
      <dgm:prSet presAssocID="{00125C6B-4608-4ADC-8F1E-ED696F4A05B1}" presName="parentLeftMargin" presStyleLbl="node1" presStyleIdx="1" presStyleCnt="4"/>
      <dgm:spPr/>
    </dgm:pt>
    <dgm:pt modelId="{53D973CB-4B78-40A1-AAC8-E3C7E820D952}" type="pres">
      <dgm:prSet presAssocID="{00125C6B-4608-4ADC-8F1E-ED696F4A05B1}" presName="parentText" presStyleLbl="node1" presStyleIdx="2" presStyleCnt="4">
        <dgm:presLayoutVars>
          <dgm:chMax val="0"/>
          <dgm:bulletEnabled val="1"/>
        </dgm:presLayoutVars>
      </dgm:prSet>
      <dgm:spPr/>
    </dgm:pt>
    <dgm:pt modelId="{01C9E0C2-E0DC-4BF4-B644-CD646B759714}" type="pres">
      <dgm:prSet presAssocID="{00125C6B-4608-4ADC-8F1E-ED696F4A05B1}" presName="negativeSpace" presStyleCnt="0"/>
      <dgm:spPr/>
    </dgm:pt>
    <dgm:pt modelId="{564DEC43-8B56-479F-A273-FD4CC55EDA5E}" type="pres">
      <dgm:prSet presAssocID="{00125C6B-4608-4ADC-8F1E-ED696F4A05B1}" presName="childText" presStyleLbl="conFgAcc1" presStyleIdx="2" presStyleCnt="4">
        <dgm:presLayoutVars>
          <dgm:bulletEnabled val="1"/>
        </dgm:presLayoutVars>
      </dgm:prSet>
      <dgm:spPr/>
      <dgm:t>
        <a:bodyPr/>
        <a:lstStyle/>
        <a:p>
          <a:endParaRPr lang="pt-BR"/>
        </a:p>
      </dgm:t>
    </dgm:pt>
    <dgm:pt modelId="{5C794AC6-2844-443B-9901-F5BEA46C3AED}" type="pres">
      <dgm:prSet presAssocID="{E697DFA3-80B9-4397-8CAA-88CB0652CDB3}" presName="spaceBetweenRectangles" presStyleCnt="0"/>
      <dgm:spPr/>
    </dgm:pt>
    <dgm:pt modelId="{4D28C791-219C-4618-B94F-71A0324BCF00}" type="pres">
      <dgm:prSet presAssocID="{DC9473DC-9F44-4C7E-9149-59C8AE9D4BB1}" presName="parentLin" presStyleCnt="0"/>
      <dgm:spPr/>
    </dgm:pt>
    <dgm:pt modelId="{B8E4B132-C4B7-44E0-9EA2-C83E9C5B6BC5}" type="pres">
      <dgm:prSet presAssocID="{DC9473DC-9F44-4C7E-9149-59C8AE9D4BB1}" presName="parentLeftMargin" presStyleLbl="node1" presStyleIdx="2" presStyleCnt="4"/>
      <dgm:spPr/>
    </dgm:pt>
    <dgm:pt modelId="{24FF7019-28A9-4C86-B2E1-9CBB535C5ABF}" type="pres">
      <dgm:prSet presAssocID="{DC9473DC-9F44-4C7E-9149-59C8AE9D4BB1}" presName="parentText" presStyleLbl="node1" presStyleIdx="3" presStyleCnt="4">
        <dgm:presLayoutVars>
          <dgm:chMax val="0"/>
          <dgm:bulletEnabled val="1"/>
        </dgm:presLayoutVars>
      </dgm:prSet>
      <dgm:spPr/>
    </dgm:pt>
    <dgm:pt modelId="{15436D7D-F224-4C7D-8A96-DC904F9F2AC9}" type="pres">
      <dgm:prSet presAssocID="{DC9473DC-9F44-4C7E-9149-59C8AE9D4BB1}" presName="negativeSpace" presStyleCnt="0"/>
      <dgm:spPr/>
    </dgm:pt>
    <dgm:pt modelId="{4CED65CD-4624-42A2-B305-6B3D05A5EFC4}" type="pres">
      <dgm:prSet presAssocID="{DC9473DC-9F44-4C7E-9149-59C8AE9D4BB1}" presName="childText" presStyleLbl="conFgAcc1" presStyleIdx="3" presStyleCnt="4">
        <dgm:presLayoutVars>
          <dgm:bulletEnabled val="1"/>
        </dgm:presLayoutVars>
      </dgm:prSet>
      <dgm:spPr/>
      <dgm:t>
        <a:bodyPr/>
        <a:lstStyle/>
        <a:p>
          <a:endParaRPr lang="pt-BR"/>
        </a:p>
      </dgm:t>
    </dgm:pt>
  </dgm:ptLst>
  <dgm:cxnLst>
    <dgm:cxn modelId="{C6897B00-082B-4E5D-9F9F-A599169B7FD7}" type="presOf" srcId="{57A71078-071D-4F78-8DF6-E852900A5293}" destId="{4CED65CD-4624-42A2-B305-6B3D05A5EFC4}" srcOrd="0" destOrd="0" presId="urn:microsoft.com/office/officeart/2005/8/layout/list1"/>
    <dgm:cxn modelId="{E66A708A-D912-44AB-9DCA-3E89E2C85238}" type="presOf" srcId="{A8A799F5-A568-4D0F-9A05-23115C30A671}" destId="{DD996ADB-F9A6-4933-8D54-D7D5B7BF29B6}" srcOrd="0" destOrd="0" presId="urn:microsoft.com/office/officeart/2005/8/layout/list1"/>
    <dgm:cxn modelId="{CD03F3E2-30A1-4E7B-9385-0B87E6F4AA21}" type="presOf" srcId="{DFD4569F-ABD2-4005-92E7-A09AAD4A3CF7}" destId="{CD08C0F6-E4FA-46B1-AFE9-BFEA55B7B4AA}" srcOrd="0" destOrd="0" presId="urn:microsoft.com/office/officeart/2005/8/layout/list1"/>
    <dgm:cxn modelId="{D34C2BA6-3AAC-498E-B8BC-9B846DF2C297}" srcId="{7C15815A-0D93-455C-959A-062477F7C8B1}" destId="{00125C6B-4608-4ADC-8F1E-ED696F4A05B1}" srcOrd="2" destOrd="0" parTransId="{0230ED40-6850-4453-A0C4-ACF475BB487D}" sibTransId="{E697DFA3-80B9-4397-8CAA-88CB0652CDB3}"/>
    <dgm:cxn modelId="{1069467D-D889-4FDF-B574-CBDE1AC77888}" srcId="{00125C6B-4608-4ADC-8F1E-ED696F4A05B1}" destId="{B7BA7157-B155-443F-B7F4-CA3B7139A4B3}" srcOrd="0" destOrd="0" parTransId="{32FDA6EF-D9A2-428B-8914-AC5BFD7AB6F4}" sibTransId="{AC441E12-E827-40A8-BBED-91617DDC30D9}"/>
    <dgm:cxn modelId="{97406405-1C35-44CD-A5AE-CE4F2BC12FA7}" srcId="{5AA3F391-AD25-4870-A42D-A4C33971841E}" destId="{A8A799F5-A568-4D0F-9A05-23115C30A671}" srcOrd="0" destOrd="0" parTransId="{EB9C797B-F6BD-4944-8CBA-F25FC2FCE6F6}" sibTransId="{CA3F439C-1D4A-4725-A08A-65C722773F70}"/>
    <dgm:cxn modelId="{577F8875-F8A8-4737-8190-1C578D8547E4}" srcId="{7C15815A-0D93-455C-959A-062477F7C8B1}" destId="{BB22B4CC-4B56-489A-ACA1-148E7966EFED}" srcOrd="0" destOrd="0" parTransId="{33242844-826D-4F64-9900-63F745805B66}" sibTransId="{017F2FDA-70D5-45C7-83DA-93DBB1684F44}"/>
    <dgm:cxn modelId="{1C7A13F8-3970-4851-A5B1-1107536D481D}" type="presOf" srcId="{DC9473DC-9F44-4C7E-9149-59C8AE9D4BB1}" destId="{24FF7019-28A9-4C86-B2E1-9CBB535C5ABF}" srcOrd="1" destOrd="0" presId="urn:microsoft.com/office/officeart/2005/8/layout/list1"/>
    <dgm:cxn modelId="{E3507220-B30E-469A-9D45-AAB6DB5CBE5D}" srcId="{DC9473DC-9F44-4C7E-9149-59C8AE9D4BB1}" destId="{57A71078-071D-4F78-8DF6-E852900A5293}" srcOrd="0" destOrd="0" parTransId="{59F049A4-5832-4FA7-B16A-9C5EA28FF0B8}" sibTransId="{741AFDD5-BC1A-41E0-85D7-EA1830F50EF2}"/>
    <dgm:cxn modelId="{AD74018F-EA66-4E7B-8530-05A72B651AD5}" type="presOf" srcId="{B7BA7157-B155-443F-B7F4-CA3B7139A4B3}" destId="{564DEC43-8B56-479F-A273-FD4CC55EDA5E}" srcOrd="0" destOrd="0" presId="urn:microsoft.com/office/officeart/2005/8/layout/list1"/>
    <dgm:cxn modelId="{823399BE-B002-4C3A-9012-7F74A2751C8E}" type="presOf" srcId="{BB22B4CC-4B56-489A-ACA1-148E7966EFED}" destId="{6081122C-1838-4D0C-9017-002642FA16D9}" srcOrd="0" destOrd="0" presId="urn:microsoft.com/office/officeart/2005/8/layout/list1"/>
    <dgm:cxn modelId="{3404F586-6FB1-416B-964E-4B5926501282}" type="presOf" srcId="{00125C6B-4608-4ADC-8F1E-ED696F4A05B1}" destId="{D3E26694-05E5-4BB5-AFB8-E25A102957DB}" srcOrd="0" destOrd="0" presId="urn:microsoft.com/office/officeart/2005/8/layout/list1"/>
    <dgm:cxn modelId="{EEEBEAF1-08B7-4202-B3AE-239040ACED59}" type="presOf" srcId="{00125C6B-4608-4ADC-8F1E-ED696F4A05B1}" destId="{53D973CB-4B78-40A1-AAC8-E3C7E820D952}" srcOrd="1" destOrd="0" presId="urn:microsoft.com/office/officeart/2005/8/layout/list1"/>
    <dgm:cxn modelId="{13C77A5F-9ABC-438E-895D-07C019B95D2D}" type="presOf" srcId="{5AA3F391-AD25-4870-A42D-A4C33971841E}" destId="{07D8583C-C8CD-487C-8C94-784ED19F7386}" srcOrd="1" destOrd="0" presId="urn:microsoft.com/office/officeart/2005/8/layout/list1"/>
    <dgm:cxn modelId="{25DA621C-47D0-42EB-8E30-480F04627838}" type="presOf" srcId="{BB22B4CC-4B56-489A-ACA1-148E7966EFED}" destId="{86BD30B3-D605-43C4-880B-3AF657EB8081}" srcOrd="1" destOrd="0" presId="urn:microsoft.com/office/officeart/2005/8/layout/list1"/>
    <dgm:cxn modelId="{F4A6C46E-8317-4E74-9634-7EFA7B50BAA9}" srcId="{7C15815A-0D93-455C-959A-062477F7C8B1}" destId="{5AA3F391-AD25-4870-A42D-A4C33971841E}" srcOrd="1" destOrd="0" parTransId="{B8131938-9E56-4E5E-AB37-20C71C0C8A74}" sibTransId="{3A0F61F9-5CE9-4740-94E0-CEE935B5AD65}"/>
    <dgm:cxn modelId="{C4C0B5C3-071C-49F8-B9F4-5E7B74DAA290}" type="presOf" srcId="{DC9473DC-9F44-4C7E-9149-59C8AE9D4BB1}" destId="{B8E4B132-C4B7-44E0-9EA2-C83E9C5B6BC5}" srcOrd="0" destOrd="0" presId="urn:microsoft.com/office/officeart/2005/8/layout/list1"/>
    <dgm:cxn modelId="{9FAA1384-F1E4-417C-A15D-E58ED72E9FCA}" type="presOf" srcId="{7C15815A-0D93-455C-959A-062477F7C8B1}" destId="{C52D5C7D-AC9B-4B57-892F-892FE3AE8D08}" srcOrd="0" destOrd="0" presId="urn:microsoft.com/office/officeart/2005/8/layout/list1"/>
    <dgm:cxn modelId="{D5B36676-8C2B-4B62-BFCF-C0B5DC0AB7D9}" type="presOf" srcId="{5AA3F391-AD25-4870-A42D-A4C33971841E}" destId="{06E00F39-5C9D-407B-8F11-F15376EDE29E}" srcOrd="0" destOrd="0" presId="urn:microsoft.com/office/officeart/2005/8/layout/list1"/>
    <dgm:cxn modelId="{701B9A18-793F-46D8-B57D-A00B6040F49F}" srcId="{BB22B4CC-4B56-489A-ACA1-148E7966EFED}" destId="{DFD4569F-ABD2-4005-92E7-A09AAD4A3CF7}" srcOrd="0" destOrd="0" parTransId="{7799C5AB-3EDF-4873-B7DF-F185362A0488}" sibTransId="{730DF85F-77B0-4471-BB5A-0CA01367CE28}"/>
    <dgm:cxn modelId="{03D1BBE3-D45E-49EB-B9EB-630D74706A62}" srcId="{7C15815A-0D93-455C-959A-062477F7C8B1}" destId="{DC9473DC-9F44-4C7E-9149-59C8AE9D4BB1}" srcOrd="3" destOrd="0" parTransId="{3B605C68-13F8-42F5-BBDE-FDD61539FFD1}" sibTransId="{B75E1934-847C-4269-B7D7-5CF8D44B77F6}"/>
    <dgm:cxn modelId="{30D00166-33DF-4177-99D7-4B4338B9FE06}" type="presParOf" srcId="{C52D5C7D-AC9B-4B57-892F-892FE3AE8D08}" destId="{A87D0517-9158-411F-9E47-D4F7573A759A}" srcOrd="0" destOrd="0" presId="urn:microsoft.com/office/officeart/2005/8/layout/list1"/>
    <dgm:cxn modelId="{513DB3FE-2531-4976-B16E-23E9A6E44944}" type="presParOf" srcId="{A87D0517-9158-411F-9E47-D4F7573A759A}" destId="{6081122C-1838-4D0C-9017-002642FA16D9}" srcOrd="0" destOrd="0" presId="urn:microsoft.com/office/officeart/2005/8/layout/list1"/>
    <dgm:cxn modelId="{5653BE97-BD43-4909-86A2-B81A081A7B99}" type="presParOf" srcId="{A87D0517-9158-411F-9E47-D4F7573A759A}" destId="{86BD30B3-D605-43C4-880B-3AF657EB8081}" srcOrd="1" destOrd="0" presId="urn:microsoft.com/office/officeart/2005/8/layout/list1"/>
    <dgm:cxn modelId="{70CBC6A4-8A0A-4145-A00C-E2C15F6E0E89}" type="presParOf" srcId="{C52D5C7D-AC9B-4B57-892F-892FE3AE8D08}" destId="{2063C237-1377-446B-957C-A62657E46A16}" srcOrd="1" destOrd="0" presId="urn:microsoft.com/office/officeart/2005/8/layout/list1"/>
    <dgm:cxn modelId="{79DC0B2D-DA5F-4B42-96EC-4D5690639001}" type="presParOf" srcId="{C52D5C7D-AC9B-4B57-892F-892FE3AE8D08}" destId="{CD08C0F6-E4FA-46B1-AFE9-BFEA55B7B4AA}" srcOrd="2" destOrd="0" presId="urn:microsoft.com/office/officeart/2005/8/layout/list1"/>
    <dgm:cxn modelId="{1C29ADC7-5464-4E1D-9BCA-B843264C9D52}" type="presParOf" srcId="{C52D5C7D-AC9B-4B57-892F-892FE3AE8D08}" destId="{B4E4A676-E87E-45E5-9DFC-E0663E39A9AB}" srcOrd="3" destOrd="0" presId="urn:microsoft.com/office/officeart/2005/8/layout/list1"/>
    <dgm:cxn modelId="{28F036D6-C82E-40EE-9D76-47B10CBF32B5}" type="presParOf" srcId="{C52D5C7D-AC9B-4B57-892F-892FE3AE8D08}" destId="{E06702AF-D9FC-40B8-A40D-D534927E8B03}" srcOrd="4" destOrd="0" presId="urn:microsoft.com/office/officeart/2005/8/layout/list1"/>
    <dgm:cxn modelId="{82731236-A2D2-4942-A882-19644CD3B967}" type="presParOf" srcId="{E06702AF-D9FC-40B8-A40D-D534927E8B03}" destId="{06E00F39-5C9D-407B-8F11-F15376EDE29E}" srcOrd="0" destOrd="0" presId="urn:microsoft.com/office/officeart/2005/8/layout/list1"/>
    <dgm:cxn modelId="{2312CB97-9CF8-48B8-B358-70B9241C8777}" type="presParOf" srcId="{E06702AF-D9FC-40B8-A40D-D534927E8B03}" destId="{07D8583C-C8CD-487C-8C94-784ED19F7386}" srcOrd="1" destOrd="0" presId="urn:microsoft.com/office/officeart/2005/8/layout/list1"/>
    <dgm:cxn modelId="{70315DF7-9DA3-4E06-94B8-AFA0EED2DE3D}" type="presParOf" srcId="{C52D5C7D-AC9B-4B57-892F-892FE3AE8D08}" destId="{B86DE6AB-A092-469F-8655-C2D022DC5173}" srcOrd="5" destOrd="0" presId="urn:microsoft.com/office/officeart/2005/8/layout/list1"/>
    <dgm:cxn modelId="{DA2BC868-B5D5-41E6-AF45-A502A98AEADF}" type="presParOf" srcId="{C52D5C7D-AC9B-4B57-892F-892FE3AE8D08}" destId="{DD996ADB-F9A6-4933-8D54-D7D5B7BF29B6}" srcOrd="6" destOrd="0" presId="urn:microsoft.com/office/officeart/2005/8/layout/list1"/>
    <dgm:cxn modelId="{E9DB2DC6-5274-4B5F-A660-C9E15239EC1E}" type="presParOf" srcId="{C52D5C7D-AC9B-4B57-892F-892FE3AE8D08}" destId="{17C3F028-EE50-40CC-A33A-92A9CF7F81CC}" srcOrd="7" destOrd="0" presId="urn:microsoft.com/office/officeart/2005/8/layout/list1"/>
    <dgm:cxn modelId="{6AC2739B-B6A0-4CC8-8EE3-F2D5F5E083D9}" type="presParOf" srcId="{C52D5C7D-AC9B-4B57-892F-892FE3AE8D08}" destId="{86741193-269F-4540-8DAA-977DCBACD249}" srcOrd="8" destOrd="0" presId="urn:microsoft.com/office/officeart/2005/8/layout/list1"/>
    <dgm:cxn modelId="{E61DCC25-8B9D-42B3-8177-4471A74A70CD}" type="presParOf" srcId="{86741193-269F-4540-8DAA-977DCBACD249}" destId="{D3E26694-05E5-4BB5-AFB8-E25A102957DB}" srcOrd="0" destOrd="0" presId="urn:microsoft.com/office/officeart/2005/8/layout/list1"/>
    <dgm:cxn modelId="{8731B361-2204-4C56-A518-6C8192A79ED8}" type="presParOf" srcId="{86741193-269F-4540-8DAA-977DCBACD249}" destId="{53D973CB-4B78-40A1-AAC8-E3C7E820D952}" srcOrd="1" destOrd="0" presId="urn:microsoft.com/office/officeart/2005/8/layout/list1"/>
    <dgm:cxn modelId="{F3B4144D-965E-4DEF-A616-AB1343F2A8F9}" type="presParOf" srcId="{C52D5C7D-AC9B-4B57-892F-892FE3AE8D08}" destId="{01C9E0C2-E0DC-4BF4-B644-CD646B759714}" srcOrd="9" destOrd="0" presId="urn:microsoft.com/office/officeart/2005/8/layout/list1"/>
    <dgm:cxn modelId="{ACAFE62A-784A-446B-951A-6DDCA7A95025}" type="presParOf" srcId="{C52D5C7D-AC9B-4B57-892F-892FE3AE8D08}" destId="{564DEC43-8B56-479F-A273-FD4CC55EDA5E}" srcOrd="10" destOrd="0" presId="urn:microsoft.com/office/officeart/2005/8/layout/list1"/>
    <dgm:cxn modelId="{48970184-F676-4A16-B9B1-2258E804F27B}" type="presParOf" srcId="{C52D5C7D-AC9B-4B57-892F-892FE3AE8D08}" destId="{5C794AC6-2844-443B-9901-F5BEA46C3AED}" srcOrd="11" destOrd="0" presId="urn:microsoft.com/office/officeart/2005/8/layout/list1"/>
    <dgm:cxn modelId="{10986D5F-C924-44F6-99ED-06034B803841}" type="presParOf" srcId="{C52D5C7D-AC9B-4B57-892F-892FE3AE8D08}" destId="{4D28C791-219C-4618-B94F-71A0324BCF00}" srcOrd="12" destOrd="0" presId="urn:microsoft.com/office/officeart/2005/8/layout/list1"/>
    <dgm:cxn modelId="{6A6C408E-D29F-4013-9BE4-BEEAFAFDE594}" type="presParOf" srcId="{4D28C791-219C-4618-B94F-71A0324BCF00}" destId="{B8E4B132-C4B7-44E0-9EA2-C83E9C5B6BC5}" srcOrd="0" destOrd="0" presId="urn:microsoft.com/office/officeart/2005/8/layout/list1"/>
    <dgm:cxn modelId="{237E8F8E-08FF-4E4F-8569-90C9B4338E1C}" type="presParOf" srcId="{4D28C791-219C-4618-B94F-71A0324BCF00}" destId="{24FF7019-28A9-4C86-B2E1-9CBB535C5ABF}" srcOrd="1" destOrd="0" presId="urn:microsoft.com/office/officeart/2005/8/layout/list1"/>
    <dgm:cxn modelId="{1A690834-1AA5-4286-9440-CF78377E18C2}" type="presParOf" srcId="{C52D5C7D-AC9B-4B57-892F-892FE3AE8D08}" destId="{15436D7D-F224-4C7D-8A96-DC904F9F2AC9}" srcOrd="13" destOrd="0" presId="urn:microsoft.com/office/officeart/2005/8/layout/list1"/>
    <dgm:cxn modelId="{CFD3365B-227A-4036-B95F-B7CB08D324F0}" type="presParOf" srcId="{C52D5C7D-AC9B-4B57-892F-892FE3AE8D08}" destId="{4CED65CD-4624-42A2-B305-6B3D05A5EFC4}"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dgm:spPr/>
      <dgm:t>
        <a:bodyPr anchor="ctr"/>
        <a:lstStyle/>
        <a:p>
          <a:r>
            <a:rPr lang="pt-BR" altLang="pt-BR" b="1" dirty="0" smtClean="0"/>
            <a:t>A pessoa jurídica que se constitua para prestar ou executar serviços enquadra-se, para efeito de registro, em classes:</a:t>
          </a:r>
          <a:endParaRPr lang="en-US" b="1" dirty="0"/>
        </a:p>
      </dgm:t>
    </dgm:pt>
    <dgm:pt modelId="{BB22B4CC-4B56-489A-ACA1-148E7966EFED}">
      <dgm:prSet custT="1"/>
      <dgm:spPr/>
      <dgm:t>
        <a:bodyPr/>
        <a:lstStyle/>
        <a:p>
          <a:r>
            <a:rPr lang="en-US" sz="2400" b="1" dirty="0" smtClean="0">
              <a:cs typeface="Arial" pitchFamily="34" charset="0"/>
            </a:rPr>
            <a:t>Art 1º</a:t>
          </a:r>
          <a:endParaRPr lang="en-US" sz="2400" b="1" dirty="0">
            <a:cs typeface="Arial" pitchFamily="34" charset="0"/>
          </a:endParaRPr>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94A21652-8907-473E-82A9-2CB3CCE308E8}">
      <dgm:prSet/>
      <dgm:spPr/>
      <dgm:t>
        <a:bodyPr anchor="ctr"/>
        <a:lstStyle/>
        <a:p>
          <a:r>
            <a:rPr lang="pt-BR" altLang="pt-BR" b="1" smtClean="0"/>
            <a:t>A. Prestação de serviços, execução de obras ou    desenvolvimento de atividades; </a:t>
          </a:r>
          <a:endParaRPr lang="pt-BR" altLang="pt-BR" b="1" dirty="0" smtClean="0"/>
        </a:p>
      </dgm:t>
    </dgm:pt>
    <dgm:pt modelId="{2A699117-F470-4835-8ABB-132896A0DCCD}" type="parTrans" cxnId="{DD6F7DF5-FFD7-4040-B296-4F3F9F8A056B}">
      <dgm:prSet/>
      <dgm:spPr/>
      <dgm:t>
        <a:bodyPr/>
        <a:lstStyle/>
        <a:p>
          <a:endParaRPr lang="pt-BR"/>
        </a:p>
      </dgm:t>
    </dgm:pt>
    <dgm:pt modelId="{4D55D4DE-BE43-470A-9F3A-08D13A1AD745}" type="sibTrans" cxnId="{DD6F7DF5-FFD7-4040-B296-4F3F9F8A056B}">
      <dgm:prSet/>
      <dgm:spPr/>
      <dgm:t>
        <a:bodyPr/>
        <a:lstStyle/>
        <a:p>
          <a:endParaRPr lang="pt-BR"/>
        </a:p>
      </dgm:t>
    </dgm:pt>
    <dgm:pt modelId="{0ADB817A-A2DB-4025-BF73-8EFCD28D0957}">
      <dgm:prSet/>
      <dgm:spPr/>
      <dgm:t>
        <a:bodyPr anchor="ctr"/>
        <a:lstStyle/>
        <a:p>
          <a:r>
            <a:rPr lang="pt-BR" altLang="pt-BR" b="1" smtClean="0"/>
            <a:t>B. Produção técnica especializada, industrial ou agropecuária; </a:t>
          </a:r>
          <a:endParaRPr lang="pt-BR" altLang="pt-BR" b="1" dirty="0" smtClean="0"/>
        </a:p>
      </dgm:t>
    </dgm:pt>
    <dgm:pt modelId="{7B9FDD0E-4FAD-4F8D-9321-59B4FA2797E5}" type="parTrans" cxnId="{2DD22983-192B-408E-BF42-B1EF6F6282C7}">
      <dgm:prSet/>
      <dgm:spPr/>
      <dgm:t>
        <a:bodyPr/>
        <a:lstStyle/>
        <a:p>
          <a:endParaRPr lang="pt-BR"/>
        </a:p>
      </dgm:t>
    </dgm:pt>
    <dgm:pt modelId="{F764988F-E294-494A-B6CD-C1B06189E0F2}" type="sibTrans" cxnId="{2DD22983-192B-408E-BF42-B1EF6F6282C7}">
      <dgm:prSet/>
      <dgm:spPr/>
      <dgm:t>
        <a:bodyPr/>
        <a:lstStyle/>
        <a:p>
          <a:endParaRPr lang="pt-BR"/>
        </a:p>
      </dgm:t>
    </dgm:pt>
    <dgm:pt modelId="{D4C59306-703F-4D39-AD6D-49593AA5DFEE}">
      <dgm:prSet/>
      <dgm:spPr/>
      <dgm:t>
        <a:bodyPr anchor="ctr"/>
        <a:lstStyle/>
        <a:p>
          <a:r>
            <a:rPr lang="pt-BR" altLang="pt-BR" b="1" smtClean="0"/>
            <a:t>C. Qualquer outra atividade que mantenha seção, que preste ou execute para si ou para terceiros serviços, obras ou desenvolva atividades ligadas  à Engenharia.</a:t>
          </a:r>
          <a:endParaRPr lang="pt-BR" altLang="pt-BR" b="1" dirty="0" smtClean="0"/>
        </a:p>
      </dgm:t>
    </dgm:pt>
    <dgm:pt modelId="{4DF0470E-977E-49B8-9428-5694E98983BB}" type="parTrans" cxnId="{6191076F-62C2-4C90-876A-B500B8D97315}">
      <dgm:prSet/>
      <dgm:spPr/>
      <dgm:t>
        <a:bodyPr/>
        <a:lstStyle/>
        <a:p>
          <a:endParaRPr lang="pt-BR"/>
        </a:p>
      </dgm:t>
    </dgm:pt>
    <dgm:pt modelId="{0CADB16D-329F-46E7-8548-AB55C7D0B4CA}" type="sibTrans" cxnId="{6191076F-62C2-4C90-876A-B500B8D97315}">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067" custScaleY="96037" custLinFactNeighborX="-4931" custLinFactNeighborY="-4485">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dgm:presLayoutVars>
          <dgm:bulletEnabled val="1"/>
        </dgm:presLayoutVars>
      </dgm:prSet>
      <dgm:spPr/>
      <dgm:t>
        <a:bodyPr/>
        <a:lstStyle/>
        <a:p>
          <a:endParaRPr lang="pt-BR"/>
        </a:p>
      </dgm:t>
    </dgm:pt>
  </dgm:ptLst>
  <dgm:cxnLst>
    <dgm:cxn modelId="{DD6F7DF5-FFD7-4040-B296-4F3F9F8A056B}" srcId="{B61D2C3E-FF86-40D0-AFC8-B83EF7DC6E5B}" destId="{94A21652-8907-473E-82A9-2CB3CCE308E8}" srcOrd="0" destOrd="0" parTransId="{2A699117-F470-4835-8ABB-132896A0DCCD}" sibTransId="{4D55D4DE-BE43-470A-9F3A-08D13A1AD745}"/>
    <dgm:cxn modelId="{DB9787EB-A246-4B51-BF89-18732D75578F}" type="presOf" srcId="{7C15815A-0D93-455C-959A-062477F7C8B1}" destId="{C52D5C7D-AC9B-4B57-892F-892FE3AE8D08}" srcOrd="0" destOrd="0" presId="urn:microsoft.com/office/officeart/2005/8/layout/list1"/>
    <dgm:cxn modelId="{CBF495F3-41EE-48CA-A17C-A8696ECEAF5B}" type="presOf" srcId="{B61D2C3E-FF86-40D0-AFC8-B83EF7DC6E5B}" destId="{CD08C0F6-E4FA-46B1-AFE9-BFEA55B7B4AA}"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7199D7FA-B721-46ED-AC2A-AE2C5E486184}" type="presOf" srcId="{0ADB817A-A2DB-4025-BF73-8EFCD28D0957}" destId="{CD08C0F6-E4FA-46B1-AFE9-BFEA55B7B4AA}" srcOrd="0" destOrd="2" presId="urn:microsoft.com/office/officeart/2005/8/layout/list1"/>
    <dgm:cxn modelId="{2393045D-2364-43C4-A7ED-43BFD3B0BCA6}" type="presOf" srcId="{D4C59306-703F-4D39-AD6D-49593AA5DFEE}" destId="{CD08C0F6-E4FA-46B1-AFE9-BFEA55B7B4AA}" srcOrd="0" destOrd="3"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2DD22983-192B-408E-BF42-B1EF6F6282C7}" srcId="{B61D2C3E-FF86-40D0-AFC8-B83EF7DC6E5B}" destId="{0ADB817A-A2DB-4025-BF73-8EFCD28D0957}" srcOrd="1" destOrd="0" parTransId="{7B9FDD0E-4FAD-4F8D-9321-59B4FA2797E5}" sibTransId="{F764988F-E294-494A-B6CD-C1B06189E0F2}"/>
    <dgm:cxn modelId="{653DCEFF-DD9D-4425-9B60-A6C7E3A6342F}" type="presOf" srcId="{94A21652-8907-473E-82A9-2CB3CCE308E8}" destId="{CD08C0F6-E4FA-46B1-AFE9-BFEA55B7B4AA}" srcOrd="0" destOrd="1" presId="urn:microsoft.com/office/officeart/2005/8/layout/list1"/>
    <dgm:cxn modelId="{6191076F-62C2-4C90-876A-B500B8D97315}" srcId="{B61D2C3E-FF86-40D0-AFC8-B83EF7DC6E5B}" destId="{D4C59306-703F-4D39-AD6D-49593AA5DFEE}" srcOrd="2" destOrd="0" parTransId="{4DF0470E-977E-49B8-9428-5694E98983BB}" sibTransId="{0CADB16D-329F-46E7-8548-AB55C7D0B4CA}"/>
    <dgm:cxn modelId="{1D9C17F3-8B19-4B6B-8E41-A00241EEDA4D}" type="presOf" srcId="{BB22B4CC-4B56-489A-ACA1-148E7966EFED}" destId="{6081122C-1838-4D0C-9017-002642FA16D9}" srcOrd="0" destOrd="0" presId="urn:microsoft.com/office/officeart/2005/8/layout/list1"/>
    <dgm:cxn modelId="{60BF8D0B-1742-4D1E-A9E0-14CAFEAF8AE0}" type="presOf" srcId="{BB22B4CC-4B56-489A-ACA1-148E7966EFED}" destId="{86BD30B3-D605-43C4-880B-3AF657EB8081}" srcOrd="1" destOrd="0" presId="urn:microsoft.com/office/officeart/2005/8/layout/list1"/>
    <dgm:cxn modelId="{7F3FB64A-C68E-42CB-8AB9-C825611BF8B8}" type="presParOf" srcId="{C52D5C7D-AC9B-4B57-892F-892FE3AE8D08}" destId="{A87D0517-9158-411F-9E47-D4F7573A759A}" srcOrd="0" destOrd="0" presId="urn:microsoft.com/office/officeart/2005/8/layout/list1"/>
    <dgm:cxn modelId="{90C0961A-5B75-48D6-8E24-1753CF83F9BF}" type="presParOf" srcId="{A87D0517-9158-411F-9E47-D4F7573A759A}" destId="{6081122C-1838-4D0C-9017-002642FA16D9}" srcOrd="0" destOrd="0" presId="urn:microsoft.com/office/officeart/2005/8/layout/list1"/>
    <dgm:cxn modelId="{9A059FAD-39A8-4B5F-ACEE-7D0523D5AB1F}" type="presParOf" srcId="{A87D0517-9158-411F-9E47-D4F7573A759A}" destId="{86BD30B3-D605-43C4-880B-3AF657EB8081}" srcOrd="1" destOrd="0" presId="urn:microsoft.com/office/officeart/2005/8/layout/list1"/>
    <dgm:cxn modelId="{A2B5C348-E1D1-47A6-83E6-53DEA335FA1E}" type="presParOf" srcId="{C52D5C7D-AC9B-4B57-892F-892FE3AE8D08}" destId="{2063C237-1377-446B-957C-A62657E46A16}" srcOrd="1" destOrd="0" presId="urn:microsoft.com/office/officeart/2005/8/layout/list1"/>
    <dgm:cxn modelId="{93D97175-B84E-44D1-93C4-391ABC6A696D}"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6.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pt-BR" altLang="pt-BR" sz="2200" b="1" dirty="0" smtClean="0"/>
            <a:t>Os órgãos da administração direta, as autarquias e as fundações de direito público, que tenham atividades afetas ao Sistema </a:t>
          </a:r>
          <a:r>
            <a:rPr lang="pt-BR" altLang="pt-BR" sz="2200" b="1" dirty="0" err="1" smtClean="0"/>
            <a:t>Confea</a:t>
          </a:r>
          <a:r>
            <a:rPr lang="pt-BR" altLang="pt-BR" sz="2200" b="1" dirty="0" smtClean="0"/>
            <a:t>/Crea, deverão fornecer os elementos necessários à verificação e fiscalização do exercício profissional.</a:t>
          </a:r>
          <a:endParaRPr lang="en-US" sz="2200" b="1" dirty="0"/>
        </a:p>
      </dgm:t>
    </dgm:pt>
    <dgm:pt modelId="{BB22B4CC-4B56-489A-ACA1-148E7966EFED}">
      <dgm:prSet custT="1"/>
      <dgm:spPr/>
      <dgm:t>
        <a:bodyPr/>
        <a:lstStyle/>
        <a:p>
          <a:r>
            <a:rPr lang="en-US" sz="2400" b="1" dirty="0" smtClean="0"/>
            <a:t>Art 2º</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525" custScaleY="28582" custLinFactNeighborX="-2389" custLinFactNeighborY="-37674">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68292">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7F51CCD7-B05F-4476-8318-21063539BEA5}" type="presOf" srcId="{BB22B4CC-4B56-489A-ACA1-148E7966EFED}" destId="{86BD30B3-D605-43C4-880B-3AF657EB8081}" srcOrd="1" destOrd="0" presId="urn:microsoft.com/office/officeart/2005/8/layout/list1"/>
    <dgm:cxn modelId="{83E181B8-0317-431C-A652-881980CFA289}" type="presOf" srcId="{B61D2C3E-FF86-40D0-AFC8-B83EF7DC6E5B}" destId="{CD08C0F6-E4FA-46B1-AFE9-BFEA55B7B4AA}" srcOrd="0" destOrd="0" presId="urn:microsoft.com/office/officeart/2005/8/layout/list1"/>
    <dgm:cxn modelId="{9117AFBD-EC29-4D31-A72E-BB547A5B59DC}" type="presOf" srcId="{BB22B4CC-4B56-489A-ACA1-148E7966EFED}" destId="{6081122C-1838-4D0C-9017-002642FA16D9}" srcOrd="0" destOrd="0" presId="urn:microsoft.com/office/officeart/2005/8/layout/list1"/>
    <dgm:cxn modelId="{3232B40E-6737-4D9D-A4F4-E4D887D7949F}" type="presOf" srcId="{7C15815A-0D93-455C-959A-062477F7C8B1}" destId="{C52D5C7D-AC9B-4B57-892F-892FE3AE8D08}"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ABE9946B-0352-46C5-B65F-1BAF573BC601}" type="presParOf" srcId="{C52D5C7D-AC9B-4B57-892F-892FE3AE8D08}" destId="{A87D0517-9158-411F-9E47-D4F7573A759A}" srcOrd="0" destOrd="0" presId="urn:microsoft.com/office/officeart/2005/8/layout/list1"/>
    <dgm:cxn modelId="{E7E13532-2565-453E-BAE2-4060675B9C58}" type="presParOf" srcId="{A87D0517-9158-411F-9E47-D4F7573A759A}" destId="{6081122C-1838-4D0C-9017-002642FA16D9}" srcOrd="0" destOrd="0" presId="urn:microsoft.com/office/officeart/2005/8/layout/list1"/>
    <dgm:cxn modelId="{EA1F1BD7-A694-45F3-BD96-C39D2E2E5572}" type="presParOf" srcId="{A87D0517-9158-411F-9E47-D4F7573A759A}" destId="{86BD30B3-D605-43C4-880B-3AF657EB8081}" srcOrd="1" destOrd="0" presId="urn:microsoft.com/office/officeart/2005/8/layout/list1"/>
    <dgm:cxn modelId="{3E2098CB-5319-4456-9678-89A825EA5F2D}" type="presParOf" srcId="{C52D5C7D-AC9B-4B57-892F-892FE3AE8D08}" destId="{2063C237-1377-446B-957C-A62657E46A16}" srcOrd="1" destOrd="0" presId="urn:microsoft.com/office/officeart/2005/8/layout/list1"/>
    <dgm:cxn modelId="{A35DB9C8-B113-4FFF-B3E4-3D7002D4F221}"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7.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pt-BR" altLang="pt-BR" sz="2200" b="1" dirty="0" smtClean="0"/>
            <a:t>A pessoa jurídica que requer registro ou visto em qualquer Regional, deve apresentar responsável técnico que mantenha residência em local que, a critério do CREA, torne praticável a sua participação efetiva. </a:t>
          </a:r>
          <a:endParaRPr lang="en-US" sz="2200" b="1" dirty="0"/>
        </a:p>
      </dgm:t>
    </dgm:pt>
    <dgm:pt modelId="{BB22B4CC-4B56-489A-ACA1-148E7966EFED}">
      <dgm:prSet custT="1"/>
      <dgm:spPr/>
      <dgm:t>
        <a:bodyPr/>
        <a:lstStyle/>
        <a:p>
          <a:r>
            <a:rPr lang="en-US" sz="2400" b="1" dirty="0" smtClean="0"/>
            <a:t>Art 6º</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533" custScaleY="28582" custLinFactNeighborX="-7578" custLinFactNeighborY="-3498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72976">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34E73B86-AA02-4C08-A4E6-FDAB46C0471F}" srcId="{BB22B4CC-4B56-489A-ACA1-148E7966EFED}" destId="{B61D2C3E-FF86-40D0-AFC8-B83EF7DC6E5B}" srcOrd="0" destOrd="0" parTransId="{67BC6C00-CC6D-43FE-BF87-2EC77E1C7CE6}" sibTransId="{D5EC379A-532F-41AC-959C-D38FE84072ED}"/>
    <dgm:cxn modelId="{4C376682-4CD2-48EF-B260-1135D8292A13}" type="presOf" srcId="{BB22B4CC-4B56-489A-ACA1-148E7966EFED}" destId="{6081122C-1838-4D0C-9017-002642FA16D9}" srcOrd="0" destOrd="0" presId="urn:microsoft.com/office/officeart/2005/8/layout/list1"/>
    <dgm:cxn modelId="{47DF6EC9-E4BC-4E54-8329-98808E86CDCD}" type="presOf" srcId="{7C15815A-0D93-455C-959A-062477F7C8B1}" destId="{C52D5C7D-AC9B-4B57-892F-892FE3AE8D08}" srcOrd="0" destOrd="0" presId="urn:microsoft.com/office/officeart/2005/8/layout/list1"/>
    <dgm:cxn modelId="{EB03A3CB-9587-4C6D-8995-146E785E619C}" type="presOf" srcId="{BB22B4CC-4B56-489A-ACA1-148E7966EFED}" destId="{86BD30B3-D605-43C4-880B-3AF657EB8081}" srcOrd="1" destOrd="0" presId="urn:microsoft.com/office/officeart/2005/8/layout/list1"/>
    <dgm:cxn modelId="{3BDB655A-354A-4420-B76F-9612FD8DCB4E}" type="presOf" srcId="{B61D2C3E-FF86-40D0-AFC8-B83EF7DC6E5B}" destId="{CD08C0F6-E4FA-46B1-AFE9-BFEA55B7B4AA}" srcOrd="0" destOrd="0" presId="urn:microsoft.com/office/officeart/2005/8/layout/list1"/>
    <dgm:cxn modelId="{34B7ABE9-DB23-4B61-9205-78EF0FCA82B4}" type="presParOf" srcId="{C52D5C7D-AC9B-4B57-892F-892FE3AE8D08}" destId="{A87D0517-9158-411F-9E47-D4F7573A759A}" srcOrd="0" destOrd="0" presId="urn:microsoft.com/office/officeart/2005/8/layout/list1"/>
    <dgm:cxn modelId="{D8BF0B86-F5E3-4059-AEC2-59209BB66D48}" type="presParOf" srcId="{A87D0517-9158-411F-9E47-D4F7573A759A}" destId="{6081122C-1838-4D0C-9017-002642FA16D9}" srcOrd="0" destOrd="0" presId="urn:microsoft.com/office/officeart/2005/8/layout/list1"/>
    <dgm:cxn modelId="{52435041-C0FA-456D-B968-DFE52564457D}" type="presParOf" srcId="{A87D0517-9158-411F-9E47-D4F7573A759A}" destId="{86BD30B3-D605-43C4-880B-3AF657EB8081}" srcOrd="1" destOrd="0" presId="urn:microsoft.com/office/officeart/2005/8/layout/list1"/>
    <dgm:cxn modelId="{A8244DD0-6A7B-4B65-A1F2-B3450346EE26}" type="presParOf" srcId="{C52D5C7D-AC9B-4B57-892F-892FE3AE8D08}" destId="{2063C237-1377-446B-957C-A62657E46A16}" srcOrd="1" destOrd="0" presId="urn:microsoft.com/office/officeart/2005/8/layout/list1"/>
    <dgm:cxn modelId="{37CAE6BF-3392-400E-9DDD-59D73F79D624}"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8.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pt-BR" altLang="pt-BR" sz="2200" b="1" dirty="0" smtClean="0"/>
            <a:t>Somente ao profissional habilitado é facultado constituir-se em firma individual</a:t>
          </a:r>
          <a:endParaRPr lang="en-US" sz="2200" b="1" dirty="0"/>
        </a:p>
      </dgm:t>
    </dgm:pt>
    <dgm:pt modelId="{BB22B4CC-4B56-489A-ACA1-148E7966EFED}">
      <dgm:prSet custT="1"/>
      <dgm:spPr/>
      <dgm:t>
        <a:bodyPr/>
        <a:lstStyle/>
        <a:p>
          <a:r>
            <a:rPr lang="en-US" sz="2400" b="1" dirty="0" smtClean="0"/>
            <a:t>Art 11</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533" custScaleY="28582" custLinFactNeighborX="-7578" custLinFactNeighborY="-3498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58365">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B9936879-58B0-4D48-AD52-F4065A48E6C3}" type="presOf" srcId="{7C15815A-0D93-455C-959A-062477F7C8B1}" destId="{C52D5C7D-AC9B-4B57-892F-892FE3AE8D08}" srcOrd="0" destOrd="0" presId="urn:microsoft.com/office/officeart/2005/8/layout/list1"/>
    <dgm:cxn modelId="{18EE942B-BE3F-4AB8-8DD0-985848458392}" type="presOf" srcId="{BB22B4CC-4B56-489A-ACA1-148E7966EFED}" destId="{6081122C-1838-4D0C-9017-002642FA16D9}"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118E0645-80D3-418B-94E4-3905501247D8}" type="presOf" srcId="{BB22B4CC-4B56-489A-ACA1-148E7966EFED}" destId="{86BD30B3-D605-43C4-880B-3AF657EB8081}" srcOrd="1" destOrd="0" presId="urn:microsoft.com/office/officeart/2005/8/layout/list1"/>
    <dgm:cxn modelId="{774AFEA5-EB7D-4A55-ACDB-268C79E114F3}" type="presOf" srcId="{B61D2C3E-FF86-40D0-AFC8-B83EF7DC6E5B}" destId="{CD08C0F6-E4FA-46B1-AFE9-BFEA55B7B4AA}" srcOrd="0" destOrd="0" presId="urn:microsoft.com/office/officeart/2005/8/layout/list1"/>
    <dgm:cxn modelId="{BA9924D3-DEDA-4896-A8BB-E2DD8D0346AE}" type="presParOf" srcId="{C52D5C7D-AC9B-4B57-892F-892FE3AE8D08}" destId="{A87D0517-9158-411F-9E47-D4F7573A759A}" srcOrd="0" destOrd="0" presId="urn:microsoft.com/office/officeart/2005/8/layout/list1"/>
    <dgm:cxn modelId="{DFFE2F2C-9AF5-4B9E-81E6-DC3B751F63F1}" type="presParOf" srcId="{A87D0517-9158-411F-9E47-D4F7573A759A}" destId="{6081122C-1838-4D0C-9017-002642FA16D9}" srcOrd="0" destOrd="0" presId="urn:microsoft.com/office/officeart/2005/8/layout/list1"/>
    <dgm:cxn modelId="{5B849BED-28C8-426C-BC8B-CA9B4C984C5A}" type="presParOf" srcId="{A87D0517-9158-411F-9E47-D4F7573A759A}" destId="{86BD30B3-D605-43C4-880B-3AF657EB8081}" srcOrd="1" destOrd="0" presId="urn:microsoft.com/office/officeart/2005/8/layout/list1"/>
    <dgm:cxn modelId="{39B3E3F8-D89B-4330-AE1E-D75E17D8732E}" type="presParOf" srcId="{C52D5C7D-AC9B-4B57-892F-892FE3AE8D08}" destId="{2063C237-1377-446B-957C-A62657E46A16}" srcOrd="1" destOrd="0" presId="urn:microsoft.com/office/officeart/2005/8/layout/list1"/>
    <dgm:cxn modelId="{EF2652D6-88E4-4659-A19F-76A26464F546}"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9.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pt-BR" altLang="pt-BR" sz="2200" b="1" dirty="0" smtClean="0"/>
            <a:t>Um profissional pode ser responsável técnico por uma única pessoa jurídica, além da sua firma individual, quando estas forem enquadradas por seu objetivo social no artigo 59 da Lei nº 5.194/66 e caracterizadas nas classes A, B e C do artigo 1º desta Resolução. </a:t>
          </a:r>
          <a:endParaRPr lang="en-US" sz="2200" b="1" dirty="0"/>
        </a:p>
      </dgm:t>
    </dgm:pt>
    <dgm:pt modelId="{BB22B4CC-4B56-489A-ACA1-148E7966EFED}">
      <dgm:prSet custT="1"/>
      <dgm:spPr/>
      <dgm:t>
        <a:bodyPr/>
        <a:lstStyle/>
        <a:p>
          <a:r>
            <a:rPr lang="en-US" sz="2400" b="1" dirty="0" smtClean="0"/>
            <a:t>Art 18</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8492144F-C83A-41FC-8288-D9F18A4D1446}">
      <dgm:prSet custT="1"/>
      <dgm:spPr/>
      <dgm:t>
        <a:bodyPr/>
        <a:lstStyle/>
        <a:p>
          <a:r>
            <a:rPr lang="pt-BR" altLang="pt-BR" sz="2000" b="1" dirty="0" smtClean="0"/>
            <a:t>Parágrafo único - </a:t>
          </a:r>
          <a:r>
            <a:rPr lang="pt-BR" altLang="pt-BR" sz="2000" b="0" dirty="0" smtClean="0"/>
            <a:t>Em casos excepcionais, desde que haja compatibilização de tempo e área de atuação, poderá ser permitido ao profissional, a critério do Plenário do Conselho Regional, ser o responsável técnico por até 03 (três) pessoas jurídicas, além da sua firma individual.</a:t>
          </a:r>
        </a:p>
      </dgm:t>
    </dgm:pt>
    <dgm:pt modelId="{E5409303-6F46-479A-81E8-B07E5B96EBAE}" type="parTrans" cxnId="{7295983C-C7B0-4C6B-ADAC-4FEED09DF4AE}">
      <dgm:prSet/>
      <dgm:spPr/>
      <dgm:t>
        <a:bodyPr/>
        <a:lstStyle/>
        <a:p>
          <a:endParaRPr lang="pt-BR"/>
        </a:p>
      </dgm:t>
    </dgm:pt>
    <dgm:pt modelId="{E13D3261-A250-4EBA-A8A1-00F5D0168B70}" type="sibTrans" cxnId="{7295983C-C7B0-4C6B-ADAC-4FEED09DF4AE}">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533" custScaleY="8710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A13CC612-E16C-42A3-B049-54E1328A4E38}" type="presOf" srcId="{7C15815A-0D93-455C-959A-062477F7C8B1}" destId="{C52D5C7D-AC9B-4B57-892F-892FE3AE8D08}" srcOrd="0" destOrd="0" presId="urn:microsoft.com/office/officeart/2005/8/layout/list1"/>
    <dgm:cxn modelId="{5E95BF02-5F5F-499E-AC95-56CCE5729CB7}" type="presOf" srcId="{BB22B4CC-4B56-489A-ACA1-148E7966EFED}" destId="{86BD30B3-D605-43C4-880B-3AF657EB8081}" srcOrd="1"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EC1CF778-053C-4E1A-B32A-6651BFA1F72F}" type="presOf" srcId="{8492144F-C83A-41FC-8288-D9F18A4D1446}" destId="{CD08C0F6-E4FA-46B1-AFE9-BFEA55B7B4AA}" srcOrd="0" destOrd="1" presId="urn:microsoft.com/office/officeart/2005/8/layout/list1"/>
    <dgm:cxn modelId="{AA974A6F-8742-4043-A39E-8B136FDE1683}" type="presOf" srcId="{BB22B4CC-4B56-489A-ACA1-148E7966EFED}" destId="{6081122C-1838-4D0C-9017-002642FA16D9}" srcOrd="0" destOrd="0" presId="urn:microsoft.com/office/officeart/2005/8/layout/list1"/>
    <dgm:cxn modelId="{35B8D577-8C6D-49E9-BBDB-D53A46F173C6}" type="presOf" srcId="{B61D2C3E-FF86-40D0-AFC8-B83EF7DC6E5B}" destId="{CD08C0F6-E4FA-46B1-AFE9-BFEA55B7B4AA}" srcOrd="0" destOrd="0" presId="urn:microsoft.com/office/officeart/2005/8/layout/list1"/>
    <dgm:cxn modelId="{7295983C-C7B0-4C6B-ADAC-4FEED09DF4AE}" srcId="{B61D2C3E-FF86-40D0-AFC8-B83EF7DC6E5B}" destId="{8492144F-C83A-41FC-8288-D9F18A4D1446}" srcOrd="0" destOrd="0" parTransId="{E5409303-6F46-479A-81E8-B07E5B96EBAE}" sibTransId="{E13D3261-A250-4EBA-A8A1-00F5D0168B70}"/>
    <dgm:cxn modelId="{87B59A44-13E9-47A5-9FB5-C98250EC9D26}" type="presParOf" srcId="{C52D5C7D-AC9B-4B57-892F-892FE3AE8D08}" destId="{A87D0517-9158-411F-9E47-D4F7573A759A}" srcOrd="0" destOrd="0" presId="urn:microsoft.com/office/officeart/2005/8/layout/list1"/>
    <dgm:cxn modelId="{5FD3372D-F49F-4478-A7AB-617ED632B4D0}" type="presParOf" srcId="{A87D0517-9158-411F-9E47-D4F7573A759A}" destId="{6081122C-1838-4D0C-9017-002642FA16D9}" srcOrd="0" destOrd="0" presId="urn:microsoft.com/office/officeart/2005/8/layout/list1"/>
    <dgm:cxn modelId="{99DB1FFC-3F45-49C1-B9AA-B515E2DB34B9}" type="presParOf" srcId="{A87D0517-9158-411F-9E47-D4F7573A759A}" destId="{86BD30B3-D605-43C4-880B-3AF657EB8081}" srcOrd="1" destOrd="0" presId="urn:microsoft.com/office/officeart/2005/8/layout/list1"/>
    <dgm:cxn modelId="{C78CCAED-8409-4114-A55C-DBDDA30D1BED}" type="presParOf" srcId="{C52D5C7D-AC9B-4B57-892F-892FE3AE8D08}" destId="{2063C237-1377-446B-957C-A62657E46A16}" srcOrd="1" destOrd="0" presId="urn:microsoft.com/office/officeart/2005/8/layout/list1"/>
    <dgm:cxn modelId="{54696F2D-CBF0-4EB0-8C78-5983539D41F8}"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0.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pt-BR" altLang="pt-BR" sz="2200" b="1" dirty="0" smtClean="0"/>
            <a:t>Será concedido visto ao registro da pessoa jurídica originário de outro  Regional, para os seguintes efeitos e prazos de validade:</a:t>
          </a:r>
          <a:endParaRPr lang="en-US" sz="2200" b="1" dirty="0"/>
        </a:p>
      </dgm:t>
    </dgm:pt>
    <dgm:pt modelId="{BB22B4CC-4B56-489A-ACA1-148E7966EFED}">
      <dgm:prSet custT="1"/>
      <dgm:spPr/>
      <dgm:t>
        <a:bodyPr/>
        <a:lstStyle/>
        <a:p>
          <a:r>
            <a:rPr lang="en-US" sz="2400" b="1" dirty="0" smtClean="0"/>
            <a:t>Art </a:t>
          </a:r>
          <a:r>
            <a:rPr lang="en-US" sz="2400" b="1" dirty="0" smtClean="0"/>
            <a:t>1º</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67AF3F4A-8A97-4A53-9E90-7A5BECBEBB81}">
      <dgm:prSet custT="1"/>
      <dgm:spPr/>
      <dgm:t>
        <a:bodyPr/>
        <a:lstStyle/>
        <a:p>
          <a:r>
            <a:rPr lang="pt-BR" altLang="pt-BR" sz="2200" b="1" dirty="0" smtClean="0"/>
            <a:t>I - </a:t>
          </a:r>
          <a:r>
            <a:rPr lang="pt-BR" altLang="pt-BR" sz="2200" b="0" dirty="0" smtClean="0"/>
            <a:t>execução de obras ou prestação de serviços.</a:t>
          </a:r>
        </a:p>
      </dgm:t>
    </dgm:pt>
    <dgm:pt modelId="{41F884B0-9DC0-45EB-816C-25420E1666A6}" type="parTrans" cxnId="{D9189846-2778-420F-B80D-96CC49EF7F1F}">
      <dgm:prSet/>
      <dgm:spPr/>
      <dgm:t>
        <a:bodyPr/>
        <a:lstStyle/>
        <a:p>
          <a:endParaRPr lang="pt-BR"/>
        </a:p>
      </dgm:t>
    </dgm:pt>
    <dgm:pt modelId="{5469AF10-A6AE-447A-ADB7-00B816D2E51B}" type="sibTrans" cxnId="{D9189846-2778-420F-B80D-96CC49EF7F1F}">
      <dgm:prSet/>
      <dgm:spPr/>
      <dgm:t>
        <a:bodyPr/>
        <a:lstStyle/>
        <a:p>
          <a:endParaRPr lang="pt-BR"/>
        </a:p>
      </dgm:t>
    </dgm:pt>
    <dgm:pt modelId="{F5D80A32-8AB1-46F3-9C70-75D5FA03F188}">
      <dgm:prSet custT="1"/>
      <dgm:spPr/>
      <dgm:t>
        <a:bodyPr/>
        <a:lstStyle/>
        <a:p>
          <a:r>
            <a:rPr lang="pt-BR" altLang="pt-BR" sz="2200" b="1" dirty="0" smtClean="0"/>
            <a:t>Prazo: </a:t>
          </a:r>
          <a:r>
            <a:rPr lang="pt-BR" altLang="pt-BR" sz="2200" b="0" dirty="0" smtClean="0"/>
            <a:t>não superior a 180 (cento e oitenta) dias;</a:t>
          </a:r>
        </a:p>
      </dgm:t>
    </dgm:pt>
    <dgm:pt modelId="{95FCC1E1-A222-4851-AF92-C4968BE918E3}" type="parTrans" cxnId="{7D44148F-F8D4-4FA1-9BF2-793FC58489E6}">
      <dgm:prSet/>
      <dgm:spPr/>
      <dgm:t>
        <a:bodyPr/>
        <a:lstStyle/>
        <a:p>
          <a:endParaRPr lang="pt-BR"/>
        </a:p>
      </dgm:t>
    </dgm:pt>
    <dgm:pt modelId="{8D5EEC45-8DE4-4DF8-8A45-A2AA3F9EBA60}" type="sibTrans" cxnId="{7D44148F-F8D4-4FA1-9BF2-793FC58489E6}">
      <dgm:prSet/>
      <dgm:spPr/>
      <dgm:t>
        <a:bodyPr/>
        <a:lstStyle/>
        <a:p>
          <a:endParaRPr lang="pt-BR"/>
        </a:p>
      </dgm:t>
    </dgm:pt>
    <dgm:pt modelId="{3C0B9FDF-5470-4642-963D-3BFA391B6967}">
      <dgm:prSet custT="1"/>
      <dgm:spPr/>
      <dgm:t>
        <a:bodyPr/>
        <a:lstStyle/>
        <a:p>
          <a:r>
            <a:rPr lang="pt-BR" altLang="pt-BR" sz="2200" b="1" dirty="0" smtClean="0"/>
            <a:t>II - </a:t>
          </a:r>
          <a:r>
            <a:rPr lang="pt-BR" altLang="pt-BR" sz="2200" b="0" dirty="0" smtClean="0"/>
            <a:t>participação em licitações.</a:t>
          </a:r>
        </a:p>
      </dgm:t>
    </dgm:pt>
    <dgm:pt modelId="{7411F42E-6367-4F20-A25C-077D24693743}" type="parTrans" cxnId="{6E4EF0E4-19A2-46B1-87DF-80DFEB504AF9}">
      <dgm:prSet/>
      <dgm:spPr/>
      <dgm:t>
        <a:bodyPr/>
        <a:lstStyle/>
        <a:p>
          <a:endParaRPr lang="pt-BR"/>
        </a:p>
      </dgm:t>
    </dgm:pt>
    <dgm:pt modelId="{D5A8E8B8-3B17-40B0-90FC-948D619C27E0}" type="sibTrans" cxnId="{6E4EF0E4-19A2-46B1-87DF-80DFEB504AF9}">
      <dgm:prSet/>
      <dgm:spPr/>
      <dgm:t>
        <a:bodyPr/>
        <a:lstStyle/>
        <a:p>
          <a:endParaRPr lang="pt-BR"/>
        </a:p>
      </dgm:t>
    </dgm:pt>
    <dgm:pt modelId="{4551B94D-6EDD-4E02-B73A-126CA69F66D3}">
      <dgm:prSet custT="1"/>
      <dgm:spPr/>
      <dgm:t>
        <a:bodyPr/>
        <a:lstStyle/>
        <a:p>
          <a:r>
            <a:rPr lang="pt-BR" altLang="pt-BR" sz="2200" b="1" dirty="0" smtClean="0"/>
            <a:t>Prazo: </a:t>
          </a:r>
          <a:r>
            <a:rPr lang="pt-BR" altLang="pt-BR" sz="2200" b="0" dirty="0" smtClean="0"/>
            <a:t>até a validade da certidão de registro</a:t>
          </a:r>
          <a:r>
            <a:rPr lang="pt-BR" altLang="pt-BR" sz="2400" b="0" dirty="0" smtClean="0"/>
            <a:t>.</a:t>
          </a:r>
        </a:p>
      </dgm:t>
    </dgm:pt>
    <dgm:pt modelId="{B4EADF9C-7E5D-4694-B47D-D756FEC84EF9}" type="parTrans" cxnId="{60449FA7-B86E-4360-881D-EC7E3AF9EAAC}">
      <dgm:prSet/>
      <dgm:spPr/>
      <dgm:t>
        <a:bodyPr/>
        <a:lstStyle/>
        <a:p>
          <a:endParaRPr lang="pt-BR"/>
        </a:p>
      </dgm:t>
    </dgm:pt>
    <dgm:pt modelId="{3F5935F0-B2B9-43AD-8F31-06AE2C0EE9C1}" type="sibTrans" cxnId="{60449FA7-B86E-4360-881D-EC7E3AF9EAAC}">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533" custScaleY="34108" custLinFactNeighborX="-13170" custLinFactNeighborY="-3594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75100">
        <dgm:presLayoutVars>
          <dgm:bulletEnabled val="1"/>
        </dgm:presLayoutVars>
      </dgm:prSet>
      <dgm:spPr/>
      <dgm:t>
        <a:bodyPr/>
        <a:lstStyle/>
        <a:p>
          <a:endParaRPr lang="pt-BR"/>
        </a:p>
      </dgm:t>
    </dgm:pt>
  </dgm:ptLst>
  <dgm:cxnLst>
    <dgm:cxn modelId="{D9189846-2778-420F-B80D-96CC49EF7F1F}" srcId="{B61D2C3E-FF86-40D0-AFC8-B83EF7DC6E5B}" destId="{67AF3F4A-8A97-4A53-9E90-7A5BECBEBB81}" srcOrd="0" destOrd="0" parTransId="{41F884B0-9DC0-45EB-816C-25420E1666A6}" sibTransId="{5469AF10-A6AE-447A-ADB7-00B816D2E51B}"/>
    <dgm:cxn modelId="{7D8C95BB-02E7-4C29-8028-1B995811C128}" type="presOf" srcId="{4551B94D-6EDD-4E02-B73A-126CA69F66D3}" destId="{CD08C0F6-E4FA-46B1-AFE9-BFEA55B7B4AA}" srcOrd="0" destOrd="4" presId="urn:microsoft.com/office/officeart/2005/8/layout/list1"/>
    <dgm:cxn modelId="{6E4EF0E4-19A2-46B1-87DF-80DFEB504AF9}" srcId="{B61D2C3E-FF86-40D0-AFC8-B83EF7DC6E5B}" destId="{3C0B9FDF-5470-4642-963D-3BFA391B6967}" srcOrd="2" destOrd="0" parTransId="{7411F42E-6367-4F20-A25C-077D24693743}" sibTransId="{D5A8E8B8-3B17-40B0-90FC-948D619C27E0}"/>
    <dgm:cxn modelId="{122DBF91-8F35-48E2-A24E-0A2A202FFD27}" type="presOf" srcId="{BB22B4CC-4B56-489A-ACA1-148E7966EFED}" destId="{86BD30B3-D605-43C4-880B-3AF657EB8081}" srcOrd="1" destOrd="0" presId="urn:microsoft.com/office/officeart/2005/8/layout/list1"/>
    <dgm:cxn modelId="{52001D8A-9978-4BA4-B90A-6C1DC540EC7D}" type="presOf" srcId="{3C0B9FDF-5470-4642-963D-3BFA391B6967}" destId="{CD08C0F6-E4FA-46B1-AFE9-BFEA55B7B4AA}" srcOrd="0" destOrd="3"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60449FA7-B86E-4360-881D-EC7E3AF9EAAC}" srcId="{B61D2C3E-FF86-40D0-AFC8-B83EF7DC6E5B}" destId="{4551B94D-6EDD-4E02-B73A-126CA69F66D3}" srcOrd="3" destOrd="0" parTransId="{B4EADF9C-7E5D-4694-B47D-D756FEC84EF9}" sibTransId="{3F5935F0-B2B9-43AD-8F31-06AE2C0EE9C1}"/>
    <dgm:cxn modelId="{35853AAD-8764-4B17-B119-38ACC064566B}" type="presOf" srcId="{67AF3F4A-8A97-4A53-9E90-7A5BECBEBB81}" destId="{CD08C0F6-E4FA-46B1-AFE9-BFEA55B7B4AA}" srcOrd="0" destOrd="1" presId="urn:microsoft.com/office/officeart/2005/8/layout/list1"/>
    <dgm:cxn modelId="{9116055F-4C34-485F-82BE-022F7C32D62D}" type="presOf" srcId="{B61D2C3E-FF86-40D0-AFC8-B83EF7DC6E5B}" destId="{CD08C0F6-E4FA-46B1-AFE9-BFEA55B7B4AA}" srcOrd="0" destOrd="0" presId="urn:microsoft.com/office/officeart/2005/8/layout/list1"/>
    <dgm:cxn modelId="{BA7894EF-1BB0-47D6-A1B1-66694A86BC2A}" type="presOf" srcId="{7C15815A-0D93-455C-959A-062477F7C8B1}" destId="{C52D5C7D-AC9B-4B57-892F-892FE3AE8D08}" srcOrd="0" destOrd="0" presId="urn:microsoft.com/office/officeart/2005/8/layout/list1"/>
    <dgm:cxn modelId="{7D44148F-F8D4-4FA1-9BF2-793FC58489E6}" srcId="{B61D2C3E-FF86-40D0-AFC8-B83EF7DC6E5B}" destId="{F5D80A32-8AB1-46F3-9C70-75D5FA03F188}" srcOrd="1" destOrd="0" parTransId="{95FCC1E1-A222-4851-AF92-C4968BE918E3}" sibTransId="{8D5EEC45-8DE4-4DF8-8A45-A2AA3F9EBA60}"/>
    <dgm:cxn modelId="{0E4F3E8F-17B3-44B9-9FC2-31BFDC2869E6}" type="presOf" srcId="{BB22B4CC-4B56-489A-ACA1-148E7966EFED}" destId="{6081122C-1838-4D0C-9017-002642FA16D9}" srcOrd="0"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4E9C1BCF-7F51-4386-B5A7-D783DE1DBA9D}" type="presOf" srcId="{F5D80A32-8AB1-46F3-9C70-75D5FA03F188}" destId="{CD08C0F6-E4FA-46B1-AFE9-BFEA55B7B4AA}" srcOrd="0" destOrd="2" presId="urn:microsoft.com/office/officeart/2005/8/layout/list1"/>
    <dgm:cxn modelId="{52E1031F-8380-4DE9-8D1D-3C9EE03A01AE}" type="presParOf" srcId="{C52D5C7D-AC9B-4B57-892F-892FE3AE8D08}" destId="{A87D0517-9158-411F-9E47-D4F7573A759A}" srcOrd="0" destOrd="0" presId="urn:microsoft.com/office/officeart/2005/8/layout/list1"/>
    <dgm:cxn modelId="{BDDF9103-11C0-48F0-8B13-8B61DA875202}" type="presParOf" srcId="{A87D0517-9158-411F-9E47-D4F7573A759A}" destId="{6081122C-1838-4D0C-9017-002642FA16D9}" srcOrd="0" destOrd="0" presId="urn:microsoft.com/office/officeart/2005/8/layout/list1"/>
    <dgm:cxn modelId="{C0C34F29-69DC-4B0A-93F5-86B3C23C00F9}" type="presParOf" srcId="{A87D0517-9158-411F-9E47-D4F7573A759A}" destId="{86BD30B3-D605-43C4-880B-3AF657EB8081}" srcOrd="1" destOrd="0" presId="urn:microsoft.com/office/officeart/2005/8/layout/list1"/>
    <dgm:cxn modelId="{BCEB67BA-88D3-44EB-80F7-6608DB2D6736}" type="presParOf" srcId="{C52D5C7D-AC9B-4B57-892F-892FE3AE8D08}" destId="{2063C237-1377-446B-957C-A62657E46A16}" srcOrd="1" destOrd="0" presId="urn:microsoft.com/office/officeart/2005/8/layout/list1"/>
    <dgm:cxn modelId="{7AF7D4E4-6957-4833-948D-6AE12BFFD869}"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1.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pt-BR"/>
        </a:p>
      </dgm:t>
    </dgm:pt>
    <dgm:pt modelId="{B61D2C3E-FF86-40D0-AFC8-B83EF7DC6E5B}">
      <dgm:prSet custT="1"/>
      <dgm:spPr/>
      <dgm:t>
        <a:bodyPr/>
        <a:lstStyle/>
        <a:p>
          <a:r>
            <a:rPr lang="pt-BR" altLang="pt-BR" sz="2200" b="1" dirty="0" smtClean="0"/>
            <a:t>Será concedido visto ao registro da pessoa jurídica originário de outro  Regional, para os seguintes efeitos e prazos de validade:</a:t>
          </a:r>
          <a:endParaRPr lang="en-US" sz="2200" b="1" dirty="0"/>
        </a:p>
      </dgm:t>
    </dgm:pt>
    <dgm:pt modelId="{BB22B4CC-4B56-489A-ACA1-148E7966EFED}">
      <dgm:prSet custT="1"/>
      <dgm:spPr/>
      <dgm:t>
        <a:bodyPr/>
        <a:lstStyle/>
        <a:p>
          <a:r>
            <a:rPr lang="en-US" sz="2400" b="1" dirty="0" smtClean="0"/>
            <a:t>Art </a:t>
          </a:r>
          <a:r>
            <a:rPr lang="en-US" sz="2400" b="1" dirty="0" smtClean="0"/>
            <a:t>1º</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67AF3F4A-8A97-4A53-9E90-7A5BECBEBB81}">
      <dgm:prSet custT="1"/>
      <dgm:spPr/>
      <dgm:t>
        <a:bodyPr/>
        <a:lstStyle/>
        <a:p>
          <a:r>
            <a:rPr lang="pt-BR" altLang="pt-BR" sz="2200" b="1" dirty="0" smtClean="0"/>
            <a:t>I - </a:t>
          </a:r>
          <a:r>
            <a:rPr lang="pt-BR" altLang="pt-BR" sz="2200" b="0" dirty="0" smtClean="0"/>
            <a:t>execução de obras ou prestação de serviços.</a:t>
          </a:r>
        </a:p>
      </dgm:t>
    </dgm:pt>
    <dgm:pt modelId="{41F884B0-9DC0-45EB-816C-25420E1666A6}" type="parTrans" cxnId="{D9189846-2778-420F-B80D-96CC49EF7F1F}">
      <dgm:prSet/>
      <dgm:spPr/>
      <dgm:t>
        <a:bodyPr/>
        <a:lstStyle/>
        <a:p>
          <a:endParaRPr lang="pt-BR"/>
        </a:p>
      </dgm:t>
    </dgm:pt>
    <dgm:pt modelId="{5469AF10-A6AE-447A-ADB7-00B816D2E51B}" type="sibTrans" cxnId="{D9189846-2778-420F-B80D-96CC49EF7F1F}">
      <dgm:prSet/>
      <dgm:spPr/>
      <dgm:t>
        <a:bodyPr/>
        <a:lstStyle/>
        <a:p>
          <a:endParaRPr lang="pt-BR"/>
        </a:p>
      </dgm:t>
    </dgm:pt>
    <dgm:pt modelId="{F5D80A32-8AB1-46F3-9C70-75D5FA03F188}">
      <dgm:prSet custT="1"/>
      <dgm:spPr/>
      <dgm:t>
        <a:bodyPr/>
        <a:lstStyle/>
        <a:p>
          <a:r>
            <a:rPr lang="pt-BR" altLang="pt-BR" sz="2200" b="1" dirty="0" smtClean="0"/>
            <a:t>Prazo: </a:t>
          </a:r>
          <a:r>
            <a:rPr lang="pt-BR" altLang="pt-BR" sz="2200" b="0" dirty="0" smtClean="0"/>
            <a:t>não superior a 180 (cento e oitenta) dias;</a:t>
          </a:r>
        </a:p>
      </dgm:t>
    </dgm:pt>
    <dgm:pt modelId="{95FCC1E1-A222-4851-AF92-C4968BE918E3}" type="parTrans" cxnId="{7D44148F-F8D4-4FA1-9BF2-793FC58489E6}">
      <dgm:prSet/>
      <dgm:spPr/>
      <dgm:t>
        <a:bodyPr/>
        <a:lstStyle/>
        <a:p>
          <a:endParaRPr lang="pt-BR"/>
        </a:p>
      </dgm:t>
    </dgm:pt>
    <dgm:pt modelId="{8D5EEC45-8DE4-4DF8-8A45-A2AA3F9EBA60}" type="sibTrans" cxnId="{7D44148F-F8D4-4FA1-9BF2-793FC58489E6}">
      <dgm:prSet/>
      <dgm:spPr/>
      <dgm:t>
        <a:bodyPr/>
        <a:lstStyle/>
        <a:p>
          <a:endParaRPr lang="pt-BR"/>
        </a:p>
      </dgm:t>
    </dgm:pt>
    <dgm:pt modelId="{3C0B9FDF-5470-4642-963D-3BFA391B6967}">
      <dgm:prSet custT="1"/>
      <dgm:spPr/>
      <dgm:t>
        <a:bodyPr/>
        <a:lstStyle/>
        <a:p>
          <a:r>
            <a:rPr lang="pt-BR" altLang="pt-BR" sz="2200" b="1" dirty="0" smtClean="0"/>
            <a:t>II - </a:t>
          </a:r>
          <a:r>
            <a:rPr lang="pt-BR" altLang="pt-BR" sz="2200" b="0" dirty="0" smtClean="0"/>
            <a:t>participação em licitações.</a:t>
          </a:r>
        </a:p>
      </dgm:t>
    </dgm:pt>
    <dgm:pt modelId="{7411F42E-6367-4F20-A25C-077D24693743}" type="parTrans" cxnId="{6E4EF0E4-19A2-46B1-87DF-80DFEB504AF9}">
      <dgm:prSet/>
      <dgm:spPr/>
      <dgm:t>
        <a:bodyPr/>
        <a:lstStyle/>
        <a:p>
          <a:endParaRPr lang="pt-BR"/>
        </a:p>
      </dgm:t>
    </dgm:pt>
    <dgm:pt modelId="{D5A8E8B8-3B17-40B0-90FC-948D619C27E0}" type="sibTrans" cxnId="{6E4EF0E4-19A2-46B1-87DF-80DFEB504AF9}">
      <dgm:prSet/>
      <dgm:spPr/>
      <dgm:t>
        <a:bodyPr/>
        <a:lstStyle/>
        <a:p>
          <a:endParaRPr lang="pt-BR"/>
        </a:p>
      </dgm:t>
    </dgm:pt>
    <dgm:pt modelId="{4551B94D-6EDD-4E02-B73A-126CA69F66D3}">
      <dgm:prSet custT="1"/>
      <dgm:spPr/>
      <dgm:t>
        <a:bodyPr/>
        <a:lstStyle/>
        <a:p>
          <a:r>
            <a:rPr lang="pt-BR" altLang="pt-BR" sz="2200" b="1" dirty="0" smtClean="0"/>
            <a:t>Prazo: </a:t>
          </a:r>
          <a:r>
            <a:rPr lang="pt-BR" altLang="pt-BR" sz="2200" b="0" dirty="0" smtClean="0"/>
            <a:t>até a validade da certidão de registro</a:t>
          </a:r>
          <a:r>
            <a:rPr lang="pt-BR" altLang="pt-BR" sz="2400" b="0" dirty="0" smtClean="0"/>
            <a:t>.</a:t>
          </a:r>
        </a:p>
      </dgm:t>
    </dgm:pt>
    <dgm:pt modelId="{B4EADF9C-7E5D-4694-B47D-D756FEC84EF9}" type="parTrans" cxnId="{60449FA7-B86E-4360-881D-EC7E3AF9EAAC}">
      <dgm:prSet/>
      <dgm:spPr/>
      <dgm:t>
        <a:bodyPr/>
        <a:lstStyle/>
        <a:p>
          <a:endParaRPr lang="pt-BR"/>
        </a:p>
      </dgm:t>
    </dgm:pt>
    <dgm:pt modelId="{3F5935F0-B2B9-43AD-8F31-06AE2C0EE9C1}" type="sibTrans" cxnId="{60449FA7-B86E-4360-881D-EC7E3AF9EAAC}">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33533" custScaleY="34108" custLinFactNeighborX="-13170" custLinFactNeighborY="-3594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75100">
        <dgm:presLayoutVars>
          <dgm:bulletEnabled val="1"/>
        </dgm:presLayoutVars>
      </dgm:prSet>
      <dgm:spPr/>
      <dgm:t>
        <a:bodyPr/>
        <a:lstStyle/>
        <a:p>
          <a:endParaRPr lang="pt-BR"/>
        </a:p>
      </dgm:t>
    </dgm:pt>
  </dgm:ptLst>
  <dgm:cxnLst>
    <dgm:cxn modelId="{236B4D1A-4785-4122-9334-BBD1A70928F1}" type="presOf" srcId="{7C15815A-0D93-455C-959A-062477F7C8B1}" destId="{C52D5C7D-AC9B-4B57-892F-892FE3AE8D08}" srcOrd="0" destOrd="0" presId="urn:microsoft.com/office/officeart/2005/8/layout/list1"/>
    <dgm:cxn modelId="{F03A02E4-07D2-4598-9023-B719A3462B29}" type="presOf" srcId="{F5D80A32-8AB1-46F3-9C70-75D5FA03F188}" destId="{CD08C0F6-E4FA-46B1-AFE9-BFEA55B7B4AA}" srcOrd="0" destOrd="2"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1B07A5E6-F69A-4771-A165-7DE4B9A0694B}" type="presOf" srcId="{3C0B9FDF-5470-4642-963D-3BFA391B6967}" destId="{CD08C0F6-E4FA-46B1-AFE9-BFEA55B7B4AA}" srcOrd="0" destOrd="3" presId="urn:microsoft.com/office/officeart/2005/8/layout/list1"/>
    <dgm:cxn modelId="{60449FA7-B86E-4360-881D-EC7E3AF9EAAC}" srcId="{B61D2C3E-FF86-40D0-AFC8-B83EF7DC6E5B}" destId="{4551B94D-6EDD-4E02-B73A-126CA69F66D3}" srcOrd="3" destOrd="0" parTransId="{B4EADF9C-7E5D-4694-B47D-D756FEC84EF9}" sibTransId="{3F5935F0-B2B9-43AD-8F31-06AE2C0EE9C1}"/>
    <dgm:cxn modelId="{DEF9CE57-491B-48F4-8779-359FB7416726}" type="presOf" srcId="{BB22B4CC-4B56-489A-ACA1-148E7966EFED}" destId="{86BD30B3-D605-43C4-880B-3AF657EB8081}" srcOrd="1" destOrd="0" presId="urn:microsoft.com/office/officeart/2005/8/layout/list1"/>
    <dgm:cxn modelId="{7D44148F-F8D4-4FA1-9BF2-793FC58489E6}" srcId="{B61D2C3E-FF86-40D0-AFC8-B83EF7DC6E5B}" destId="{F5D80A32-8AB1-46F3-9C70-75D5FA03F188}" srcOrd="1" destOrd="0" parTransId="{95FCC1E1-A222-4851-AF92-C4968BE918E3}" sibTransId="{8D5EEC45-8DE4-4DF8-8A45-A2AA3F9EBA60}"/>
    <dgm:cxn modelId="{A59C5ADD-66CC-443E-AF26-83729B3E562C}" type="presOf" srcId="{B61D2C3E-FF86-40D0-AFC8-B83EF7DC6E5B}" destId="{CD08C0F6-E4FA-46B1-AFE9-BFEA55B7B4AA}" srcOrd="0" destOrd="0" presId="urn:microsoft.com/office/officeart/2005/8/layout/list1"/>
    <dgm:cxn modelId="{E6734632-AFF2-42CD-859A-3D3E0A21D129}" type="presOf" srcId="{BB22B4CC-4B56-489A-ACA1-148E7966EFED}" destId="{6081122C-1838-4D0C-9017-002642FA16D9}"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D9189846-2778-420F-B80D-96CC49EF7F1F}" srcId="{B61D2C3E-FF86-40D0-AFC8-B83EF7DC6E5B}" destId="{67AF3F4A-8A97-4A53-9E90-7A5BECBEBB81}" srcOrd="0" destOrd="0" parTransId="{41F884B0-9DC0-45EB-816C-25420E1666A6}" sibTransId="{5469AF10-A6AE-447A-ADB7-00B816D2E51B}"/>
    <dgm:cxn modelId="{6E4EF0E4-19A2-46B1-87DF-80DFEB504AF9}" srcId="{B61D2C3E-FF86-40D0-AFC8-B83EF7DC6E5B}" destId="{3C0B9FDF-5470-4642-963D-3BFA391B6967}" srcOrd="2" destOrd="0" parTransId="{7411F42E-6367-4F20-A25C-077D24693743}" sibTransId="{D5A8E8B8-3B17-40B0-90FC-948D619C27E0}"/>
    <dgm:cxn modelId="{74DED9FF-2AF0-4F5B-8318-723B1593FAC2}" type="presOf" srcId="{67AF3F4A-8A97-4A53-9E90-7A5BECBEBB81}" destId="{CD08C0F6-E4FA-46B1-AFE9-BFEA55B7B4AA}" srcOrd="0" destOrd="1" presId="urn:microsoft.com/office/officeart/2005/8/layout/list1"/>
    <dgm:cxn modelId="{337B43B6-9145-4DD5-9964-6FB8BD3ED244}" type="presOf" srcId="{4551B94D-6EDD-4E02-B73A-126CA69F66D3}" destId="{CD08C0F6-E4FA-46B1-AFE9-BFEA55B7B4AA}" srcOrd="0" destOrd="4" presId="urn:microsoft.com/office/officeart/2005/8/layout/list1"/>
    <dgm:cxn modelId="{F9BB684B-BF76-4755-964A-B690D7D13A5A}" type="presParOf" srcId="{C52D5C7D-AC9B-4B57-892F-892FE3AE8D08}" destId="{A87D0517-9158-411F-9E47-D4F7573A759A}" srcOrd="0" destOrd="0" presId="urn:microsoft.com/office/officeart/2005/8/layout/list1"/>
    <dgm:cxn modelId="{F79F5344-5FC2-45E9-9216-EAF5346DE100}" type="presParOf" srcId="{A87D0517-9158-411F-9E47-D4F7573A759A}" destId="{6081122C-1838-4D0C-9017-002642FA16D9}" srcOrd="0" destOrd="0" presId="urn:microsoft.com/office/officeart/2005/8/layout/list1"/>
    <dgm:cxn modelId="{9DA3D071-2DA6-48A5-83D6-47F4EDCDA981}" type="presParOf" srcId="{A87D0517-9158-411F-9E47-D4F7573A759A}" destId="{86BD30B3-D605-43C4-880B-3AF657EB8081}" srcOrd="1" destOrd="0" presId="urn:microsoft.com/office/officeart/2005/8/layout/list1"/>
    <dgm:cxn modelId="{0B7AC797-3D9A-4088-A038-3271353F708A}" type="presParOf" srcId="{C52D5C7D-AC9B-4B57-892F-892FE3AE8D08}" destId="{2063C237-1377-446B-957C-A62657E46A16}" srcOrd="1" destOrd="0" presId="urn:microsoft.com/office/officeart/2005/8/layout/list1"/>
    <dgm:cxn modelId="{2E12834E-512E-4690-AC32-0A1EBB9B7D46}"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2.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dirty="0" smtClean="0"/>
            <a:t>Contrato social registrado;</a:t>
          </a:r>
          <a:endParaRPr lang="en-US" sz="2200" dirty="0"/>
        </a:p>
      </dgm:t>
    </dgm:pt>
    <dgm:pt modelId="{BB22B4CC-4B56-489A-ACA1-148E7966EFED}">
      <dgm:prSet custT="1"/>
      <dgm:spPr/>
      <dgm:t>
        <a:bodyPr/>
        <a:lstStyle/>
        <a:p>
          <a:r>
            <a:rPr lang="pt-BR" altLang="pt-BR" sz="2400" b="1" dirty="0" smtClean="0"/>
            <a:t>Ao requerer o registro no CREA-SP, efetua-se o pagamento do duodécimo, </a:t>
          </a:r>
          <a:r>
            <a:rPr lang="pt-BR" altLang="pt-BR" sz="2400" b="1" dirty="0" smtClean="0"/>
            <a:t>apresentando </a:t>
          </a:r>
          <a:r>
            <a:rPr lang="pt-BR" altLang="pt-BR" sz="2400" b="1" dirty="0" smtClean="0"/>
            <a:t>com o Formulário RAE:</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F75FA896-E4E7-4D30-8C82-32DE23EAB838}">
      <dgm:prSet custT="1"/>
      <dgm:spPr/>
      <dgm:t>
        <a:bodyPr/>
        <a:lstStyle/>
        <a:p>
          <a:r>
            <a:rPr lang="pt-BR" altLang="pt-BR" sz="2200" dirty="0" smtClean="0"/>
            <a:t>Cartão do CNPJ (EPA01);</a:t>
          </a:r>
        </a:p>
      </dgm:t>
    </dgm:pt>
    <dgm:pt modelId="{1D5823C1-8E48-44B6-964B-A5AF456DD952}" type="parTrans" cxnId="{4E76226B-208B-4AD6-BE5C-EACDD4BCDBC5}">
      <dgm:prSet/>
      <dgm:spPr/>
      <dgm:t>
        <a:bodyPr/>
        <a:lstStyle/>
        <a:p>
          <a:endParaRPr lang="pt-BR"/>
        </a:p>
      </dgm:t>
    </dgm:pt>
    <dgm:pt modelId="{3A976CFA-7343-4C64-9171-D08A39E5F6A2}" type="sibTrans" cxnId="{4E76226B-208B-4AD6-BE5C-EACDD4BCDBC5}">
      <dgm:prSet/>
      <dgm:spPr/>
      <dgm:t>
        <a:bodyPr/>
        <a:lstStyle/>
        <a:p>
          <a:endParaRPr lang="pt-BR"/>
        </a:p>
      </dgm:t>
    </dgm:pt>
    <dgm:pt modelId="{F52C973B-996F-4A2B-8F52-BD5A976DE48C}">
      <dgm:prSet custT="1"/>
      <dgm:spPr/>
      <dgm:t>
        <a:bodyPr/>
        <a:lstStyle/>
        <a:p>
          <a:r>
            <a:rPr lang="pt-BR" altLang="pt-BR" sz="2200" dirty="0" smtClean="0"/>
            <a:t>ART de cargo e função quitada;</a:t>
          </a:r>
        </a:p>
      </dgm:t>
    </dgm:pt>
    <dgm:pt modelId="{64F0522A-89D9-4D06-9291-6E1DE38F4A61}" type="parTrans" cxnId="{DE01CF2A-B099-45CF-9041-B92E0C5B7165}">
      <dgm:prSet/>
      <dgm:spPr/>
      <dgm:t>
        <a:bodyPr/>
        <a:lstStyle/>
        <a:p>
          <a:endParaRPr lang="pt-BR"/>
        </a:p>
      </dgm:t>
    </dgm:pt>
    <dgm:pt modelId="{62559E2B-3220-4F87-8EDF-1510EFE178C5}" type="sibTrans" cxnId="{DE01CF2A-B099-45CF-9041-B92E0C5B7165}">
      <dgm:prSet/>
      <dgm:spPr/>
      <dgm:t>
        <a:bodyPr/>
        <a:lstStyle/>
        <a:p>
          <a:endParaRPr lang="pt-BR"/>
        </a:p>
      </dgm:t>
    </dgm:pt>
    <dgm:pt modelId="{FC8B2C22-4A19-4A15-808F-A3B25B9ACE66}">
      <dgm:prSet custT="1"/>
      <dgm:spPr/>
      <dgm:t>
        <a:bodyPr/>
        <a:lstStyle/>
        <a:p>
          <a:r>
            <a:rPr lang="pt-BR" altLang="pt-BR" sz="2200" dirty="0" smtClean="0"/>
            <a:t>Contrato profissional &amp; empresa.</a:t>
          </a:r>
        </a:p>
      </dgm:t>
    </dgm:pt>
    <dgm:pt modelId="{9CA37605-59F5-4EBC-823D-470214CDD89B}" type="parTrans" cxnId="{D85B54D6-85B5-4D1A-83BB-7A2D2B92DD66}">
      <dgm:prSet/>
      <dgm:spPr/>
      <dgm:t>
        <a:bodyPr/>
        <a:lstStyle/>
        <a:p>
          <a:endParaRPr lang="pt-BR"/>
        </a:p>
      </dgm:t>
    </dgm:pt>
    <dgm:pt modelId="{EF62AF3A-9A2D-4522-861A-1B6F3EEEE145}" type="sibTrans" cxnId="{D85B54D6-85B5-4D1A-83BB-7A2D2B92DD66}">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140751" custScaleY="69508">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89939">
        <dgm:presLayoutVars>
          <dgm:bulletEnabled val="1"/>
        </dgm:presLayoutVars>
      </dgm:prSet>
      <dgm:spPr/>
      <dgm:t>
        <a:bodyPr/>
        <a:lstStyle/>
        <a:p>
          <a:endParaRPr lang="pt-BR"/>
        </a:p>
      </dgm:t>
    </dgm:pt>
  </dgm:ptLst>
  <dgm:cxnLst>
    <dgm:cxn modelId="{D41A93E0-CBFA-4B27-BB0D-D143CBC7094C}" type="presOf" srcId="{F52C973B-996F-4A2B-8F52-BD5A976DE48C}" destId="{CD08C0F6-E4FA-46B1-AFE9-BFEA55B7B4AA}" srcOrd="0" destOrd="2"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AD69768A-2C06-4A00-BB3F-E3DB6AA11970}" type="presOf" srcId="{7C15815A-0D93-455C-959A-062477F7C8B1}" destId="{C52D5C7D-AC9B-4B57-892F-892FE3AE8D08}" srcOrd="0" destOrd="0" presId="urn:microsoft.com/office/officeart/2005/8/layout/list1"/>
    <dgm:cxn modelId="{D85B54D6-85B5-4D1A-83BB-7A2D2B92DD66}" srcId="{BB22B4CC-4B56-489A-ACA1-148E7966EFED}" destId="{FC8B2C22-4A19-4A15-808F-A3B25B9ACE66}" srcOrd="3" destOrd="0" parTransId="{9CA37605-59F5-4EBC-823D-470214CDD89B}" sibTransId="{EF62AF3A-9A2D-4522-861A-1B6F3EEEE145}"/>
    <dgm:cxn modelId="{4E76226B-208B-4AD6-BE5C-EACDD4BCDBC5}" srcId="{BB22B4CC-4B56-489A-ACA1-148E7966EFED}" destId="{F75FA896-E4E7-4D30-8C82-32DE23EAB838}" srcOrd="1" destOrd="0" parTransId="{1D5823C1-8E48-44B6-964B-A5AF456DD952}" sibTransId="{3A976CFA-7343-4C64-9171-D08A39E5F6A2}"/>
    <dgm:cxn modelId="{137EF20C-2418-473F-98E5-178925E2825A}" type="presOf" srcId="{BB22B4CC-4B56-489A-ACA1-148E7966EFED}" destId="{6081122C-1838-4D0C-9017-002642FA16D9}"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E4455D8C-08C3-475B-8997-BA0DAC8AC5EC}" type="presOf" srcId="{B61D2C3E-FF86-40D0-AFC8-B83EF7DC6E5B}" destId="{CD08C0F6-E4FA-46B1-AFE9-BFEA55B7B4AA}" srcOrd="0" destOrd="0" presId="urn:microsoft.com/office/officeart/2005/8/layout/list1"/>
    <dgm:cxn modelId="{1939A85D-AB76-4B3E-8826-D67C302EE8AA}" type="presOf" srcId="{BB22B4CC-4B56-489A-ACA1-148E7966EFED}" destId="{86BD30B3-D605-43C4-880B-3AF657EB8081}" srcOrd="1" destOrd="0" presId="urn:microsoft.com/office/officeart/2005/8/layout/list1"/>
    <dgm:cxn modelId="{39286337-948E-4425-BC67-1D0C3441BD84}" type="presOf" srcId="{FC8B2C22-4A19-4A15-808F-A3B25B9ACE66}" destId="{CD08C0F6-E4FA-46B1-AFE9-BFEA55B7B4AA}" srcOrd="0" destOrd="3" presId="urn:microsoft.com/office/officeart/2005/8/layout/list1"/>
    <dgm:cxn modelId="{DE01CF2A-B099-45CF-9041-B92E0C5B7165}" srcId="{BB22B4CC-4B56-489A-ACA1-148E7966EFED}" destId="{F52C973B-996F-4A2B-8F52-BD5A976DE48C}" srcOrd="2" destOrd="0" parTransId="{64F0522A-89D9-4D06-9291-6E1DE38F4A61}" sibTransId="{62559E2B-3220-4F87-8EDF-1510EFE178C5}"/>
    <dgm:cxn modelId="{62BBA7E0-7A1B-431A-8658-91DE8AEB3112}" type="presOf" srcId="{F75FA896-E4E7-4D30-8C82-32DE23EAB838}" destId="{CD08C0F6-E4FA-46B1-AFE9-BFEA55B7B4AA}" srcOrd="0" destOrd="1" presId="urn:microsoft.com/office/officeart/2005/8/layout/list1"/>
    <dgm:cxn modelId="{480F7EA9-F6C9-4175-B164-BFD72B5FE3AC}" type="presParOf" srcId="{C52D5C7D-AC9B-4B57-892F-892FE3AE8D08}" destId="{A87D0517-9158-411F-9E47-D4F7573A759A}" srcOrd="0" destOrd="0" presId="urn:microsoft.com/office/officeart/2005/8/layout/list1"/>
    <dgm:cxn modelId="{637ACD70-BE53-44B5-875B-5FC9F48A6036}" type="presParOf" srcId="{A87D0517-9158-411F-9E47-D4F7573A759A}" destId="{6081122C-1838-4D0C-9017-002642FA16D9}" srcOrd="0" destOrd="0" presId="urn:microsoft.com/office/officeart/2005/8/layout/list1"/>
    <dgm:cxn modelId="{7B87B9F8-6FF6-44EC-AD8A-C892AF6CE922}" type="presParOf" srcId="{A87D0517-9158-411F-9E47-D4F7573A759A}" destId="{86BD30B3-D605-43C4-880B-3AF657EB8081}" srcOrd="1" destOrd="0" presId="urn:microsoft.com/office/officeart/2005/8/layout/list1"/>
    <dgm:cxn modelId="{9859DC27-7C95-40B2-91C7-4ED92B199760}" type="presParOf" srcId="{C52D5C7D-AC9B-4B57-892F-892FE3AE8D08}" destId="{2063C237-1377-446B-957C-A62657E46A16}" srcOrd="1" destOrd="0" presId="urn:microsoft.com/office/officeart/2005/8/layout/list1"/>
    <dgm:cxn modelId="{188628FB-18BB-41B0-B283-CBF8E4C51861}"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3.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b="1" dirty="0" smtClean="0"/>
            <a:t>Exclusivamente para “reproduzir tal como redigido no objeto social”;</a:t>
          </a:r>
          <a:endParaRPr lang="en-US" sz="2200" b="1" dirty="0"/>
        </a:p>
      </dgm:t>
    </dgm:pt>
    <dgm:pt modelId="{BB22B4CC-4B56-489A-ACA1-148E7966EFED}">
      <dgm:prSet custT="1"/>
      <dgm:spPr/>
      <dgm:t>
        <a:bodyPr/>
        <a:lstStyle/>
        <a:p>
          <a:r>
            <a:rPr lang="pt-BR" altLang="pt-BR" sz="2400" b="1" dirty="0" smtClean="0"/>
            <a:t>Quando o profissional indicado como RT não  possuir atribuições que abranjam o amplo objeto social,  na sua totalidade, pode ser concedido o registro com 2 tipo de redação no campo “Observações”: </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8B558A76-792F-4350-ADC1-73B55183E6E6}">
      <dgm:prSet custT="1"/>
      <dgm:spPr/>
      <dgm:t>
        <a:bodyPr/>
        <a:lstStyle/>
        <a:p>
          <a:r>
            <a:rPr lang="pt-BR" altLang="pt-BR" sz="2200" b="1" dirty="0" smtClean="0"/>
            <a:t>Exceto para “reproduzir tal como redigido no objeto social”..</a:t>
          </a:r>
          <a:endParaRPr lang="pt-BR" altLang="pt-BR" sz="2200" b="1" dirty="0" smtClean="0"/>
        </a:p>
      </dgm:t>
    </dgm:pt>
    <dgm:pt modelId="{9D1EAC39-67B6-492F-AC73-D642BE2C5ADC}" type="parTrans" cxnId="{FF3B0CA2-0106-4E2E-B226-F23D8C29E7EB}">
      <dgm:prSet/>
      <dgm:spPr/>
      <dgm:t>
        <a:bodyPr/>
        <a:lstStyle/>
        <a:p>
          <a:endParaRPr lang="pt-BR"/>
        </a:p>
      </dgm:t>
    </dgm:pt>
    <dgm:pt modelId="{BED5ABD9-DE06-46BC-B1ED-706F2810AAC3}" type="sibTrans" cxnId="{FF3B0CA2-0106-4E2E-B226-F23D8C29E7EB}">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140751" custScaleY="10864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89939">
        <dgm:presLayoutVars>
          <dgm:bulletEnabled val="1"/>
        </dgm:presLayoutVars>
      </dgm:prSet>
      <dgm:spPr/>
      <dgm:t>
        <a:bodyPr/>
        <a:lstStyle/>
        <a:p>
          <a:endParaRPr lang="pt-BR"/>
        </a:p>
      </dgm:t>
    </dgm:pt>
  </dgm:ptLst>
  <dgm:cxnLst>
    <dgm:cxn modelId="{296B870F-5660-40A2-985C-EFEB79259EDB}" type="presOf" srcId="{BB22B4CC-4B56-489A-ACA1-148E7966EFED}" destId="{6081122C-1838-4D0C-9017-002642FA16D9}" srcOrd="0" destOrd="0" presId="urn:microsoft.com/office/officeart/2005/8/layout/list1"/>
    <dgm:cxn modelId="{86436361-9706-4AC5-A162-14E1B1CB2212}" type="presOf" srcId="{BB22B4CC-4B56-489A-ACA1-148E7966EFED}" destId="{86BD30B3-D605-43C4-880B-3AF657EB8081}" srcOrd="1" destOrd="0" presId="urn:microsoft.com/office/officeart/2005/8/layout/list1"/>
    <dgm:cxn modelId="{577F8875-F8A8-4737-8190-1C578D8547E4}" srcId="{7C15815A-0D93-455C-959A-062477F7C8B1}" destId="{BB22B4CC-4B56-489A-ACA1-148E7966EFED}" srcOrd="0" destOrd="0" parTransId="{33242844-826D-4F64-9900-63F745805B66}" sibTransId="{017F2FDA-70D5-45C7-83DA-93DBB1684F44}"/>
    <dgm:cxn modelId="{750B1B6D-8EA8-4653-8D6B-04E11F865DB5}" type="presOf" srcId="{8B558A76-792F-4350-ADC1-73B55183E6E6}" destId="{CD08C0F6-E4FA-46B1-AFE9-BFEA55B7B4AA}" srcOrd="0" destOrd="1" presId="urn:microsoft.com/office/officeart/2005/8/layout/list1"/>
    <dgm:cxn modelId="{FF3B0CA2-0106-4E2E-B226-F23D8C29E7EB}" srcId="{BB22B4CC-4B56-489A-ACA1-148E7966EFED}" destId="{8B558A76-792F-4350-ADC1-73B55183E6E6}" srcOrd="1" destOrd="0" parTransId="{9D1EAC39-67B6-492F-AC73-D642BE2C5ADC}" sibTransId="{BED5ABD9-DE06-46BC-B1ED-706F2810AAC3}"/>
    <dgm:cxn modelId="{89ACF830-D4C7-44E8-81F2-3CF05B8EF1B8}" type="presOf" srcId="{B61D2C3E-FF86-40D0-AFC8-B83EF7DC6E5B}" destId="{CD08C0F6-E4FA-46B1-AFE9-BFEA55B7B4AA}" srcOrd="0" destOrd="0" presId="urn:microsoft.com/office/officeart/2005/8/layout/list1"/>
    <dgm:cxn modelId="{2F841CC6-BDCE-40AA-839E-79513A33334F}" type="presOf" srcId="{7C15815A-0D93-455C-959A-062477F7C8B1}" destId="{C52D5C7D-AC9B-4B57-892F-892FE3AE8D08}"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2342A1C4-A1BA-40B6-A9C2-81E227E68C30}" type="presParOf" srcId="{C52D5C7D-AC9B-4B57-892F-892FE3AE8D08}" destId="{A87D0517-9158-411F-9E47-D4F7573A759A}" srcOrd="0" destOrd="0" presId="urn:microsoft.com/office/officeart/2005/8/layout/list1"/>
    <dgm:cxn modelId="{76572E7B-17A7-4E07-8E8F-1C7FC752D5E2}" type="presParOf" srcId="{A87D0517-9158-411F-9E47-D4F7573A759A}" destId="{6081122C-1838-4D0C-9017-002642FA16D9}" srcOrd="0" destOrd="0" presId="urn:microsoft.com/office/officeart/2005/8/layout/list1"/>
    <dgm:cxn modelId="{3D21A776-2226-4B9E-BC57-F614A6E3B394}" type="presParOf" srcId="{A87D0517-9158-411F-9E47-D4F7573A759A}" destId="{86BD30B3-D605-43C4-880B-3AF657EB8081}" srcOrd="1" destOrd="0" presId="urn:microsoft.com/office/officeart/2005/8/layout/list1"/>
    <dgm:cxn modelId="{CD090811-210D-47DC-A49A-31153A294F22}" type="presParOf" srcId="{C52D5C7D-AC9B-4B57-892F-892FE3AE8D08}" destId="{2063C237-1377-446B-957C-A62657E46A16}" srcOrd="1" destOrd="0" presId="urn:microsoft.com/office/officeart/2005/8/layout/list1"/>
    <dgm:cxn modelId="{F556EADA-C512-4C2E-9E95-F6880C3E2A05}"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4.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b="1" dirty="0" smtClean="0"/>
            <a:t>Exclusivamente para “reproduzir tal como redigido no objeto social”;</a:t>
          </a:r>
          <a:endParaRPr lang="en-US" sz="2200" b="1" dirty="0"/>
        </a:p>
      </dgm:t>
    </dgm:pt>
    <dgm:pt modelId="{BB22B4CC-4B56-489A-ACA1-148E7966EFED}">
      <dgm:prSet custT="1"/>
      <dgm:spPr/>
      <dgm:t>
        <a:bodyPr/>
        <a:lstStyle/>
        <a:p>
          <a:r>
            <a:rPr lang="pt-BR" altLang="pt-BR" sz="2400" b="1" dirty="0" smtClean="0"/>
            <a:t>Quando o profissional indicado como RT não  possuir atribuições que abranjam o amplo objeto social,  na sua totalidade, pode ser concedido o registro com 2 tipo de redação no campo “Observações”: </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8B558A76-792F-4350-ADC1-73B55183E6E6}">
      <dgm:prSet custT="1"/>
      <dgm:spPr/>
      <dgm:t>
        <a:bodyPr/>
        <a:lstStyle/>
        <a:p>
          <a:r>
            <a:rPr lang="pt-BR" altLang="pt-BR" sz="2200" b="1" dirty="0" smtClean="0"/>
            <a:t>Exceto para “reproduzir tal como redigido no objeto social”..</a:t>
          </a:r>
          <a:endParaRPr lang="pt-BR" altLang="pt-BR" sz="2200" b="1" dirty="0" smtClean="0"/>
        </a:p>
      </dgm:t>
    </dgm:pt>
    <dgm:pt modelId="{9D1EAC39-67B6-492F-AC73-D642BE2C5ADC}" type="parTrans" cxnId="{FF3B0CA2-0106-4E2E-B226-F23D8C29E7EB}">
      <dgm:prSet/>
      <dgm:spPr/>
      <dgm:t>
        <a:bodyPr/>
        <a:lstStyle/>
        <a:p>
          <a:endParaRPr lang="pt-BR"/>
        </a:p>
      </dgm:t>
    </dgm:pt>
    <dgm:pt modelId="{BED5ABD9-DE06-46BC-B1ED-706F2810AAC3}" type="sibTrans" cxnId="{FF3B0CA2-0106-4E2E-B226-F23D8C29E7EB}">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140751" custScaleY="10864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89939">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FF3B0CA2-0106-4E2E-B226-F23D8C29E7EB}" srcId="{BB22B4CC-4B56-489A-ACA1-148E7966EFED}" destId="{8B558A76-792F-4350-ADC1-73B55183E6E6}" srcOrd="1" destOrd="0" parTransId="{9D1EAC39-67B6-492F-AC73-D642BE2C5ADC}" sibTransId="{BED5ABD9-DE06-46BC-B1ED-706F2810AAC3}"/>
    <dgm:cxn modelId="{577854F1-62FA-404F-8B49-5C4D3198638A}" type="presOf" srcId="{B61D2C3E-FF86-40D0-AFC8-B83EF7DC6E5B}" destId="{CD08C0F6-E4FA-46B1-AFE9-BFEA55B7B4AA}"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B6B2C40C-B7B9-454D-864A-F46360B8563F}" type="presOf" srcId="{BB22B4CC-4B56-489A-ACA1-148E7966EFED}" destId="{86BD30B3-D605-43C4-880B-3AF657EB8081}" srcOrd="1" destOrd="0" presId="urn:microsoft.com/office/officeart/2005/8/layout/list1"/>
    <dgm:cxn modelId="{83A0AC21-BB40-4732-99A4-80317293C4CF}" type="presOf" srcId="{7C15815A-0D93-455C-959A-062477F7C8B1}" destId="{C52D5C7D-AC9B-4B57-892F-892FE3AE8D08}" srcOrd="0" destOrd="0" presId="urn:microsoft.com/office/officeart/2005/8/layout/list1"/>
    <dgm:cxn modelId="{0EC52EF0-0584-4183-B5AA-B7E16A3698B7}" type="presOf" srcId="{BB22B4CC-4B56-489A-ACA1-148E7966EFED}" destId="{6081122C-1838-4D0C-9017-002642FA16D9}" srcOrd="0" destOrd="0" presId="urn:microsoft.com/office/officeart/2005/8/layout/list1"/>
    <dgm:cxn modelId="{F6C3D0E9-527D-47F4-BE99-7870F2B1626D}" type="presOf" srcId="{8B558A76-792F-4350-ADC1-73B55183E6E6}" destId="{CD08C0F6-E4FA-46B1-AFE9-BFEA55B7B4AA}" srcOrd="0" destOrd="1" presId="urn:microsoft.com/office/officeart/2005/8/layout/list1"/>
    <dgm:cxn modelId="{6441F143-C891-4433-AC50-9B6EC3E67B75}" type="presParOf" srcId="{C52D5C7D-AC9B-4B57-892F-892FE3AE8D08}" destId="{A87D0517-9158-411F-9E47-D4F7573A759A}" srcOrd="0" destOrd="0" presId="urn:microsoft.com/office/officeart/2005/8/layout/list1"/>
    <dgm:cxn modelId="{A4C436BC-1647-43D5-84C6-D24A6C75A561}" type="presParOf" srcId="{A87D0517-9158-411F-9E47-D4F7573A759A}" destId="{6081122C-1838-4D0C-9017-002642FA16D9}" srcOrd="0" destOrd="0" presId="urn:microsoft.com/office/officeart/2005/8/layout/list1"/>
    <dgm:cxn modelId="{DE2F1987-9C02-4CA7-B017-EF1D25328138}" type="presParOf" srcId="{A87D0517-9158-411F-9E47-D4F7573A759A}" destId="{86BD30B3-D605-43C4-880B-3AF657EB8081}" srcOrd="1" destOrd="0" presId="urn:microsoft.com/office/officeart/2005/8/layout/list1"/>
    <dgm:cxn modelId="{979A3B95-E9DB-403D-AA4C-8E940406BDFB}" type="presParOf" srcId="{C52D5C7D-AC9B-4B57-892F-892FE3AE8D08}" destId="{2063C237-1377-446B-957C-A62657E46A16}" srcOrd="1" destOrd="0" presId="urn:microsoft.com/office/officeart/2005/8/layout/list1"/>
    <dgm:cxn modelId="{78602A80-1865-4DEB-A44C-FC87EC493F72}"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5.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dirty="0" smtClean="0"/>
            <a:t>Os pedidos de responsáveis técnicos por mais de uma pessoa jurídica serão deferidos por despacho do Diretor, Gerente ou Chefe da Unidade respectiva, com delegação para tal fim, "ad referendum" da Câmara Especializada e do Plenário, desde que haja compatibilização de tempo e área de atuação;</a:t>
          </a:r>
          <a:endParaRPr lang="en-US" sz="2200" b="1" dirty="0"/>
        </a:p>
      </dgm:t>
    </dgm:pt>
    <dgm:pt modelId="{BB22B4CC-4B56-489A-ACA1-148E7966EFED}">
      <dgm:prSet custT="1"/>
      <dgm:spPr/>
      <dgm:t>
        <a:bodyPr/>
        <a:lstStyle/>
        <a:p>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98A77A99-ACAF-4639-8415-9A68F97B5B98}">
      <dgm:prSet custT="1"/>
      <dgm:spPr/>
      <dgm:t>
        <a:bodyPr/>
        <a:lstStyle/>
        <a:p>
          <a:r>
            <a:rPr lang="pt-BR" altLang="pt-BR" sz="2200" dirty="0" smtClean="0"/>
            <a:t>Os pedidos que não se enquadrarem nas situações apontadas, inclusive </a:t>
          </a:r>
          <a:r>
            <a:rPr lang="pt-BR" altLang="pt-BR" sz="2200" b="1" dirty="0" smtClean="0"/>
            <a:t>tripla responsabilidade</a:t>
          </a:r>
          <a:r>
            <a:rPr lang="pt-BR" altLang="pt-BR" sz="2200" dirty="0" smtClean="0"/>
            <a:t> </a:t>
          </a:r>
          <a:r>
            <a:rPr lang="pt-BR" altLang="pt-BR" sz="2200" b="1" dirty="0" smtClean="0"/>
            <a:t>técnica</a:t>
          </a:r>
          <a:r>
            <a:rPr lang="pt-BR" altLang="pt-BR" sz="2200" dirty="0" smtClean="0"/>
            <a:t> serão encaminhados aos Senhores Coordenadores das Câmaras Especializadas para análise, apreciados pela Câmara e, em seguida, submetidos a apreciação do Plenário. </a:t>
          </a:r>
          <a:endParaRPr lang="pt-BR" altLang="pt-BR" sz="2200" dirty="0" smtClean="0"/>
        </a:p>
      </dgm:t>
    </dgm:pt>
    <dgm:pt modelId="{9FACCA7E-F96E-48C3-B763-60CBDF2D82E0}" type="parTrans" cxnId="{9CFB7E4C-7D72-4D27-BA1F-7C6CB3B422CD}">
      <dgm:prSet/>
      <dgm:spPr/>
      <dgm:t>
        <a:bodyPr/>
        <a:lstStyle/>
        <a:p>
          <a:endParaRPr lang="pt-BR"/>
        </a:p>
      </dgm:t>
    </dgm:pt>
    <dgm:pt modelId="{D433EC23-C0F7-445A-B4E7-FBD048AA02A1}" type="sibTrans" cxnId="{9CFB7E4C-7D72-4D27-BA1F-7C6CB3B422CD}">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140751" custScaleY="108641">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168344">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51E817D7-E221-4851-8292-9DF98E47B563}" type="presOf" srcId="{98A77A99-ACAF-4639-8415-9A68F97B5B98}" destId="{CD08C0F6-E4FA-46B1-AFE9-BFEA55B7B4AA}" srcOrd="0" destOrd="1"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CF8A4587-32D3-49ED-A690-9788A4771D8D}" type="presOf" srcId="{BB22B4CC-4B56-489A-ACA1-148E7966EFED}" destId="{6081122C-1838-4D0C-9017-002642FA16D9}" srcOrd="0" destOrd="0" presId="urn:microsoft.com/office/officeart/2005/8/layout/list1"/>
    <dgm:cxn modelId="{15886370-6F32-44FC-B780-55B5AA415E6B}" type="presOf" srcId="{7C15815A-0D93-455C-959A-062477F7C8B1}" destId="{C52D5C7D-AC9B-4B57-892F-892FE3AE8D08}" srcOrd="0" destOrd="0" presId="urn:microsoft.com/office/officeart/2005/8/layout/list1"/>
    <dgm:cxn modelId="{55EF4486-8340-4FDA-ABCD-278721422470}" type="presOf" srcId="{BB22B4CC-4B56-489A-ACA1-148E7966EFED}" destId="{86BD30B3-D605-43C4-880B-3AF657EB8081}" srcOrd="1" destOrd="0" presId="urn:microsoft.com/office/officeart/2005/8/layout/list1"/>
    <dgm:cxn modelId="{82D9E085-4A0A-4C1A-88F0-A12A3EEDF638}" type="presOf" srcId="{B61D2C3E-FF86-40D0-AFC8-B83EF7DC6E5B}" destId="{CD08C0F6-E4FA-46B1-AFE9-BFEA55B7B4AA}" srcOrd="0" destOrd="0" presId="urn:microsoft.com/office/officeart/2005/8/layout/list1"/>
    <dgm:cxn modelId="{9CFB7E4C-7D72-4D27-BA1F-7C6CB3B422CD}" srcId="{BB22B4CC-4B56-489A-ACA1-148E7966EFED}" destId="{98A77A99-ACAF-4639-8415-9A68F97B5B98}" srcOrd="1" destOrd="0" parTransId="{9FACCA7E-F96E-48C3-B763-60CBDF2D82E0}" sibTransId="{D433EC23-C0F7-445A-B4E7-FBD048AA02A1}"/>
    <dgm:cxn modelId="{FF108E2F-7F49-4D80-B8F1-2090762CFD4E}" type="presParOf" srcId="{C52D5C7D-AC9B-4B57-892F-892FE3AE8D08}" destId="{A87D0517-9158-411F-9E47-D4F7573A759A}" srcOrd="0" destOrd="0" presId="urn:microsoft.com/office/officeart/2005/8/layout/list1"/>
    <dgm:cxn modelId="{E4674623-7F9D-42AC-97CA-49D74985D022}" type="presParOf" srcId="{A87D0517-9158-411F-9E47-D4F7573A759A}" destId="{6081122C-1838-4D0C-9017-002642FA16D9}" srcOrd="0" destOrd="0" presId="urn:microsoft.com/office/officeart/2005/8/layout/list1"/>
    <dgm:cxn modelId="{AD1995A7-5646-476B-AA18-9EBD85808979}" type="presParOf" srcId="{A87D0517-9158-411F-9E47-D4F7573A759A}" destId="{86BD30B3-D605-43C4-880B-3AF657EB8081}" srcOrd="1" destOrd="0" presId="urn:microsoft.com/office/officeart/2005/8/layout/list1"/>
    <dgm:cxn modelId="{526D9D6D-4250-4B06-AEDE-20C58DC7F5FC}" type="presParOf" srcId="{C52D5C7D-AC9B-4B57-892F-892FE3AE8D08}" destId="{2063C237-1377-446B-957C-A62657E46A16}" srcOrd="1" destOrd="0" presId="urn:microsoft.com/office/officeart/2005/8/layout/list1"/>
    <dgm:cxn modelId="{137BE84F-8EAA-45DC-88D1-B9D33A8A6E2C}"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6.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b="1" dirty="0" smtClean="0"/>
            <a:t>Uma firma desativada, dissolvida ou em processo de dissolução que der entrada no Conselho no pedido de cancelamento do seu registro, poderá ser concedido mesmo quando estiver em débito com a sua anuidade perante o CREA.</a:t>
          </a:r>
          <a:endParaRPr lang="en-US" sz="2200" b="1" dirty="0"/>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BB22B4CC-4B56-489A-ACA1-148E7966EFED}">
      <dgm:prSet custT="1"/>
      <dgm:spPr/>
      <dgm:t>
        <a:bodyPr/>
        <a:lstStyle/>
        <a:p>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FlipVert="1" custScaleX="140751" custScaleY="8642" custLinFactNeighborX="265" custLinFactNeighborY="-45314">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ScaleY="67923">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D7026C4E-8B80-46D1-B278-7C358C73C33A}" type="presOf" srcId="{7C15815A-0D93-455C-959A-062477F7C8B1}" destId="{C52D5C7D-AC9B-4B57-892F-892FE3AE8D08}" srcOrd="0" destOrd="0"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1C555C56-9245-4606-899D-61257D8604AD}" type="presOf" srcId="{BB22B4CC-4B56-489A-ACA1-148E7966EFED}" destId="{86BD30B3-D605-43C4-880B-3AF657EB8081}" srcOrd="1" destOrd="0" presId="urn:microsoft.com/office/officeart/2005/8/layout/list1"/>
    <dgm:cxn modelId="{C18DFA5B-3E35-4278-B1AE-FAD32AA8B70D}" type="presOf" srcId="{BB22B4CC-4B56-489A-ACA1-148E7966EFED}" destId="{6081122C-1838-4D0C-9017-002642FA16D9}" srcOrd="0" destOrd="0" presId="urn:microsoft.com/office/officeart/2005/8/layout/list1"/>
    <dgm:cxn modelId="{A7CEF3C7-26A0-4C20-B4CF-8846420EF7EF}" type="presOf" srcId="{B61D2C3E-FF86-40D0-AFC8-B83EF7DC6E5B}" destId="{CD08C0F6-E4FA-46B1-AFE9-BFEA55B7B4AA}" srcOrd="0" destOrd="0" presId="urn:microsoft.com/office/officeart/2005/8/layout/list1"/>
    <dgm:cxn modelId="{A3626204-4589-4A64-80A7-2F82627EFD16}" type="presParOf" srcId="{C52D5C7D-AC9B-4B57-892F-892FE3AE8D08}" destId="{A87D0517-9158-411F-9E47-D4F7573A759A}" srcOrd="0" destOrd="0" presId="urn:microsoft.com/office/officeart/2005/8/layout/list1"/>
    <dgm:cxn modelId="{A77DA1D8-60D9-4D2E-8BBC-BE7562B81B14}" type="presParOf" srcId="{A87D0517-9158-411F-9E47-D4F7573A759A}" destId="{6081122C-1838-4D0C-9017-002642FA16D9}" srcOrd="0" destOrd="0" presId="urn:microsoft.com/office/officeart/2005/8/layout/list1"/>
    <dgm:cxn modelId="{C203CE9E-37F0-4977-8097-AC9E21933A86}" type="presParOf" srcId="{A87D0517-9158-411F-9E47-D4F7573A759A}" destId="{86BD30B3-D605-43C4-880B-3AF657EB8081}" srcOrd="1" destOrd="0" presId="urn:microsoft.com/office/officeart/2005/8/layout/list1"/>
    <dgm:cxn modelId="{12949D20-EC31-4F29-A5D0-C5CFFDAE763C}" type="presParOf" srcId="{C52D5C7D-AC9B-4B57-892F-892FE3AE8D08}" destId="{2063C237-1377-446B-957C-A62657E46A16}" srcOrd="1" destOrd="0" presId="urn:microsoft.com/office/officeart/2005/8/layout/list1"/>
    <dgm:cxn modelId="{E49BFEE5-EF70-4C93-A774-A6E4B8865E82}"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7.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b="1" dirty="0" smtClean="0"/>
            <a:t>por incorporação;</a:t>
          </a:r>
          <a:endParaRPr lang="en-US" sz="2200" b="1" dirty="0"/>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BB22B4CC-4B56-489A-ACA1-148E7966EFED}">
      <dgm:prSet custT="1"/>
      <dgm:spPr/>
      <dgm:t>
        <a:bodyPr/>
        <a:lstStyle/>
        <a:p>
          <a:r>
            <a:rPr lang="pt-BR" altLang="pt-BR" sz="2400" b="1" dirty="0" smtClean="0"/>
            <a:t>OUTRAS SITUAÇÕES DE CANCELAMENTO DE REGISTRO</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7DAB95F4-AF36-4212-A3C9-5E47C09A0BFC}">
      <dgm:prSet custT="1"/>
      <dgm:spPr/>
      <dgm:t>
        <a:bodyPr/>
        <a:lstStyle/>
        <a:p>
          <a:r>
            <a:rPr lang="pt-BR" altLang="pt-BR" sz="2200" b="1" dirty="0" smtClean="0"/>
            <a:t>objetivo </a:t>
          </a:r>
          <a:r>
            <a:rPr lang="pt-BR" altLang="pt-BR" sz="2200" b="1" dirty="0" smtClean="0"/>
            <a:t>atual desobriga ao registro;</a:t>
          </a:r>
        </a:p>
      </dgm:t>
    </dgm:pt>
    <dgm:pt modelId="{29280B9F-B87E-4AAE-9613-D15100706FAD}" type="parTrans" cxnId="{3A96593D-E5DB-4330-91D2-CAB319B84883}">
      <dgm:prSet/>
      <dgm:spPr/>
      <dgm:t>
        <a:bodyPr/>
        <a:lstStyle/>
        <a:p>
          <a:endParaRPr lang="pt-BR"/>
        </a:p>
      </dgm:t>
    </dgm:pt>
    <dgm:pt modelId="{4EEEAB55-B55D-4658-BF4C-204143E9853D}" type="sibTrans" cxnId="{3A96593D-E5DB-4330-91D2-CAB319B84883}">
      <dgm:prSet/>
      <dgm:spPr/>
      <dgm:t>
        <a:bodyPr/>
        <a:lstStyle/>
        <a:p>
          <a:endParaRPr lang="pt-BR"/>
        </a:p>
      </dgm:t>
    </dgm:pt>
    <dgm:pt modelId="{432D60B4-442E-4E24-AB7C-9C4721813E6B}">
      <dgm:prSet custT="1"/>
      <dgm:spPr/>
      <dgm:t>
        <a:bodyPr/>
        <a:lstStyle/>
        <a:p>
          <a:r>
            <a:rPr lang="pt-BR" altLang="pt-BR" sz="2200" b="1" dirty="0" smtClean="0"/>
            <a:t>encerramento </a:t>
          </a:r>
          <a:r>
            <a:rPr lang="pt-BR" altLang="pt-BR" sz="2200" b="1" dirty="0" smtClean="0"/>
            <a:t>de atividades no estado de São Paulo(quanto a sede da empresa muda-se para outro Estado);</a:t>
          </a:r>
        </a:p>
      </dgm:t>
    </dgm:pt>
    <dgm:pt modelId="{744B0AA4-EF9A-4FF2-81D6-73F836C7A5B6}" type="parTrans" cxnId="{01CB03FA-6055-476E-930C-D56B890538B2}">
      <dgm:prSet/>
      <dgm:spPr/>
      <dgm:t>
        <a:bodyPr/>
        <a:lstStyle/>
        <a:p>
          <a:endParaRPr lang="pt-BR"/>
        </a:p>
      </dgm:t>
    </dgm:pt>
    <dgm:pt modelId="{A0CAB222-BEEF-4C38-9B9E-A9BB33DF3C64}" type="sibTrans" cxnId="{01CB03FA-6055-476E-930C-D56B890538B2}">
      <dgm:prSet/>
      <dgm:spPr/>
      <dgm:t>
        <a:bodyPr/>
        <a:lstStyle/>
        <a:p>
          <a:endParaRPr lang="pt-BR"/>
        </a:p>
      </dgm:t>
    </dgm:pt>
    <dgm:pt modelId="{0054D9FC-045C-4A21-A0A0-E80B5BEDC823}">
      <dgm:prSet custT="1"/>
      <dgm:spPr/>
      <dgm:t>
        <a:bodyPr/>
        <a:lstStyle/>
        <a:p>
          <a:r>
            <a:rPr lang="pt-BR" altLang="pt-BR" sz="2200" b="1" dirty="0" smtClean="0"/>
            <a:t>por </a:t>
          </a:r>
          <a:r>
            <a:rPr lang="pt-BR" altLang="pt-BR" sz="2200" b="1" dirty="0" smtClean="0"/>
            <a:t>encerramento de atividades;</a:t>
          </a:r>
        </a:p>
      </dgm:t>
    </dgm:pt>
    <dgm:pt modelId="{AF34EEB7-428F-45D2-B3DF-BD714F5BD509}" type="parTrans" cxnId="{74D7CD4F-73CD-433D-852F-1F42612CB2E2}">
      <dgm:prSet/>
      <dgm:spPr/>
      <dgm:t>
        <a:bodyPr/>
        <a:lstStyle/>
        <a:p>
          <a:endParaRPr lang="pt-BR"/>
        </a:p>
      </dgm:t>
    </dgm:pt>
    <dgm:pt modelId="{DB24E342-DF92-4877-A355-EC180A92A06C}" type="sibTrans" cxnId="{74D7CD4F-73CD-433D-852F-1F42612CB2E2}">
      <dgm:prSet/>
      <dgm:spPr/>
      <dgm:t>
        <a:bodyPr/>
        <a:lstStyle/>
        <a:p>
          <a:endParaRPr lang="pt-BR"/>
        </a:p>
      </dgm:t>
    </dgm:pt>
    <dgm:pt modelId="{5C492D79-AEAA-41B4-AF9F-E006701A3196}">
      <dgm:prSet custT="1"/>
      <dgm:spPr/>
      <dgm:t>
        <a:bodyPr/>
        <a:lstStyle/>
        <a:p>
          <a:r>
            <a:rPr lang="pt-BR" altLang="pt-BR" sz="2200" b="1" dirty="0" smtClean="0"/>
            <a:t>Art</a:t>
          </a:r>
          <a:r>
            <a:rPr lang="pt-BR" altLang="pt-BR" sz="2200" b="1" dirty="0" smtClean="0"/>
            <a:t>. 64 da Lei Federal n. 5194/66(dois anos sem pagar anuidades);</a:t>
          </a:r>
        </a:p>
      </dgm:t>
    </dgm:pt>
    <dgm:pt modelId="{17DD11EF-1E43-42BF-B1B9-4218A2F4BA50}" type="parTrans" cxnId="{3D2A5E2B-7F2E-4974-80EB-8414F9BD80CF}">
      <dgm:prSet/>
      <dgm:spPr/>
      <dgm:t>
        <a:bodyPr/>
        <a:lstStyle/>
        <a:p>
          <a:endParaRPr lang="pt-BR"/>
        </a:p>
      </dgm:t>
    </dgm:pt>
    <dgm:pt modelId="{E9670985-B16B-4B7A-A261-2EC8DC25C588}" type="sibTrans" cxnId="{3D2A5E2B-7F2E-4974-80EB-8414F9BD80CF}">
      <dgm:prSet/>
      <dgm:spPr/>
      <dgm:t>
        <a:bodyPr/>
        <a:lstStyle/>
        <a:p>
          <a:endParaRPr lang="pt-BR"/>
        </a:p>
      </dgm:t>
    </dgm:pt>
    <dgm:pt modelId="{A82B8514-C088-47E3-A262-BCFDC8EBF6FF}">
      <dgm:prSet custT="1"/>
      <dgm:spPr/>
      <dgm:t>
        <a:bodyPr/>
        <a:lstStyle/>
        <a:p>
          <a:r>
            <a:rPr lang="pt-BR" altLang="pt-BR" sz="2200" b="1" dirty="0" smtClean="0"/>
            <a:t>sem </a:t>
          </a:r>
          <a:r>
            <a:rPr lang="pt-BR" altLang="pt-BR" sz="2200" b="1" dirty="0" smtClean="0"/>
            <a:t>prova de constituição legal(casos de provimento, a empresa não registrou o contrato no cartório);</a:t>
          </a:r>
        </a:p>
      </dgm:t>
    </dgm:pt>
    <dgm:pt modelId="{102238C9-046F-4365-B3ED-C74D7C353EEC}" type="parTrans" cxnId="{6882613A-F532-48F7-8B90-D5FAC17A1DDB}">
      <dgm:prSet/>
      <dgm:spPr/>
      <dgm:t>
        <a:bodyPr/>
        <a:lstStyle/>
        <a:p>
          <a:endParaRPr lang="pt-BR"/>
        </a:p>
      </dgm:t>
    </dgm:pt>
    <dgm:pt modelId="{A5357293-F5C9-430E-8710-B36E2E7C62D8}" type="sibTrans" cxnId="{6882613A-F532-48F7-8B90-D5FAC17A1DDB}">
      <dgm:prSet/>
      <dgm:spPr/>
      <dgm:t>
        <a:bodyPr/>
        <a:lstStyle/>
        <a:p>
          <a:endParaRPr lang="pt-BR"/>
        </a:p>
      </dgm:t>
    </dgm:pt>
    <dgm:pt modelId="{6606D28E-1214-4530-BB59-0D642B9E1AE2}">
      <dgm:prSet custT="1"/>
      <dgm:spPr/>
      <dgm:t>
        <a:bodyPr/>
        <a:lstStyle/>
        <a:p>
          <a:r>
            <a:rPr lang="pt-BR" altLang="pt-BR" sz="2200" b="1" dirty="0" smtClean="0"/>
            <a:t>por </a:t>
          </a:r>
          <a:r>
            <a:rPr lang="pt-BR" altLang="pt-BR" sz="2200" b="1" dirty="0" smtClean="0"/>
            <a:t>falência;</a:t>
          </a:r>
        </a:p>
      </dgm:t>
    </dgm:pt>
    <dgm:pt modelId="{46ECDB26-65BC-4C99-BED7-21F223B1C1BC}" type="parTrans" cxnId="{6D611D1F-47AE-4B53-B215-C3ABB884E76B}">
      <dgm:prSet/>
      <dgm:spPr/>
      <dgm:t>
        <a:bodyPr/>
        <a:lstStyle/>
        <a:p>
          <a:endParaRPr lang="pt-BR"/>
        </a:p>
      </dgm:t>
    </dgm:pt>
    <dgm:pt modelId="{790CAA46-59F1-4C60-95F3-FE314EFA19D8}" type="sibTrans" cxnId="{6D611D1F-47AE-4B53-B215-C3ABB884E76B}">
      <dgm:prSet/>
      <dgm:spPr/>
      <dgm:t>
        <a:bodyPr/>
        <a:lstStyle/>
        <a:p>
          <a:endParaRPr lang="pt-BR"/>
        </a:p>
      </dgm:t>
    </dgm:pt>
    <dgm:pt modelId="{5CED98CB-85E7-401D-AA27-C4D4A89E7D34}">
      <dgm:prSet custT="1"/>
      <dgm:spPr/>
      <dgm:t>
        <a:bodyPr/>
        <a:lstStyle/>
        <a:p>
          <a:r>
            <a:rPr lang="pt-BR" altLang="pt-BR" sz="2200" b="1" dirty="0" smtClean="0"/>
            <a:t>vencimento </a:t>
          </a:r>
          <a:r>
            <a:rPr lang="pt-BR" altLang="pt-BR" sz="2200" b="1" dirty="0" smtClean="0"/>
            <a:t>da validade do registro(casos de visto para obras/serviços).</a:t>
          </a:r>
        </a:p>
      </dgm:t>
    </dgm:pt>
    <dgm:pt modelId="{E6C7C73E-A795-41EB-AB9F-AD32946B8FDA}" type="parTrans" cxnId="{4F907D0F-C11D-40C5-A353-5C696B100522}">
      <dgm:prSet/>
      <dgm:spPr/>
      <dgm:t>
        <a:bodyPr/>
        <a:lstStyle/>
        <a:p>
          <a:endParaRPr lang="pt-BR"/>
        </a:p>
      </dgm:t>
    </dgm:pt>
    <dgm:pt modelId="{78B4E906-63AE-4D3F-8339-50E7EC980BA1}" type="sibTrans" cxnId="{4F907D0F-C11D-40C5-A353-5C696B100522}">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142857">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LinFactNeighborX="-505">
        <dgm:presLayoutVars>
          <dgm:bulletEnabled val="1"/>
        </dgm:presLayoutVars>
      </dgm:prSet>
      <dgm:spPr/>
      <dgm:t>
        <a:bodyPr/>
        <a:lstStyle/>
        <a:p>
          <a:endParaRPr lang="pt-BR"/>
        </a:p>
      </dgm:t>
    </dgm:pt>
  </dgm:ptLst>
  <dgm:cxnLst>
    <dgm:cxn modelId="{3D2A5E2B-7F2E-4974-80EB-8414F9BD80CF}" srcId="{BB22B4CC-4B56-489A-ACA1-148E7966EFED}" destId="{5C492D79-AEAA-41B4-AF9F-E006701A3196}" srcOrd="4" destOrd="0" parTransId="{17DD11EF-1E43-42BF-B1B9-4218A2F4BA50}" sibTransId="{E9670985-B16B-4B7A-A261-2EC8DC25C588}"/>
    <dgm:cxn modelId="{ED470894-7604-4BA9-9F80-E5400D36F0CD}" type="presOf" srcId="{7C15815A-0D93-455C-959A-062477F7C8B1}" destId="{C52D5C7D-AC9B-4B57-892F-892FE3AE8D08}" srcOrd="0" destOrd="0" presId="urn:microsoft.com/office/officeart/2005/8/layout/list1"/>
    <dgm:cxn modelId="{B30355D8-FEB5-4119-BC63-E6FF0D9BFB0B}" type="presOf" srcId="{BB22B4CC-4B56-489A-ACA1-148E7966EFED}" destId="{86BD30B3-D605-43C4-880B-3AF657EB8081}" srcOrd="1" destOrd="0" presId="urn:microsoft.com/office/officeart/2005/8/layout/list1"/>
    <dgm:cxn modelId="{ADDFD60C-3716-48E6-86C5-8B664386E8F2}" type="presOf" srcId="{7DAB95F4-AF36-4212-A3C9-5E47C09A0BFC}" destId="{CD08C0F6-E4FA-46B1-AFE9-BFEA55B7B4AA}" srcOrd="0" destOrd="1"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710FB54C-0772-46C6-9344-8B9179080DD2}" type="presOf" srcId="{A82B8514-C088-47E3-A262-BCFDC8EBF6FF}" destId="{CD08C0F6-E4FA-46B1-AFE9-BFEA55B7B4AA}" srcOrd="0" destOrd="5" presId="urn:microsoft.com/office/officeart/2005/8/layout/list1"/>
    <dgm:cxn modelId="{AEEF8929-7933-434D-8E0A-062A62472881}" type="presOf" srcId="{B61D2C3E-FF86-40D0-AFC8-B83EF7DC6E5B}" destId="{CD08C0F6-E4FA-46B1-AFE9-BFEA55B7B4AA}" srcOrd="0" destOrd="0" presId="urn:microsoft.com/office/officeart/2005/8/layout/list1"/>
    <dgm:cxn modelId="{3A96593D-E5DB-4330-91D2-CAB319B84883}" srcId="{BB22B4CC-4B56-489A-ACA1-148E7966EFED}" destId="{7DAB95F4-AF36-4212-A3C9-5E47C09A0BFC}" srcOrd="1" destOrd="0" parTransId="{29280B9F-B87E-4AAE-9613-D15100706FAD}" sibTransId="{4EEEAB55-B55D-4658-BF4C-204143E9853D}"/>
    <dgm:cxn modelId="{4F907D0F-C11D-40C5-A353-5C696B100522}" srcId="{BB22B4CC-4B56-489A-ACA1-148E7966EFED}" destId="{5CED98CB-85E7-401D-AA27-C4D4A89E7D34}" srcOrd="7" destOrd="0" parTransId="{E6C7C73E-A795-41EB-AB9F-AD32946B8FDA}" sibTransId="{78B4E906-63AE-4D3F-8339-50E7EC980BA1}"/>
    <dgm:cxn modelId="{577F8875-F8A8-4737-8190-1C578D8547E4}" srcId="{7C15815A-0D93-455C-959A-062477F7C8B1}" destId="{BB22B4CC-4B56-489A-ACA1-148E7966EFED}" srcOrd="0" destOrd="0" parTransId="{33242844-826D-4F64-9900-63F745805B66}" sibTransId="{017F2FDA-70D5-45C7-83DA-93DBB1684F44}"/>
    <dgm:cxn modelId="{6D611D1F-47AE-4B53-B215-C3ABB884E76B}" srcId="{BB22B4CC-4B56-489A-ACA1-148E7966EFED}" destId="{6606D28E-1214-4530-BB59-0D642B9E1AE2}" srcOrd="6" destOrd="0" parTransId="{46ECDB26-65BC-4C99-BED7-21F223B1C1BC}" sibTransId="{790CAA46-59F1-4C60-95F3-FE314EFA19D8}"/>
    <dgm:cxn modelId="{D6CD3A90-9893-448F-AB12-31DBBDAE60C8}" type="presOf" srcId="{6606D28E-1214-4530-BB59-0D642B9E1AE2}" destId="{CD08C0F6-E4FA-46B1-AFE9-BFEA55B7B4AA}" srcOrd="0" destOrd="6" presId="urn:microsoft.com/office/officeart/2005/8/layout/list1"/>
    <dgm:cxn modelId="{01CB03FA-6055-476E-930C-D56B890538B2}" srcId="{BB22B4CC-4B56-489A-ACA1-148E7966EFED}" destId="{432D60B4-442E-4E24-AB7C-9C4721813E6B}" srcOrd="2" destOrd="0" parTransId="{744B0AA4-EF9A-4FF2-81D6-73F836C7A5B6}" sibTransId="{A0CAB222-BEEF-4C38-9B9E-A9BB33DF3C64}"/>
    <dgm:cxn modelId="{74D7CD4F-73CD-433D-852F-1F42612CB2E2}" srcId="{BB22B4CC-4B56-489A-ACA1-148E7966EFED}" destId="{0054D9FC-045C-4A21-A0A0-E80B5BEDC823}" srcOrd="3" destOrd="0" parTransId="{AF34EEB7-428F-45D2-B3DF-BD714F5BD509}" sibTransId="{DB24E342-DF92-4877-A355-EC180A92A06C}"/>
    <dgm:cxn modelId="{453E2D8F-B0C9-4606-9620-10A8D3263E71}" type="presOf" srcId="{BB22B4CC-4B56-489A-ACA1-148E7966EFED}" destId="{6081122C-1838-4D0C-9017-002642FA16D9}" srcOrd="0" destOrd="0" presId="urn:microsoft.com/office/officeart/2005/8/layout/list1"/>
    <dgm:cxn modelId="{154A913D-82BB-45DA-AFC0-F7F5D4AC0967}" type="presOf" srcId="{0054D9FC-045C-4A21-A0A0-E80B5BEDC823}" destId="{CD08C0F6-E4FA-46B1-AFE9-BFEA55B7B4AA}" srcOrd="0" destOrd="3" presId="urn:microsoft.com/office/officeart/2005/8/layout/list1"/>
    <dgm:cxn modelId="{EE30123B-1EE1-47BA-940D-5078F00722B0}" type="presOf" srcId="{5CED98CB-85E7-401D-AA27-C4D4A89E7D34}" destId="{CD08C0F6-E4FA-46B1-AFE9-BFEA55B7B4AA}" srcOrd="0" destOrd="7" presId="urn:microsoft.com/office/officeart/2005/8/layout/list1"/>
    <dgm:cxn modelId="{6882613A-F532-48F7-8B90-D5FAC17A1DDB}" srcId="{BB22B4CC-4B56-489A-ACA1-148E7966EFED}" destId="{A82B8514-C088-47E3-A262-BCFDC8EBF6FF}" srcOrd="5" destOrd="0" parTransId="{102238C9-046F-4365-B3ED-C74D7C353EEC}" sibTransId="{A5357293-F5C9-430E-8710-B36E2E7C62D8}"/>
    <dgm:cxn modelId="{E972CB31-D101-4DC5-AFA4-1850B261CAD7}" type="presOf" srcId="{432D60B4-442E-4E24-AB7C-9C4721813E6B}" destId="{CD08C0F6-E4FA-46B1-AFE9-BFEA55B7B4AA}" srcOrd="0" destOrd="2" presId="urn:microsoft.com/office/officeart/2005/8/layout/list1"/>
    <dgm:cxn modelId="{2A6D39F6-5F66-426B-900C-2930E866B2A0}" type="presOf" srcId="{5C492D79-AEAA-41B4-AF9F-E006701A3196}" destId="{CD08C0F6-E4FA-46B1-AFE9-BFEA55B7B4AA}" srcOrd="0" destOrd="4" presId="urn:microsoft.com/office/officeart/2005/8/layout/list1"/>
    <dgm:cxn modelId="{F8D30EA7-2BF9-40B6-902F-6DEFE90EC3C6}" type="presParOf" srcId="{C52D5C7D-AC9B-4B57-892F-892FE3AE8D08}" destId="{A87D0517-9158-411F-9E47-D4F7573A759A}" srcOrd="0" destOrd="0" presId="urn:microsoft.com/office/officeart/2005/8/layout/list1"/>
    <dgm:cxn modelId="{7C1DCFC9-5345-4E81-BC5E-5DD0DD657557}" type="presParOf" srcId="{A87D0517-9158-411F-9E47-D4F7573A759A}" destId="{6081122C-1838-4D0C-9017-002642FA16D9}" srcOrd="0" destOrd="0" presId="urn:microsoft.com/office/officeart/2005/8/layout/list1"/>
    <dgm:cxn modelId="{80A0870D-379A-4CA9-936D-B20B025410EC}" type="presParOf" srcId="{A87D0517-9158-411F-9E47-D4F7573A759A}" destId="{86BD30B3-D605-43C4-880B-3AF657EB8081}" srcOrd="1" destOrd="0" presId="urn:microsoft.com/office/officeart/2005/8/layout/list1"/>
    <dgm:cxn modelId="{946B4314-7380-4370-83E9-33734AE6A8B7}" type="presParOf" srcId="{C52D5C7D-AC9B-4B57-892F-892FE3AE8D08}" destId="{2063C237-1377-446B-957C-A62657E46A16}" srcOrd="1" destOrd="0" presId="urn:microsoft.com/office/officeart/2005/8/layout/list1"/>
    <dgm:cxn modelId="{DC0BAD6D-731E-4C70-870F-E9012D4C38DD}"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8.xml><?xml version="1.0" encoding="utf-8"?>
<dgm:dataModel xmlns:dgm="http://schemas.openxmlformats.org/drawingml/2006/diagram" xmlns:a="http://schemas.openxmlformats.org/drawingml/2006/main">
  <dgm:ptLst>
    <dgm:pt modelId="{7C15815A-0D93-455C-959A-062477F7C8B1}"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pt-BR"/>
        </a:p>
      </dgm:t>
    </dgm:pt>
    <dgm:pt modelId="{B61D2C3E-FF86-40D0-AFC8-B83EF7DC6E5B}">
      <dgm:prSet custT="1"/>
      <dgm:spPr/>
      <dgm:t>
        <a:bodyPr/>
        <a:lstStyle/>
        <a:p>
          <a:r>
            <a:rPr lang="pt-BR" altLang="pt-BR" sz="2200" b="1" dirty="0" smtClean="0"/>
            <a:t>por incorporação;</a:t>
          </a:r>
          <a:endParaRPr lang="en-US" sz="2200" b="1" dirty="0"/>
        </a:p>
      </dgm:t>
    </dgm:pt>
    <dgm:pt modelId="{D5EC379A-532F-41AC-959C-D38FE84072ED}" type="sibTrans" cxnId="{34E73B86-AA02-4C08-A4E6-FDAB46C0471F}">
      <dgm:prSet/>
      <dgm:spPr/>
      <dgm:t>
        <a:bodyPr/>
        <a:lstStyle/>
        <a:p>
          <a:endParaRPr lang="pt-BR"/>
        </a:p>
      </dgm:t>
    </dgm:pt>
    <dgm:pt modelId="{67BC6C00-CC6D-43FE-BF87-2EC77E1C7CE6}" type="parTrans" cxnId="{34E73B86-AA02-4C08-A4E6-FDAB46C0471F}">
      <dgm:prSet/>
      <dgm:spPr/>
      <dgm:t>
        <a:bodyPr/>
        <a:lstStyle/>
        <a:p>
          <a:endParaRPr lang="pt-BR"/>
        </a:p>
      </dgm:t>
    </dgm:pt>
    <dgm:pt modelId="{BB22B4CC-4B56-489A-ACA1-148E7966EFED}">
      <dgm:prSet custT="1"/>
      <dgm:spPr/>
      <dgm:t>
        <a:bodyPr/>
        <a:lstStyle/>
        <a:p>
          <a:r>
            <a:rPr lang="pt-BR" altLang="pt-BR" sz="2400" b="1" dirty="0" smtClean="0"/>
            <a:t>OUTRAS SITUAÇÕES DE CANCELAMENTO DE REGISTRO</a:t>
          </a:r>
          <a:endParaRPr lang="en-US" sz="2400" b="1" dirty="0"/>
        </a:p>
      </dgm:t>
    </dgm:pt>
    <dgm:pt modelId="{017F2FDA-70D5-45C7-83DA-93DBB1684F44}" type="sibTrans" cxnId="{577F8875-F8A8-4737-8190-1C578D8547E4}">
      <dgm:prSet/>
      <dgm:spPr/>
      <dgm:t>
        <a:bodyPr/>
        <a:lstStyle/>
        <a:p>
          <a:endParaRPr lang="pt-BR"/>
        </a:p>
      </dgm:t>
    </dgm:pt>
    <dgm:pt modelId="{33242844-826D-4F64-9900-63F745805B66}" type="parTrans" cxnId="{577F8875-F8A8-4737-8190-1C578D8547E4}">
      <dgm:prSet/>
      <dgm:spPr/>
      <dgm:t>
        <a:bodyPr/>
        <a:lstStyle/>
        <a:p>
          <a:endParaRPr lang="pt-BR"/>
        </a:p>
      </dgm:t>
    </dgm:pt>
    <dgm:pt modelId="{7DAB95F4-AF36-4212-A3C9-5E47C09A0BFC}">
      <dgm:prSet custT="1"/>
      <dgm:spPr/>
      <dgm:t>
        <a:bodyPr/>
        <a:lstStyle/>
        <a:p>
          <a:r>
            <a:rPr lang="pt-BR" altLang="pt-BR" sz="2200" b="1" dirty="0" smtClean="0"/>
            <a:t>objetivo </a:t>
          </a:r>
          <a:r>
            <a:rPr lang="pt-BR" altLang="pt-BR" sz="2200" b="1" dirty="0" smtClean="0"/>
            <a:t>atual desobriga ao registro;</a:t>
          </a:r>
        </a:p>
      </dgm:t>
    </dgm:pt>
    <dgm:pt modelId="{29280B9F-B87E-4AAE-9613-D15100706FAD}" type="parTrans" cxnId="{3A96593D-E5DB-4330-91D2-CAB319B84883}">
      <dgm:prSet/>
      <dgm:spPr/>
      <dgm:t>
        <a:bodyPr/>
        <a:lstStyle/>
        <a:p>
          <a:endParaRPr lang="pt-BR"/>
        </a:p>
      </dgm:t>
    </dgm:pt>
    <dgm:pt modelId="{4EEEAB55-B55D-4658-BF4C-204143E9853D}" type="sibTrans" cxnId="{3A96593D-E5DB-4330-91D2-CAB319B84883}">
      <dgm:prSet/>
      <dgm:spPr/>
      <dgm:t>
        <a:bodyPr/>
        <a:lstStyle/>
        <a:p>
          <a:endParaRPr lang="pt-BR"/>
        </a:p>
      </dgm:t>
    </dgm:pt>
    <dgm:pt modelId="{432D60B4-442E-4E24-AB7C-9C4721813E6B}">
      <dgm:prSet custT="1"/>
      <dgm:spPr/>
      <dgm:t>
        <a:bodyPr/>
        <a:lstStyle/>
        <a:p>
          <a:r>
            <a:rPr lang="pt-BR" altLang="pt-BR" sz="2200" b="1" dirty="0" smtClean="0"/>
            <a:t>encerramento </a:t>
          </a:r>
          <a:r>
            <a:rPr lang="pt-BR" altLang="pt-BR" sz="2200" b="1" dirty="0" smtClean="0"/>
            <a:t>de atividades no estado de São Paulo(quanto a sede da empresa muda-se para outro Estado);</a:t>
          </a:r>
        </a:p>
      </dgm:t>
    </dgm:pt>
    <dgm:pt modelId="{744B0AA4-EF9A-4FF2-81D6-73F836C7A5B6}" type="parTrans" cxnId="{01CB03FA-6055-476E-930C-D56B890538B2}">
      <dgm:prSet/>
      <dgm:spPr/>
      <dgm:t>
        <a:bodyPr/>
        <a:lstStyle/>
        <a:p>
          <a:endParaRPr lang="pt-BR"/>
        </a:p>
      </dgm:t>
    </dgm:pt>
    <dgm:pt modelId="{A0CAB222-BEEF-4C38-9B9E-A9BB33DF3C64}" type="sibTrans" cxnId="{01CB03FA-6055-476E-930C-D56B890538B2}">
      <dgm:prSet/>
      <dgm:spPr/>
      <dgm:t>
        <a:bodyPr/>
        <a:lstStyle/>
        <a:p>
          <a:endParaRPr lang="pt-BR"/>
        </a:p>
      </dgm:t>
    </dgm:pt>
    <dgm:pt modelId="{0054D9FC-045C-4A21-A0A0-E80B5BEDC823}">
      <dgm:prSet custT="1"/>
      <dgm:spPr/>
      <dgm:t>
        <a:bodyPr/>
        <a:lstStyle/>
        <a:p>
          <a:r>
            <a:rPr lang="pt-BR" altLang="pt-BR" sz="2200" b="1" dirty="0" smtClean="0"/>
            <a:t>por </a:t>
          </a:r>
          <a:r>
            <a:rPr lang="pt-BR" altLang="pt-BR" sz="2200" b="1" dirty="0" smtClean="0"/>
            <a:t>encerramento de atividades;</a:t>
          </a:r>
        </a:p>
      </dgm:t>
    </dgm:pt>
    <dgm:pt modelId="{AF34EEB7-428F-45D2-B3DF-BD714F5BD509}" type="parTrans" cxnId="{74D7CD4F-73CD-433D-852F-1F42612CB2E2}">
      <dgm:prSet/>
      <dgm:spPr/>
      <dgm:t>
        <a:bodyPr/>
        <a:lstStyle/>
        <a:p>
          <a:endParaRPr lang="pt-BR"/>
        </a:p>
      </dgm:t>
    </dgm:pt>
    <dgm:pt modelId="{DB24E342-DF92-4877-A355-EC180A92A06C}" type="sibTrans" cxnId="{74D7CD4F-73CD-433D-852F-1F42612CB2E2}">
      <dgm:prSet/>
      <dgm:spPr/>
      <dgm:t>
        <a:bodyPr/>
        <a:lstStyle/>
        <a:p>
          <a:endParaRPr lang="pt-BR"/>
        </a:p>
      </dgm:t>
    </dgm:pt>
    <dgm:pt modelId="{5C492D79-AEAA-41B4-AF9F-E006701A3196}">
      <dgm:prSet custT="1"/>
      <dgm:spPr/>
      <dgm:t>
        <a:bodyPr/>
        <a:lstStyle/>
        <a:p>
          <a:r>
            <a:rPr lang="pt-BR" altLang="pt-BR" sz="2200" b="1" dirty="0" smtClean="0"/>
            <a:t>Art</a:t>
          </a:r>
          <a:r>
            <a:rPr lang="pt-BR" altLang="pt-BR" sz="2200" b="1" dirty="0" smtClean="0"/>
            <a:t>. 64 da Lei Federal n. 5194/66(dois anos sem pagar anuidades);</a:t>
          </a:r>
        </a:p>
      </dgm:t>
    </dgm:pt>
    <dgm:pt modelId="{17DD11EF-1E43-42BF-B1B9-4218A2F4BA50}" type="parTrans" cxnId="{3D2A5E2B-7F2E-4974-80EB-8414F9BD80CF}">
      <dgm:prSet/>
      <dgm:spPr/>
      <dgm:t>
        <a:bodyPr/>
        <a:lstStyle/>
        <a:p>
          <a:endParaRPr lang="pt-BR"/>
        </a:p>
      </dgm:t>
    </dgm:pt>
    <dgm:pt modelId="{E9670985-B16B-4B7A-A261-2EC8DC25C588}" type="sibTrans" cxnId="{3D2A5E2B-7F2E-4974-80EB-8414F9BD80CF}">
      <dgm:prSet/>
      <dgm:spPr/>
      <dgm:t>
        <a:bodyPr/>
        <a:lstStyle/>
        <a:p>
          <a:endParaRPr lang="pt-BR"/>
        </a:p>
      </dgm:t>
    </dgm:pt>
    <dgm:pt modelId="{A82B8514-C088-47E3-A262-BCFDC8EBF6FF}">
      <dgm:prSet custT="1"/>
      <dgm:spPr/>
      <dgm:t>
        <a:bodyPr/>
        <a:lstStyle/>
        <a:p>
          <a:r>
            <a:rPr lang="pt-BR" altLang="pt-BR" sz="2200" b="1" dirty="0" smtClean="0"/>
            <a:t>sem </a:t>
          </a:r>
          <a:r>
            <a:rPr lang="pt-BR" altLang="pt-BR" sz="2200" b="1" dirty="0" smtClean="0"/>
            <a:t>prova de constituição legal(casos de provimento, a empresa não registrou o contrato no cartório);</a:t>
          </a:r>
        </a:p>
      </dgm:t>
    </dgm:pt>
    <dgm:pt modelId="{102238C9-046F-4365-B3ED-C74D7C353EEC}" type="parTrans" cxnId="{6882613A-F532-48F7-8B90-D5FAC17A1DDB}">
      <dgm:prSet/>
      <dgm:spPr/>
      <dgm:t>
        <a:bodyPr/>
        <a:lstStyle/>
        <a:p>
          <a:endParaRPr lang="pt-BR"/>
        </a:p>
      </dgm:t>
    </dgm:pt>
    <dgm:pt modelId="{A5357293-F5C9-430E-8710-B36E2E7C62D8}" type="sibTrans" cxnId="{6882613A-F532-48F7-8B90-D5FAC17A1DDB}">
      <dgm:prSet/>
      <dgm:spPr/>
      <dgm:t>
        <a:bodyPr/>
        <a:lstStyle/>
        <a:p>
          <a:endParaRPr lang="pt-BR"/>
        </a:p>
      </dgm:t>
    </dgm:pt>
    <dgm:pt modelId="{6606D28E-1214-4530-BB59-0D642B9E1AE2}">
      <dgm:prSet custT="1"/>
      <dgm:spPr/>
      <dgm:t>
        <a:bodyPr/>
        <a:lstStyle/>
        <a:p>
          <a:r>
            <a:rPr lang="pt-BR" altLang="pt-BR" sz="2200" b="1" dirty="0" smtClean="0"/>
            <a:t>por </a:t>
          </a:r>
          <a:r>
            <a:rPr lang="pt-BR" altLang="pt-BR" sz="2200" b="1" dirty="0" smtClean="0"/>
            <a:t>falência;</a:t>
          </a:r>
        </a:p>
      </dgm:t>
    </dgm:pt>
    <dgm:pt modelId="{46ECDB26-65BC-4C99-BED7-21F223B1C1BC}" type="parTrans" cxnId="{6D611D1F-47AE-4B53-B215-C3ABB884E76B}">
      <dgm:prSet/>
      <dgm:spPr/>
      <dgm:t>
        <a:bodyPr/>
        <a:lstStyle/>
        <a:p>
          <a:endParaRPr lang="pt-BR"/>
        </a:p>
      </dgm:t>
    </dgm:pt>
    <dgm:pt modelId="{790CAA46-59F1-4C60-95F3-FE314EFA19D8}" type="sibTrans" cxnId="{6D611D1F-47AE-4B53-B215-C3ABB884E76B}">
      <dgm:prSet/>
      <dgm:spPr/>
      <dgm:t>
        <a:bodyPr/>
        <a:lstStyle/>
        <a:p>
          <a:endParaRPr lang="pt-BR"/>
        </a:p>
      </dgm:t>
    </dgm:pt>
    <dgm:pt modelId="{5CED98CB-85E7-401D-AA27-C4D4A89E7D34}">
      <dgm:prSet custT="1"/>
      <dgm:spPr/>
      <dgm:t>
        <a:bodyPr/>
        <a:lstStyle/>
        <a:p>
          <a:r>
            <a:rPr lang="pt-BR" altLang="pt-BR" sz="2200" b="1" dirty="0" smtClean="0"/>
            <a:t>vencimento </a:t>
          </a:r>
          <a:r>
            <a:rPr lang="pt-BR" altLang="pt-BR" sz="2200" b="1" dirty="0" smtClean="0"/>
            <a:t>da validade do registro(casos de visto para obras/serviços).</a:t>
          </a:r>
        </a:p>
      </dgm:t>
    </dgm:pt>
    <dgm:pt modelId="{E6C7C73E-A795-41EB-AB9F-AD32946B8FDA}" type="parTrans" cxnId="{4F907D0F-C11D-40C5-A353-5C696B100522}">
      <dgm:prSet/>
      <dgm:spPr/>
      <dgm:t>
        <a:bodyPr/>
        <a:lstStyle/>
        <a:p>
          <a:endParaRPr lang="pt-BR"/>
        </a:p>
      </dgm:t>
    </dgm:pt>
    <dgm:pt modelId="{78B4E906-63AE-4D3F-8339-50E7EC980BA1}" type="sibTrans" cxnId="{4F907D0F-C11D-40C5-A353-5C696B100522}">
      <dgm:prSet/>
      <dgm:spPr/>
      <dgm:t>
        <a:bodyPr/>
        <a:lstStyle/>
        <a:p>
          <a:endParaRPr lang="pt-BR"/>
        </a:p>
      </dgm:t>
    </dgm:pt>
    <dgm:pt modelId="{C52D5C7D-AC9B-4B57-892F-892FE3AE8D08}" type="pres">
      <dgm:prSet presAssocID="{7C15815A-0D93-455C-959A-062477F7C8B1}" presName="linear" presStyleCnt="0">
        <dgm:presLayoutVars>
          <dgm:dir/>
          <dgm:animLvl val="lvl"/>
          <dgm:resizeHandles val="exact"/>
        </dgm:presLayoutVars>
      </dgm:prSet>
      <dgm:spPr/>
      <dgm:t>
        <a:bodyPr/>
        <a:lstStyle/>
        <a:p>
          <a:endParaRPr lang="pt-BR"/>
        </a:p>
      </dgm:t>
    </dgm:pt>
    <dgm:pt modelId="{A87D0517-9158-411F-9E47-D4F7573A759A}" type="pres">
      <dgm:prSet presAssocID="{BB22B4CC-4B56-489A-ACA1-148E7966EFED}" presName="parentLin" presStyleCnt="0"/>
      <dgm:spPr/>
      <dgm:t>
        <a:bodyPr/>
        <a:lstStyle/>
        <a:p>
          <a:endParaRPr lang="pt-BR"/>
        </a:p>
      </dgm:t>
    </dgm:pt>
    <dgm:pt modelId="{6081122C-1838-4D0C-9017-002642FA16D9}" type="pres">
      <dgm:prSet presAssocID="{BB22B4CC-4B56-489A-ACA1-148E7966EFED}" presName="parentLeftMargin" presStyleLbl="node1" presStyleIdx="0" presStyleCnt="1"/>
      <dgm:spPr/>
      <dgm:t>
        <a:bodyPr/>
        <a:lstStyle/>
        <a:p>
          <a:endParaRPr lang="pt-BR"/>
        </a:p>
      </dgm:t>
    </dgm:pt>
    <dgm:pt modelId="{86BD30B3-D605-43C4-880B-3AF657EB8081}" type="pres">
      <dgm:prSet presAssocID="{BB22B4CC-4B56-489A-ACA1-148E7966EFED}" presName="parentText" presStyleLbl="node1" presStyleIdx="0" presStyleCnt="1" custScaleX="142857">
        <dgm:presLayoutVars>
          <dgm:chMax val="0"/>
          <dgm:bulletEnabled val="1"/>
        </dgm:presLayoutVars>
      </dgm:prSet>
      <dgm:spPr/>
      <dgm:t>
        <a:bodyPr/>
        <a:lstStyle/>
        <a:p>
          <a:endParaRPr lang="pt-BR"/>
        </a:p>
      </dgm:t>
    </dgm:pt>
    <dgm:pt modelId="{2063C237-1377-446B-957C-A62657E46A16}" type="pres">
      <dgm:prSet presAssocID="{BB22B4CC-4B56-489A-ACA1-148E7966EFED}" presName="negativeSpace" presStyleCnt="0"/>
      <dgm:spPr/>
      <dgm:t>
        <a:bodyPr/>
        <a:lstStyle/>
        <a:p>
          <a:endParaRPr lang="pt-BR"/>
        </a:p>
      </dgm:t>
    </dgm:pt>
    <dgm:pt modelId="{CD08C0F6-E4FA-46B1-AFE9-BFEA55B7B4AA}" type="pres">
      <dgm:prSet presAssocID="{BB22B4CC-4B56-489A-ACA1-148E7966EFED}" presName="childText" presStyleLbl="conFgAcc1" presStyleIdx="0" presStyleCnt="1" custLinFactNeighborX="-505">
        <dgm:presLayoutVars>
          <dgm:bulletEnabled val="1"/>
        </dgm:presLayoutVars>
      </dgm:prSet>
      <dgm:spPr/>
      <dgm:t>
        <a:bodyPr/>
        <a:lstStyle/>
        <a:p>
          <a:endParaRPr lang="pt-BR"/>
        </a:p>
      </dgm:t>
    </dgm:pt>
  </dgm:ptLst>
  <dgm:cxnLst>
    <dgm:cxn modelId="{577F8875-F8A8-4737-8190-1C578D8547E4}" srcId="{7C15815A-0D93-455C-959A-062477F7C8B1}" destId="{BB22B4CC-4B56-489A-ACA1-148E7966EFED}" srcOrd="0" destOrd="0" parTransId="{33242844-826D-4F64-9900-63F745805B66}" sibTransId="{017F2FDA-70D5-45C7-83DA-93DBB1684F44}"/>
    <dgm:cxn modelId="{2F624E0D-FB9C-47B7-9092-648EB5BEEE55}" type="presOf" srcId="{A82B8514-C088-47E3-A262-BCFDC8EBF6FF}" destId="{CD08C0F6-E4FA-46B1-AFE9-BFEA55B7B4AA}" srcOrd="0" destOrd="5" presId="urn:microsoft.com/office/officeart/2005/8/layout/list1"/>
    <dgm:cxn modelId="{E6ACAE55-99A9-4505-BB84-B3092CD093BA}" type="presOf" srcId="{432D60B4-442E-4E24-AB7C-9C4721813E6B}" destId="{CD08C0F6-E4FA-46B1-AFE9-BFEA55B7B4AA}" srcOrd="0" destOrd="2" presId="urn:microsoft.com/office/officeart/2005/8/layout/list1"/>
    <dgm:cxn modelId="{6D611D1F-47AE-4B53-B215-C3ABB884E76B}" srcId="{BB22B4CC-4B56-489A-ACA1-148E7966EFED}" destId="{6606D28E-1214-4530-BB59-0D642B9E1AE2}" srcOrd="6" destOrd="0" parTransId="{46ECDB26-65BC-4C99-BED7-21F223B1C1BC}" sibTransId="{790CAA46-59F1-4C60-95F3-FE314EFA19D8}"/>
    <dgm:cxn modelId="{B186B3D5-122D-431F-9253-88A7A872E66C}" type="presOf" srcId="{0054D9FC-045C-4A21-A0A0-E80B5BEDC823}" destId="{CD08C0F6-E4FA-46B1-AFE9-BFEA55B7B4AA}" srcOrd="0" destOrd="3" presId="urn:microsoft.com/office/officeart/2005/8/layout/list1"/>
    <dgm:cxn modelId="{34E73B86-AA02-4C08-A4E6-FDAB46C0471F}" srcId="{BB22B4CC-4B56-489A-ACA1-148E7966EFED}" destId="{B61D2C3E-FF86-40D0-AFC8-B83EF7DC6E5B}" srcOrd="0" destOrd="0" parTransId="{67BC6C00-CC6D-43FE-BF87-2EC77E1C7CE6}" sibTransId="{D5EC379A-532F-41AC-959C-D38FE84072ED}"/>
    <dgm:cxn modelId="{16B03F24-2784-4644-BD76-DE0D0B3C639B}" type="presOf" srcId="{B61D2C3E-FF86-40D0-AFC8-B83EF7DC6E5B}" destId="{CD08C0F6-E4FA-46B1-AFE9-BFEA55B7B4AA}" srcOrd="0" destOrd="0" presId="urn:microsoft.com/office/officeart/2005/8/layout/list1"/>
    <dgm:cxn modelId="{3D2A5E2B-7F2E-4974-80EB-8414F9BD80CF}" srcId="{BB22B4CC-4B56-489A-ACA1-148E7966EFED}" destId="{5C492D79-AEAA-41B4-AF9F-E006701A3196}" srcOrd="4" destOrd="0" parTransId="{17DD11EF-1E43-42BF-B1B9-4218A2F4BA50}" sibTransId="{E9670985-B16B-4B7A-A261-2EC8DC25C588}"/>
    <dgm:cxn modelId="{4F907D0F-C11D-40C5-A353-5C696B100522}" srcId="{BB22B4CC-4B56-489A-ACA1-148E7966EFED}" destId="{5CED98CB-85E7-401D-AA27-C4D4A89E7D34}" srcOrd="7" destOrd="0" parTransId="{E6C7C73E-A795-41EB-AB9F-AD32946B8FDA}" sibTransId="{78B4E906-63AE-4D3F-8339-50E7EC980BA1}"/>
    <dgm:cxn modelId="{998DACC6-E513-4556-8399-144E2E3CED20}" type="presOf" srcId="{7DAB95F4-AF36-4212-A3C9-5E47C09A0BFC}" destId="{CD08C0F6-E4FA-46B1-AFE9-BFEA55B7B4AA}" srcOrd="0" destOrd="1" presId="urn:microsoft.com/office/officeart/2005/8/layout/list1"/>
    <dgm:cxn modelId="{30EAC4C6-CAD4-4406-A7DA-B6D9623F08A0}" type="presOf" srcId="{5CED98CB-85E7-401D-AA27-C4D4A89E7D34}" destId="{CD08C0F6-E4FA-46B1-AFE9-BFEA55B7B4AA}" srcOrd="0" destOrd="7" presId="urn:microsoft.com/office/officeart/2005/8/layout/list1"/>
    <dgm:cxn modelId="{01CB03FA-6055-476E-930C-D56B890538B2}" srcId="{BB22B4CC-4B56-489A-ACA1-148E7966EFED}" destId="{432D60B4-442E-4E24-AB7C-9C4721813E6B}" srcOrd="2" destOrd="0" parTransId="{744B0AA4-EF9A-4FF2-81D6-73F836C7A5B6}" sibTransId="{A0CAB222-BEEF-4C38-9B9E-A9BB33DF3C64}"/>
    <dgm:cxn modelId="{3A96593D-E5DB-4330-91D2-CAB319B84883}" srcId="{BB22B4CC-4B56-489A-ACA1-148E7966EFED}" destId="{7DAB95F4-AF36-4212-A3C9-5E47C09A0BFC}" srcOrd="1" destOrd="0" parTransId="{29280B9F-B87E-4AAE-9613-D15100706FAD}" sibTransId="{4EEEAB55-B55D-4658-BF4C-204143E9853D}"/>
    <dgm:cxn modelId="{6882613A-F532-48F7-8B90-D5FAC17A1DDB}" srcId="{BB22B4CC-4B56-489A-ACA1-148E7966EFED}" destId="{A82B8514-C088-47E3-A262-BCFDC8EBF6FF}" srcOrd="5" destOrd="0" parTransId="{102238C9-046F-4365-B3ED-C74D7C353EEC}" sibTransId="{A5357293-F5C9-430E-8710-B36E2E7C62D8}"/>
    <dgm:cxn modelId="{96B00595-F0F6-4ADF-A613-ADE0D8831D98}" type="presOf" srcId="{BB22B4CC-4B56-489A-ACA1-148E7966EFED}" destId="{86BD30B3-D605-43C4-880B-3AF657EB8081}" srcOrd="1" destOrd="0" presId="urn:microsoft.com/office/officeart/2005/8/layout/list1"/>
    <dgm:cxn modelId="{74D7CD4F-73CD-433D-852F-1F42612CB2E2}" srcId="{BB22B4CC-4B56-489A-ACA1-148E7966EFED}" destId="{0054D9FC-045C-4A21-A0A0-E80B5BEDC823}" srcOrd="3" destOrd="0" parTransId="{AF34EEB7-428F-45D2-B3DF-BD714F5BD509}" sibTransId="{DB24E342-DF92-4877-A355-EC180A92A06C}"/>
    <dgm:cxn modelId="{FF2496D5-8402-481E-910E-B597500CC72D}" type="presOf" srcId="{6606D28E-1214-4530-BB59-0D642B9E1AE2}" destId="{CD08C0F6-E4FA-46B1-AFE9-BFEA55B7B4AA}" srcOrd="0" destOrd="6" presId="urn:microsoft.com/office/officeart/2005/8/layout/list1"/>
    <dgm:cxn modelId="{F8CD776B-0791-4CF5-927A-2680CEE7CBB5}" type="presOf" srcId="{BB22B4CC-4B56-489A-ACA1-148E7966EFED}" destId="{6081122C-1838-4D0C-9017-002642FA16D9}" srcOrd="0" destOrd="0" presId="urn:microsoft.com/office/officeart/2005/8/layout/list1"/>
    <dgm:cxn modelId="{218A20F8-53F5-4584-B364-90EE15522F68}" type="presOf" srcId="{5C492D79-AEAA-41B4-AF9F-E006701A3196}" destId="{CD08C0F6-E4FA-46B1-AFE9-BFEA55B7B4AA}" srcOrd="0" destOrd="4" presId="urn:microsoft.com/office/officeart/2005/8/layout/list1"/>
    <dgm:cxn modelId="{F1B38CC9-1125-4A63-AC40-EFB44B3D5CCA}" type="presOf" srcId="{7C15815A-0D93-455C-959A-062477F7C8B1}" destId="{C52D5C7D-AC9B-4B57-892F-892FE3AE8D08}" srcOrd="0" destOrd="0" presId="urn:microsoft.com/office/officeart/2005/8/layout/list1"/>
    <dgm:cxn modelId="{3553EF8F-AA40-457C-85E8-F9678AC30783}" type="presParOf" srcId="{C52D5C7D-AC9B-4B57-892F-892FE3AE8D08}" destId="{A87D0517-9158-411F-9E47-D4F7573A759A}" srcOrd="0" destOrd="0" presId="urn:microsoft.com/office/officeart/2005/8/layout/list1"/>
    <dgm:cxn modelId="{983C865C-4067-407E-A3F1-59C5507549CE}" type="presParOf" srcId="{A87D0517-9158-411F-9E47-D4F7573A759A}" destId="{6081122C-1838-4D0C-9017-002642FA16D9}" srcOrd="0" destOrd="0" presId="urn:microsoft.com/office/officeart/2005/8/layout/list1"/>
    <dgm:cxn modelId="{C75C902D-CD7E-4647-B18F-44601A02DBC0}" type="presParOf" srcId="{A87D0517-9158-411F-9E47-D4F7573A759A}" destId="{86BD30B3-D605-43C4-880B-3AF657EB8081}" srcOrd="1" destOrd="0" presId="urn:microsoft.com/office/officeart/2005/8/layout/list1"/>
    <dgm:cxn modelId="{75C54F3E-9085-458E-AC22-38F3CE65BA7A}" type="presParOf" srcId="{C52D5C7D-AC9B-4B57-892F-892FE3AE8D08}" destId="{2063C237-1377-446B-957C-A62657E46A16}" srcOrd="1" destOrd="0" presId="urn:microsoft.com/office/officeart/2005/8/layout/list1"/>
    <dgm:cxn modelId="{1297A784-DDE8-4D00-A77E-A272B2E4FBAA}" type="presParOf" srcId="{C52D5C7D-AC9B-4B57-892F-892FE3AE8D08}" destId="{CD08C0F6-E4FA-46B1-AFE9-BFEA55B7B4AA}"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9.xml><?xml version="1.0" encoding="utf-8"?>
<dgm:dataModel xmlns:dgm="http://schemas.openxmlformats.org/drawingml/2006/diagram" xmlns:a="http://schemas.openxmlformats.org/drawingml/2006/main">
  <dgm:ptLst>
    <dgm:pt modelId="{34168CAC-02CE-4A1D-9E41-EBE5E1965A7A}" type="doc">
      <dgm:prSet loTypeId="urn:diagrams.loki3.com/VaryingWidthList+Icon" loCatId="list" qsTypeId="urn:microsoft.com/office/officeart/2005/8/quickstyle/simple1" qsCatId="simple" csTypeId="urn:microsoft.com/office/officeart/2005/8/colors/accent1_2" csCatId="accent1" phldr="1"/>
      <dgm:spPr/>
      <dgm:t>
        <a:bodyPr/>
        <a:lstStyle/>
        <a:p>
          <a:endParaRPr lang="pt-BR"/>
        </a:p>
      </dgm:t>
    </dgm:pt>
    <dgm:pt modelId="{20C69778-889F-48BF-AD55-4DD53B6E33D9}">
      <dgm:prSet custT="1"/>
      <dgm:spPr>
        <a:solidFill>
          <a:schemeClr val="bg1"/>
        </a:solidFill>
      </dgm:spPr>
      <dgm:t>
        <a:bodyPr/>
        <a:lstStyle/>
        <a:p>
          <a:r>
            <a:rPr lang="pt-BR" sz="2400" b="1" dirty="0" smtClean="0">
              <a:solidFill>
                <a:schemeClr val="tx1"/>
              </a:solidFill>
            </a:rPr>
            <a:t>a)      Cargo e função</a:t>
          </a:r>
          <a:endParaRPr lang="pt-BR" sz="2400" b="1" dirty="0">
            <a:solidFill>
              <a:schemeClr val="tx1"/>
            </a:solidFill>
          </a:endParaRPr>
        </a:p>
      </dgm:t>
    </dgm:pt>
    <dgm:pt modelId="{1B6F2C2C-984C-4BE7-9729-B9F1F7F0509A}" type="parTrans" cxnId="{94BCF9CF-CE16-4ADE-96A9-FC5763739050}">
      <dgm:prSet/>
      <dgm:spPr/>
      <dgm:t>
        <a:bodyPr/>
        <a:lstStyle/>
        <a:p>
          <a:endParaRPr lang="pt-BR"/>
        </a:p>
      </dgm:t>
    </dgm:pt>
    <dgm:pt modelId="{A37ACC49-2A17-4CC9-B34A-73FF480719C0}" type="sibTrans" cxnId="{94BCF9CF-CE16-4ADE-96A9-FC5763739050}">
      <dgm:prSet/>
      <dgm:spPr/>
      <dgm:t>
        <a:bodyPr/>
        <a:lstStyle/>
        <a:p>
          <a:endParaRPr lang="pt-BR"/>
        </a:p>
      </dgm:t>
    </dgm:pt>
    <dgm:pt modelId="{F02A0DC6-AC51-4272-8CB9-B5E80A80DA8E}">
      <dgm:prSet custT="1"/>
      <dgm:spPr>
        <a:solidFill>
          <a:schemeClr val="bg1"/>
        </a:solidFill>
      </dgm:spPr>
      <dgm:t>
        <a:bodyPr/>
        <a:lstStyle/>
        <a:p>
          <a:r>
            <a:rPr lang="pt-BR" sz="2400" b="1" dirty="0" smtClean="0">
              <a:solidFill>
                <a:schemeClr val="tx1"/>
              </a:solidFill>
            </a:rPr>
            <a:t>b)      Serviço</a:t>
          </a:r>
          <a:endParaRPr lang="pt-BR" sz="2400" b="1" dirty="0">
            <a:solidFill>
              <a:schemeClr val="tx1"/>
            </a:solidFill>
          </a:endParaRPr>
        </a:p>
      </dgm:t>
    </dgm:pt>
    <dgm:pt modelId="{D7C69554-2177-41D6-880B-69BBF3253B98}" type="parTrans" cxnId="{C7D4507B-1579-44E3-B608-5CFCEE6E996E}">
      <dgm:prSet/>
      <dgm:spPr/>
      <dgm:t>
        <a:bodyPr/>
        <a:lstStyle/>
        <a:p>
          <a:endParaRPr lang="pt-BR"/>
        </a:p>
      </dgm:t>
    </dgm:pt>
    <dgm:pt modelId="{3DDF39C7-FF1F-48C6-8909-E72DD1E199B7}" type="sibTrans" cxnId="{C7D4507B-1579-44E3-B608-5CFCEE6E996E}">
      <dgm:prSet/>
      <dgm:spPr/>
      <dgm:t>
        <a:bodyPr/>
        <a:lstStyle/>
        <a:p>
          <a:endParaRPr lang="pt-BR"/>
        </a:p>
      </dgm:t>
    </dgm:pt>
    <dgm:pt modelId="{3ED990E2-3317-404E-8E9C-5B3CC38CC94A}">
      <dgm:prSet custT="1"/>
      <dgm:spPr>
        <a:solidFill>
          <a:schemeClr val="bg1"/>
        </a:solidFill>
      </dgm:spPr>
      <dgm:t>
        <a:bodyPr/>
        <a:lstStyle/>
        <a:p>
          <a:r>
            <a:rPr lang="pt-BR" sz="2400" b="1" dirty="0" smtClean="0">
              <a:solidFill>
                <a:schemeClr val="tx1"/>
              </a:solidFill>
            </a:rPr>
            <a:t>c)      Por receita</a:t>
          </a:r>
          <a:endParaRPr lang="pt-BR" sz="2400" b="1" dirty="0">
            <a:solidFill>
              <a:schemeClr val="tx1"/>
            </a:solidFill>
          </a:endParaRPr>
        </a:p>
      </dgm:t>
    </dgm:pt>
    <dgm:pt modelId="{D9C4356F-F52B-42B0-9E99-188DE0BC2635}" type="parTrans" cxnId="{8EDC87A8-48D9-4459-BF0C-8CB96EFA518C}">
      <dgm:prSet/>
      <dgm:spPr/>
      <dgm:t>
        <a:bodyPr/>
        <a:lstStyle/>
        <a:p>
          <a:endParaRPr lang="pt-BR"/>
        </a:p>
      </dgm:t>
    </dgm:pt>
    <dgm:pt modelId="{934453D8-966F-409E-B618-BB50909ED297}" type="sibTrans" cxnId="{8EDC87A8-48D9-4459-BF0C-8CB96EFA518C}">
      <dgm:prSet/>
      <dgm:spPr/>
      <dgm:t>
        <a:bodyPr/>
        <a:lstStyle/>
        <a:p>
          <a:endParaRPr lang="pt-BR"/>
        </a:p>
      </dgm:t>
    </dgm:pt>
    <dgm:pt modelId="{6D1E666F-4484-4DE1-873E-633C594A350E}">
      <dgm:prSet custT="1"/>
      <dgm:spPr>
        <a:solidFill>
          <a:schemeClr val="bg1"/>
        </a:solidFill>
      </dgm:spPr>
      <dgm:t>
        <a:bodyPr/>
        <a:lstStyle/>
        <a:p>
          <a:r>
            <a:rPr lang="pt-BR" sz="2400" b="1" dirty="0" smtClean="0">
              <a:solidFill>
                <a:schemeClr val="tx1"/>
              </a:solidFill>
            </a:rPr>
            <a:t>d)      Vinculada</a:t>
          </a:r>
          <a:endParaRPr lang="pt-BR" sz="2400" b="1" dirty="0">
            <a:solidFill>
              <a:schemeClr val="tx1"/>
            </a:solidFill>
          </a:endParaRPr>
        </a:p>
      </dgm:t>
    </dgm:pt>
    <dgm:pt modelId="{E83BC73D-0696-4C6A-9A3D-1A6A02FA5FDC}" type="parTrans" cxnId="{CAD7DB3B-1AAF-4F74-8DE3-3D7EB03E33AD}">
      <dgm:prSet/>
      <dgm:spPr/>
      <dgm:t>
        <a:bodyPr/>
        <a:lstStyle/>
        <a:p>
          <a:endParaRPr lang="pt-BR"/>
        </a:p>
      </dgm:t>
    </dgm:pt>
    <dgm:pt modelId="{AE8EE4F4-DD2E-46CE-BE7B-B4D4D80CB267}" type="sibTrans" cxnId="{CAD7DB3B-1AAF-4F74-8DE3-3D7EB03E33AD}">
      <dgm:prSet/>
      <dgm:spPr/>
      <dgm:t>
        <a:bodyPr/>
        <a:lstStyle/>
        <a:p>
          <a:endParaRPr lang="pt-BR"/>
        </a:p>
      </dgm:t>
    </dgm:pt>
    <dgm:pt modelId="{59C930D5-0225-42ED-A6D3-9D11CABE1973}">
      <dgm:prSet custT="1"/>
      <dgm:spPr>
        <a:solidFill>
          <a:schemeClr val="bg1"/>
        </a:solidFill>
      </dgm:spPr>
      <dgm:t>
        <a:bodyPr/>
        <a:lstStyle/>
        <a:p>
          <a:r>
            <a:rPr lang="pt-BR" sz="2400" b="1" dirty="0" smtClean="0">
              <a:solidFill>
                <a:schemeClr val="tx1"/>
              </a:solidFill>
            </a:rPr>
            <a:t>e)      Como recolher</a:t>
          </a:r>
          <a:endParaRPr lang="pt-BR" sz="2400" b="1" dirty="0">
            <a:solidFill>
              <a:schemeClr val="tx1"/>
            </a:solidFill>
          </a:endParaRPr>
        </a:p>
      </dgm:t>
    </dgm:pt>
    <dgm:pt modelId="{21A58554-212D-4719-8402-352057888380}" type="parTrans" cxnId="{C8268B40-9654-4EEF-A0F9-6CCA7AA4253C}">
      <dgm:prSet/>
      <dgm:spPr/>
      <dgm:t>
        <a:bodyPr/>
        <a:lstStyle/>
        <a:p>
          <a:endParaRPr lang="pt-BR"/>
        </a:p>
      </dgm:t>
    </dgm:pt>
    <dgm:pt modelId="{CD77BCC9-AD13-40D4-9344-BB2A799AE455}" type="sibTrans" cxnId="{C8268B40-9654-4EEF-A0F9-6CCA7AA4253C}">
      <dgm:prSet/>
      <dgm:spPr/>
      <dgm:t>
        <a:bodyPr/>
        <a:lstStyle/>
        <a:p>
          <a:endParaRPr lang="pt-BR"/>
        </a:p>
      </dgm:t>
    </dgm:pt>
    <dgm:pt modelId="{C0EFC2A0-EE91-4D91-9678-1252EC0DBF96}" type="pres">
      <dgm:prSet presAssocID="{34168CAC-02CE-4A1D-9E41-EBE5E1965A7A}" presName="Name0" presStyleCnt="0">
        <dgm:presLayoutVars>
          <dgm:resizeHandles/>
        </dgm:presLayoutVars>
      </dgm:prSet>
      <dgm:spPr/>
    </dgm:pt>
    <dgm:pt modelId="{0C5AB623-FD2C-4873-9B5E-E3BC7E32D008}" type="pres">
      <dgm:prSet presAssocID="{20C69778-889F-48BF-AD55-4DD53B6E33D9}" presName="text" presStyleLbl="node1" presStyleIdx="0" presStyleCnt="5" custScaleX="159083" custScaleY="17205">
        <dgm:presLayoutVars>
          <dgm:bulletEnabled val="1"/>
        </dgm:presLayoutVars>
      </dgm:prSet>
      <dgm:spPr/>
    </dgm:pt>
    <dgm:pt modelId="{8BB8F891-47F3-4455-994B-62A396E0207B}" type="pres">
      <dgm:prSet presAssocID="{A37ACC49-2A17-4CC9-B34A-73FF480719C0}" presName="space" presStyleCnt="0"/>
      <dgm:spPr/>
    </dgm:pt>
    <dgm:pt modelId="{9E52B5A2-6D7B-4930-A499-CAADC5D2F1D5}" type="pres">
      <dgm:prSet presAssocID="{F02A0DC6-AC51-4272-8CB9-B5E80A80DA8E}" presName="text" presStyleLbl="node1" presStyleIdx="1" presStyleCnt="5" custScaleX="159083" custScaleY="17205">
        <dgm:presLayoutVars>
          <dgm:bulletEnabled val="1"/>
        </dgm:presLayoutVars>
      </dgm:prSet>
      <dgm:spPr/>
    </dgm:pt>
    <dgm:pt modelId="{F7AE6C01-86CD-4D31-95A0-57A7F1FE4828}" type="pres">
      <dgm:prSet presAssocID="{3DDF39C7-FF1F-48C6-8909-E72DD1E199B7}" presName="space" presStyleCnt="0"/>
      <dgm:spPr/>
    </dgm:pt>
    <dgm:pt modelId="{FC381E94-17D7-4E30-BB2B-43562484A2AD}" type="pres">
      <dgm:prSet presAssocID="{3ED990E2-3317-404E-8E9C-5B3CC38CC94A}" presName="text" presStyleLbl="node1" presStyleIdx="2" presStyleCnt="5" custScaleX="159083" custScaleY="17205">
        <dgm:presLayoutVars>
          <dgm:bulletEnabled val="1"/>
        </dgm:presLayoutVars>
      </dgm:prSet>
      <dgm:spPr/>
    </dgm:pt>
    <dgm:pt modelId="{70EB6CEA-B466-4571-8374-186A09E94D88}" type="pres">
      <dgm:prSet presAssocID="{934453D8-966F-409E-B618-BB50909ED297}" presName="space" presStyleCnt="0"/>
      <dgm:spPr/>
    </dgm:pt>
    <dgm:pt modelId="{D208706D-1887-46A9-B753-B21265B5AEB1}" type="pres">
      <dgm:prSet presAssocID="{6D1E666F-4484-4DE1-873E-633C594A350E}" presName="text" presStyleLbl="node1" presStyleIdx="3" presStyleCnt="5" custScaleX="159083" custScaleY="17205">
        <dgm:presLayoutVars>
          <dgm:bulletEnabled val="1"/>
        </dgm:presLayoutVars>
      </dgm:prSet>
      <dgm:spPr/>
    </dgm:pt>
    <dgm:pt modelId="{02A5EAD3-FD0A-4E27-90C3-AC907A31D630}" type="pres">
      <dgm:prSet presAssocID="{AE8EE4F4-DD2E-46CE-BE7B-B4D4D80CB267}" presName="space" presStyleCnt="0"/>
      <dgm:spPr/>
    </dgm:pt>
    <dgm:pt modelId="{188FDAB5-3E65-4473-A1EB-8C3B19E81054}" type="pres">
      <dgm:prSet presAssocID="{59C930D5-0225-42ED-A6D3-9D11CABE1973}" presName="text" presStyleLbl="node1" presStyleIdx="4" presStyleCnt="5" custScaleX="159083" custScaleY="17205">
        <dgm:presLayoutVars>
          <dgm:bulletEnabled val="1"/>
        </dgm:presLayoutVars>
      </dgm:prSet>
      <dgm:spPr/>
    </dgm:pt>
  </dgm:ptLst>
  <dgm:cxnLst>
    <dgm:cxn modelId="{8EDC87A8-48D9-4459-BF0C-8CB96EFA518C}" srcId="{34168CAC-02CE-4A1D-9E41-EBE5E1965A7A}" destId="{3ED990E2-3317-404E-8E9C-5B3CC38CC94A}" srcOrd="2" destOrd="0" parTransId="{D9C4356F-F52B-42B0-9E99-188DE0BC2635}" sibTransId="{934453D8-966F-409E-B618-BB50909ED297}"/>
    <dgm:cxn modelId="{C7987BCF-4A49-4A8C-8666-1EF7EFDDD8F7}" type="presOf" srcId="{3ED990E2-3317-404E-8E9C-5B3CC38CC94A}" destId="{FC381E94-17D7-4E30-BB2B-43562484A2AD}" srcOrd="0" destOrd="0" presId="urn:diagrams.loki3.com/VaryingWidthList+Icon"/>
    <dgm:cxn modelId="{94BCF9CF-CE16-4ADE-96A9-FC5763739050}" srcId="{34168CAC-02CE-4A1D-9E41-EBE5E1965A7A}" destId="{20C69778-889F-48BF-AD55-4DD53B6E33D9}" srcOrd="0" destOrd="0" parTransId="{1B6F2C2C-984C-4BE7-9729-B9F1F7F0509A}" sibTransId="{A37ACC49-2A17-4CC9-B34A-73FF480719C0}"/>
    <dgm:cxn modelId="{924B7287-67E9-405C-BEBC-1393F956B52D}" type="presOf" srcId="{F02A0DC6-AC51-4272-8CB9-B5E80A80DA8E}" destId="{9E52B5A2-6D7B-4930-A499-CAADC5D2F1D5}" srcOrd="0" destOrd="0" presId="urn:diagrams.loki3.com/VaryingWidthList+Icon"/>
    <dgm:cxn modelId="{E7B992FE-6C52-40BF-9A6F-D976B06BFD43}" type="presOf" srcId="{59C930D5-0225-42ED-A6D3-9D11CABE1973}" destId="{188FDAB5-3E65-4473-A1EB-8C3B19E81054}" srcOrd="0" destOrd="0" presId="urn:diagrams.loki3.com/VaryingWidthList+Icon"/>
    <dgm:cxn modelId="{83B45876-415A-45F4-A5E2-C7C251043833}" type="presOf" srcId="{20C69778-889F-48BF-AD55-4DD53B6E33D9}" destId="{0C5AB623-FD2C-4873-9B5E-E3BC7E32D008}" srcOrd="0" destOrd="0" presId="urn:diagrams.loki3.com/VaryingWidthList+Icon"/>
    <dgm:cxn modelId="{C7D4507B-1579-44E3-B608-5CFCEE6E996E}" srcId="{34168CAC-02CE-4A1D-9E41-EBE5E1965A7A}" destId="{F02A0DC6-AC51-4272-8CB9-B5E80A80DA8E}" srcOrd="1" destOrd="0" parTransId="{D7C69554-2177-41D6-880B-69BBF3253B98}" sibTransId="{3DDF39C7-FF1F-48C6-8909-E72DD1E199B7}"/>
    <dgm:cxn modelId="{F9063F0F-7530-41EA-840D-6D75B0A81D52}" type="presOf" srcId="{34168CAC-02CE-4A1D-9E41-EBE5E1965A7A}" destId="{C0EFC2A0-EE91-4D91-9678-1252EC0DBF96}" srcOrd="0" destOrd="0" presId="urn:diagrams.loki3.com/VaryingWidthList+Icon"/>
    <dgm:cxn modelId="{6E041C28-5753-4668-9B79-5228DD8E677E}" type="presOf" srcId="{6D1E666F-4484-4DE1-873E-633C594A350E}" destId="{D208706D-1887-46A9-B753-B21265B5AEB1}" srcOrd="0" destOrd="0" presId="urn:diagrams.loki3.com/VaryingWidthList+Icon"/>
    <dgm:cxn modelId="{C8268B40-9654-4EEF-A0F9-6CCA7AA4253C}" srcId="{34168CAC-02CE-4A1D-9E41-EBE5E1965A7A}" destId="{59C930D5-0225-42ED-A6D3-9D11CABE1973}" srcOrd="4" destOrd="0" parTransId="{21A58554-212D-4719-8402-352057888380}" sibTransId="{CD77BCC9-AD13-40D4-9344-BB2A799AE455}"/>
    <dgm:cxn modelId="{CAD7DB3B-1AAF-4F74-8DE3-3D7EB03E33AD}" srcId="{34168CAC-02CE-4A1D-9E41-EBE5E1965A7A}" destId="{6D1E666F-4484-4DE1-873E-633C594A350E}" srcOrd="3" destOrd="0" parTransId="{E83BC73D-0696-4C6A-9A3D-1A6A02FA5FDC}" sibTransId="{AE8EE4F4-DD2E-46CE-BE7B-B4D4D80CB267}"/>
    <dgm:cxn modelId="{CC132F40-3090-4309-A6B6-55E671498B4E}" type="presParOf" srcId="{C0EFC2A0-EE91-4D91-9678-1252EC0DBF96}" destId="{0C5AB623-FD2C-4873-9B5E-E3BC7E32D008}" srcOrd="0" destOrd="0" presId="urn:diagrams.loki3.com/VaryingWidthList+Icon"/>
    <dgm:cxn modelId="{8E20E06B-9E98-48DA-AABF-38E2F5EA01DE}" type="presParOf" srcId="{C0EFC2A0-EE91-4D91-9678-1252EC0DBF96}" destId="{8BB8F891-47F3-4455-994B-62A396E0207B}" srcOrd="1" destOrd="0" presId="urn:diagrams.loki3.com/VaryingWidthList+Icon"/>
    <dgm:cxn modelId="{ECD59420-3B70-4C7D-A65E-528372F9AA87}" type="presParOf" srcId="{C0EFC2A0-EE91-4D91-9678-1252EC0DBF96}" destId="{9E52B5A2-6D7B-4930-A499-CAADC5D2F1D5}" srcOrd="2" destOrd="0" presId="urn:diagrams.loki3.com/VaryingWidthList+Icon"/>
    <dgm:cxn modelId="{41FDBCA5-837B-48DF-A81C-8EBAFE20D336}" type="presParOf" srcId="{C0EFC2A0-EE91-4D91-9678-1252EC0DBF96}" destId="{F7AE6C01-86CD-4D31-95A0-57A7F1FE4828}" srcOrd="3" destOrd="0" presId="urn:diagrams.loki3.com/VaryingWidthList+Icon"/>
    <dgm:cxn modelId="{9D0A06BF-5E09-414A-AF3E-1F19EC6920C7}" type="presParOf" srcId="{C0EFC2A0-EE91-4D91-9678-1252EC0DBF96}" destId="{FC381E94-17D7-4E30-BB2B-43562484A2AD}" srcOrd="4" destOrd="0" presId="urn:diagrams.loki3.com/VaryingWidthList+Icon"/>
    <dgm:cxn modelId="{888A8347-1FC7-487E-B9DF-10CE07781ACF}" type="presParOf" srcId="{C0EFC2A0-EE91-4D91-9678-1252EC0DBF96}" destId="{70EB6CEA-B466-4571-8374-186A09E94D88}" srcOrd="5" destOrd="0" presId="urn:diagrams.loki3.com/VaryingWidthList+Icon"/>
    <dgm:cxn modelId="{A728D45E-DE87-4A72-8C27-29640D18FAA7}" type="presParOf" srcId="{C0EFC2A0-EE91-4D91-9678-1252EC0DBF96}" destId="{D208706D-1887-46A9-B753-B21265B5AEB1}" srcOrd="6" destOrd="0" presId="urn:diagrams.loki3.com/VaryingWidthList+Icon"/>
    <dgm:cxn modelId="{C5171799-8455-4D16-83F5-AD967F5576C3}" type="presParOf" srcId="{C0EFC2A0-EE91-4D91-9678-1252EC0DBF96}" destId="{02A5EAD3-FD0A-4E27-90C3-AC907A31D630}" srcOrd="7" destOrd="0" presId="urn:diagrams.loki3.com/VaryingWidthList+Icon"/>
    <dgm:cxn modelId="{6FC786ED-0FDE-430D-BAA7-9C1175267E34}" type="presParOf" srcId="{C0EFC2A0-EE91-4D91-9678-1252EC0DBF96}" destId="{188FDAB5-3E65-4473-A1EB-8C3B19E81054}" srcOrd="8" destOrd="0" presId="urn:diagrams.loki3.com/VaryingWidthLis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29A60-42EA-4171-801E-62E357220358}">
      <dsp:nvSpPr>
        <dsp:cNvPr id="0" name=""/>
        <dsp:cNvSpPr/>
      </dsp:nvSpPr>
      <dsp:spPr>
        <a:xfrm>
          <a:off x="0" y="4355073"/>
          <a:ext cx="765059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7D8C46-296C-4858-997D-3DD180EE21B1}">
      <dsp:nvSpPr>
        <dsp:cNvPr id="0" name=""/>
        <dsp:cNvSpPr/>
      </dsp:nvSpPr>
      <dsp:spPr>
        <a:xfrm>
          <a:off x="0" y="3253421"/>
          <a:ext cx="765059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512BBA-6CB7-4192-AAEB-DEAA2CD50805}">
      <dsp:nvSpPr>
        <dsp:cNvPr id="0" name=""/>
        <dsp:cNvSpPr/>
      </dsp:nvSpPr>
      <dsp:spPr>
        <a:xfrm>
          <a:off x="0" y="2151770"/>
          <a:ext cx="765059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7405B7-5F24-4EBA-8738-0DF805F66E5D}">
      <dsp:nvSpPr>
        <dsp:cNvPr id="0" name=""/>
        <dsp:cNvSpPr/>
      </dsp:nvSpPr>
      <dsp:spPr>
        <a:xfrm>
          <a:off x="0" y="1050118"/>
          <a:ext cx="765059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DEEE01-ABE5-40A0-AF7A-8928DF052DD1}">
      <dsp:nvSpPr>
        <dsp:cNvPr id="0" name=""/>
        <dsp:cNvSpPr/>
      </dsp:nvSpPr>
      <dsp:spPr>
        <a:xfrm>
          <a:off x="1989154" y="926"/>
          <a:ext cx="5661439" cy="1049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000" tIns="34290" rIns="34290" bIns="34290" numCol="1" spcCol="1270" anchor="b" anchorCtr="0">
          <a:noAutofit/>
        </a:bodyPr>
        <a:lstStyle/>
        <a:p>
          <a:pPr lvl="0" algn="l" defTabSz="800100">
            <a:lnSpc>
              <a:spcPct val="90000"/>
            </a:lnSpc>
            <a:spcBef>
              <a:spcPct val="0"/>
            </a:spcBef>
            <a:spcAft>
              <a:spcPct val="35000"/>
            </a:spcAft>
          </a:pPr>
          <a:r>
            <a:rPr lang="en-GB" altLang="pt-BR" sz="1800" kern="1200" dirty="0" smtClean="0">
              <a:solidFill>
                <a:schemeClr val="bg1"/>
              </a:solidFill>
              <a:latin typeface="+mn-lt"/>
            </a:rPr>
            <a:t>1ª Escola de </a:t>
          </a:r>
          <a:r>
            <a:rPr lang="en-GB" altLang="pt-BR" sz="1800" kern="1200" dirty="0" err="1" smtClean="0">
              <a:solidFill>
                <a:schemeClr val="bg1"/>
              </a:solidFill>
              <a:latin typeface="+mn-lt"/>
            </a:rPr>
            <a:t>Engenharia</a:t>
          </a:r>
          <a:r>
            <a:rPr lang="en-GB" altLang="pt-BR" sz="1800" kern="1200" dirty="0" smtClean="0">
              <a:solidFill>
                <a:schemeClr val="bg1"/>
              </a:solidFill>
              <a:latin typeface="+mn-lt"/>
            </a:rPr>
            <a:t> no Brasil – Real Academia de </a:t>
          </a:r>
          <a:r>
            <a:rPr lang="en-GB" altLang="pt-BR" sz="1800" kern="1200" dirty="0" err="1" smtClean="0">
              <a:solidFill>
                <a:schemeClr val="bg1"/>
              </a:solidFill>
              <a:latin typeface="+mn-lt"/>
            </a:rPr>
            <a:t>Fortificação</a:t>
          </a:r>
          <a:r>
            <a:rPr lang="en-GB" altLang="pt-BR" sz="1800" kern="1200" dirty="0" smtClean="0">
              <a:solidFill>
                <a:schemeClr val="bg1"/>
              </a:solidFill>
              <a:latin typeface="+mn-lt"/>
            </a:rPr>
            <a:t>, </a:t>
          </a:r>
          <a:r>
            <a:rPr lang="en-GB" altLang="pt-BR" sz="1800" kern="1200" dirty="0" err="1" smtClean="0">
              <a:solidFill>
                <a:schemeClr val="bg1"/>
              </a:solidFill>
              <a:latin typeface="+mn-lt"/>
            </a:rPr>
            <a:t>Artilharia</a:t>
          </a:r>
          <a:r>
            <a:rPr lang="en-GB" altLang="pt-BR" sz="1800" kern="1200" dirty="0" smtClean="0">
              <a:solidFill>
                <a:schemeClr val="bg1"/>
              </a:solidFill>
              <a:latin typeface="+mn-lt"/>
            </a:rPr>
            <a:t> e </a:t>
          </a:r>
          <a:r>
            <a:rPr lang="en-GB" altLang="pt-BR" sz="1800" kern="1200" dirty="0" err="1" smtClean="0">
              <a:solidFill>
                <a:schemeClr val="bg1"/>
              </a:solidFill>
              <a:latin typeface="+mn-lt"/>
            </a:rPr>
            <a:t>Desenho</a:t>
          </a:r>
          <a:r>
            <a:rPr lang="en-GB" altLang="pt-BR" sz="1800" kern="1200" dirty="0" smtClean="0">
              <a:solidFill>
                <a:schemeClr val="bg1"/>
              </a:solidFill>
              <a:latin typeface="+mn-lt"/>
            </a:rPr>
            <a:t>, </a:t>
          </a:r>
          <a:r>
            <a:rPr lang="en-GB" altLang="pt-BR" sz="1800" kern="1200" dirty="0" err="1" smtClean="0">
              <a:solidFill>
                <a:schemeClr val="bg1"/>
              </a:solidFill>
              <a:latin typeface="+mn-lt"/>
            </a:rPr>
            <a:t>atual</a:t>
          </a:r>
          <a:r>
            <a:rPr lang="en-GB" altLang="pt-BR" sz="1800" kern="1200" dirty="0" smtClean="0">
              <a:solidFill>
                <a:schemeClr val="bg1"/>
              </a:solidFill>
              <a:latin typeface="+mn-lt"/>
            </a:rPr>
            <a:t> Escola </a:t>
          </a:r>
          <a:r>
            <a:rPr lang="en-GB" altLang="pt-BR" sz="1800" kern="1200" dirty="0" err="1" smtClean="0">
              <a:solidFill>
                <a:schemeClr val="bg1"/>
              </a:solidFill>
              <a:latin typeface="+mn-lt"/>
            </a:rPr>
            <a:t>Politécnica</a:t>
          </a:r>
          <a:r>
            <a:rPr lang="en-GB" altLang="pt-BR" sz="1800" kern="1200" dirty="0" smtClean="0">
              <a:solidFill>
                <a:schemeClr val="bg1"/>
              </a:solidFill>
              <a:latin typeface="+mn-lt"/>
            </a:rPr>
            <a:t> da UFRJ (3º Curso de </a:t>
          </a:r>
          <a:r>
            <a:rPr lang="en-GB" altLang="pt-BR" sz="1800" kern="1200" dirty="0" err="1" smtClean="0">
              <a:solidFill>
                <a:schemeClr val="bg1"/>
              </a:solidFill>
              <a:latin typeface="+mn-lt"/>
            </a:rPr>
            <a:t>Engenharia</a:t>
          </a:r>
          <a:r>
            <a:rPr lang="en-GB" altLang="pt-BR" sz="1800" kern="1200" dirty="0" smtClean="0">
              <a:solidFill>
                <a:schemeClr val="bg1"/>
              </a:solidFill>
              <a:latin typeface="+mn-lt"/>
            </a:rPr>
            <a:t> </a:t>
          </a:r>
          <a:r>
            <a:rPr lang="en-GB" altLang="pt-BR" sz="1800" kern="1200" dirty="0" err="1" smtClean="0">
              <a:solidFill>
                <a:schemeClr val="bg1"/>
              </a:solidFill>
              <a:latin typeface="+mn-lt"/>
            </a:rPr>
            <a:t>mais</a:t>
          </a:r>
          <a:r>
            <a:rPr lang="en-GB" altLang="pt-BR" sz="1800" kern="1200" dirty="0" smtClean="0">
              <a:solidFill>
                <a:schemeClr val="bg1"/>
              </a:solidFill>
              <a:latin typeface="+mn-lt"/>
            </a:rPr>
            <a:t> </a:t>
          </a:r>
          <a:r>
            <a:rPr lang="en-GB" altLang="pt-BR" sz="1800" kern="1200" dirty="0" err="1" smtClean="0">
              <a:solidFill>
                <a:schemeClr val="bg1"/>
              </a:solidFill>
              <a:latin typeface="+mn-lt"/>
            </a:rPr>
            <a:t>antigo</a:t>
          </a:r>
          <a:r>
            <a:rPr lang="en-GB" altLang="pt-BR" sz="1800" kern="1200" dirty="0" smtClean="0">
              <a:solidFill>
                <a:schemeClr val="bg1"/>
              </a:solidFill>
              <a:latin typeface="+mn-lt"/>
            </a:rPr>
            <a:t> do </a:t>
          </a:r>
          <a:r>
            <a:rPr lang="en-GB" altLang="pt-BR" sz="1800" kern="1200" dirty="0" err="1" smtClean="0">
              <a:solidFill>
                <a:schemeClr val="bg1"/>
              </a:solidFill>
              <a:latin typeface="+mn-lt"/>
            </a:rPr>
            <a:t>mundo</a:t>
          </a:r>
          <a:r>
            <a:rPr lang="en-GB" altLang="pt-BR" sz="1800" kern="1200" dirty="0" smtClean="0">
              <a:solidFill>
                <a:schemeClr val="bg1"/>
              </a:solidFill>
              <a:latin typeface="+mn-lt"/>
            </a:rPr>
            <a:t>)</a:t>
          </a:r>
          <a:endParaRPr lang="pt-BR" sz="1800" kern="1200" dirty="0">
            <a:solidFill>
              <a:schemeClr val="bg1"/>
            </a:solidFill>
            <a:latin typeface="+mn-lt"/>
          </a:endParaRPr>
        </a:p>
      </dsp:txBody>
      <dsp:txXfrm>
        <a:off x="1989154" y="926"/>
        <a:ext cx="5661439" cy="1049191"/>
      </dsp:txXfrm>
    </dsp:sp>
    <dsp:sp modelId="{18DCB019-07F8-4727-84BF-2F4C4730A48C}">
      <dsp:nvSpPr>
        <dsp:cNvPr id="0" name=""/>
        <dsp:cNvSpPr/>
      </dsp:nvSpPr>
      <dsp:spPr>
        <a:xfrm>
          <a:off x="0" y="288032"/>
          <a:ext cx="1989154" cy="75599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pt-BR" sz="4000" b="1" kern="1200" dirty="0" smtClean="0"/>
            <a:t>1792</a:t>
          </a:r>
          <a:endParaRPr lang="pt-BR" sz="4000" b="1" kern="1200" dirty="0"/>
        </a:p>
      </dsp:txBody>
      <dsp:txXfrm>
        <a:off x="36911" y="324943"/>
        <a:ext cx="1915332" cy="719084"/>
      </dsp:txXfrm>
    </dsp:sp>
    <dsp:sp modelId="{CE06BEAA-5F65-4E35-91EA-27B587BD2588}">
      <dsp:nvSpPr>
        <dsp:cNvPr id="0" name=""/>
        <dsp:cNvSpPr/>
      </dsp:nvSpPr>
      <dsp:spPr>
        <a:xfrm>
          <a:off x="1989154" y="1102578"/>
          <a:ext cx="5661439" cy="1049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000" tIns="34290" rIns="34290" bIns="34290" numCol="1" spcCol="1270" anchor="b" anchorCtr="0">
          <a:noAutofit/>
        </a:bodyPr>
        <a:lstStyle/>
        <a:p>
          <a:pPr lvl="0" algn="l" defTabSz="800100">
            <a:lnSpc>
              <a:spcPct val="90000"/>
            </a:lnSpc>
            <a:spcBef>
              <a:spcPct val="0"/>
            </a:spcBef>
            <a:spcAft>
              <a:spcPct val="35000"/>
            </a:spcAft>
          </a:pPr>
          <a:r>
            <a:rPr lang="en-GB" altLang="pt-BR" sz="1800" kern="1200" dirty="0" err="1" smtClean="0">
              <a:solidFill>
                <a:schemeClr val="bg1"/>
              </a:solidFill>
              <a:latin typeface="+mn-lt"/>
            </a:rPr>
            <a:t>Engenharia</a:t>
          </a:r>
          <a:r>
            <a:rPr lang="en-GB" altLang="pt-BR" sz="1800" kern="1200" dirty="0" smtClean="0">
              <a:solidFill>
                <a:schemeClr val="bg1"/>
              </a:solidFill>
              <a:latin typeface="+mn-lt"/>
            </a:rPr>
            <a:t> </a:t>
          </a:r>
          <a:r>
            <a:rPr lang="en-GB" altLang="pt-BR" sz="1800" kern="1200" dirty="0" err="1" smtClean="0">
              <a:solidFill>
                <a:schemeClr val="bg1"/>
              </a:solidFill>
              <a:latin typeface="+mn-lt"/>
            </a:rPr>
            <a:t>Militar</a:t>
          </a:r>
          <a:r>
            <a:rPr lang="en-GB" altLang="pt-BR" sz="1800" kern="1200" dirty="0" smtClean="0">
              <a:solidFill>
                <a:schemeClr val="bg1"/>
              </a:solidFill>
              <a:latin typeface="+mn-lt"/>
            </a:rPr>
            <a:t> no Brasil </a:t>
          </a:r>
          <a:r>
            <a:rPr lang="en-GB" altLang="pt-BR" sz="1800" kern="1200" dirty="0" err="1" smtClean="0">
              <a:solidFill>
                <a:schemeClr val="bg1"/>
              </a:solidFill>
              <a:latin typeface="+mn-lt"/>
            </a:rPr>
            <a:t>foi</a:t>
          </a:r>
          <a:r>
            <a:rPr lang="en-GB" altLang="pt-BR" sz="1800" kern="1200" dirty="0" smtClean="0">
              <a:solidFill>
                <a:schemeClr val="bg1"/>
              </a:solidFill>
              <a:latin typeface="+mn-lt"/>
            </a:rPr>
            <a:t> </a:t>
          </a:r>
          <a:r>
            <a:rPr lang="en-GB" altLang="pt-BR" sz="1800" kern="1200" dirty="0" err="1" smtClean="0">
              <a:solidFill>
                <a:schemeClr val="bg1"/>
              </a:solidFill>
              <a:latin typeface="+mn-lt"/>
            </a:rPr>
            <a:t>implantada</a:t>
          </a:r>
          <a:r>
            <a:rPr lang="en-GB" altLang="pt-BR" sz="1800" kern="1200" dirty="0" smtClean="0">
              <a:solidFill>
                <a:schemeClr val="bg1"/>
              </a:solidFill>
              <a:latin typeface="+mn-lt"/>
            </a:rPr>
            <a:t> </a:t>
          </a:r>
          <a:r>
            <a:rPr lang="en-GB" altLang="pt-BR" sz="1800" kern="1200" dirty="0" err="1" smtClean="0">
              <a:solidFill>
                <a:schemeClr val="bg1"/>
              </a:solidFill>
              <a:latin typeface="+mn-lt"/>
            </a:rPr>
            <a:t>na</a:t>
          </a:r>
          <a:r>
            <a:rPr lang="en-GB" altLang="pt-BR" sz="1800" kern="1200" dirty="0" smtClean="0">
              <a:solidFill>
                <a:schemeClr val="bg1"/>
              </a:solidFill>
              <a:latin typeface="+mn-lt"/>
            </a:rPr>
            <a:t> Academia Real </a:t>
          </a:r>
          <a:r>
            <a:rPr lang="en-GB" altLang="pt-BR" sz="1800" kern="1200" dirty="0" err="1" smtClean="0">
              <a:solidFill>
                <a:schemeClr val="bg1"/>
              </a:solidFill>
              <a:latin typeface="+mn-lt"/>
            </a:rPr>
            <a:t>Militar</a:t>
          </a:r>
          <a:r>
            <a:rPr lang="en-GB" altLang="pt-BR" sz="1800" kern="1200" dirty="0" smtClean="0">
              <a:solidFill>
                <a:schemeClr val="bg1"/>
              </a:solidFill>
              <a:latin typeface="+mn-lt"/>
            </a:rPr>
            <a:t> – RJ ––</a:t>
          </a:r>
          <a:r>
            <a:rPr lang="en-GB" altLang="pt-BR" sz="1800" kern="1200" dirty="0" err="1" smtClean="0">
              <a:solidFill>
                <a:schemeClr val="bg1"/>
              </a:solidFill>
              <a:latin typeface="+mn-lt"/>
            </a:rPr>
            <a:t>atual</a:t>
          </a:r>
          <a:r>
            <a:rPr lang="en-GB" altLang="pt-BR" sz="1800" kern="1200" dirty="0" smtClean="0">
              <a:solidFill>
                <a:schemeClr val="bg1"/>
              </a:solidFill>
              <a:latin typeface="+mn-lt"/>
            </a:rPr>
            <a:t> </a:t>
          </a:r>
          <a:r>
            <a:rPr lang="en-GB" altLang="pt-BR" sz="1800" kern="1200" dirty="0" err="1" smtClean="0">
              <a:solidFill>
                <a:schemeClr val="bg1"/>
              </a:solidFill>
              <a:latin typeface="+mn-lt"/>
            </a:rPr>
            <a:t>Instituto</a:t>
          </a:r>
          <a:r>
            <a:rPr lang="en-GB" altLang="pt-BR" sz="1800" kern="1200" dirty="0" smtClean="0">
              <a:solidFill>
                <a:schemeClr val="bg1"/>
              </a:solidFill>
              <a:latin typeface="+mn-lt"/>
            </a:rPr>
            <a:t> </a:t>
          </a:r>
          <a:r>
            <a:rPr lang="en-GB" altLang="pt-BR" sz="1800" kern="1200" dirty="0" err="1" smtClean="0">
              <a:solidFill>
                <a:schemeClr val="bg1"/>
              </a:solidFill>
              <a:latin typeface="+mn-lt"/>
            </a:rPr>
            <a:t>Militar</a:t>
          </a:r>
          <a:r>
            <a:rPr lang="en-GB" altLang="pt-BR" sz="1800" kern="1200" dirty="0" smtClean="0">
              <a:solidFill>
                <a:schemeClr val="bg1"/>
              </a:solidFill>
              <a:latin typeface="+mn-lt"/>
            </a:rPr>
            <a:t> de </a:t>
          </a:r>
          <a:r>
            <a:rPr lang="en-GB" altLang="pt-BR" sz="1800" kern="1200" dirty="0" err="1" smtClean="0">
              <a:solidFill>
                <a:schemeClr val="bg1"/>
              </a:solidFill>
              <a:latin typeface="+mn-lt"/>
            </a:rPr>
            <a:t>Engenharia</a:t>
          </a:r>
          <a:endParaRPr lang="en-GB" altLang="pt-BR" sz="1800" kern="1200" dirty="0" smtClean="0">
            <a:solidFill>
              <a:schemeClr val="bg1"/>
            </a:solidFill>
            <a:latin typeface="+mn-lt"/>
          </a:endParaRPr>
        </a:p>
      </dsp:txBody>
      <dsp:txXfrm>
        <a:off x="1989154" y="1102578"/>
        <a:ext cx="5661439" cy="1049191"/>
      </dsp:txXfrm>
    </dsp:sp>
    <dsp:sp modelId="{06509533-5A48-4426-8306-116E094ECB18}">
      <dsp:nvSpPr>
        <dsp:cNvPr id="0" name=""/>
        <dsp:cNvSpPr/>
      </dsp:nvSpPr>
      <dsp:spPr>
        <a:xfrm>
          <a:off x="0" y="1404247"/>
          <a:ext cx="1989154" cy="75599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pt-BR" sz="4000" b="1" kern="1200" dirty="0" smtClean="0"/>
            <a:t>1810</a:t>
          </a:r>
          <a:endParaRPr lang="pt-BR" sz="4000" b="1" kern="1200" dirty="0"/>
        </a:p>
      </dsp:txBody>
      <dsp:txXfrm>
        <a:off x="36911" y="1441158"/>
        <a:ext cx="1915332" cy="719084"/>
      </dsp:txXfrm>
    </dsp:sp>
    <dsp:sp modelId="{AC2A9DD1-7BEF-4C7D-811E-9B50BD6A56FF}">
      <dsp:nvSpPr>
        <dsp:cNvPr id="0" name=""/>
        <dsp:cNvSpPr/>
      </dsp:nvSpPr>
      <dsp:spPr>
        <a:xfrm>
          <a:off x="1989154" y="2204229"/>
          <a:ext cx="5661439" cy="1049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000" tIns="34290" rIns="34290" bIns="34290" numCol="1" spcCol="1270" anchor="b" anchorCtr="0">
          <a:noAutofit/>
        </a:bodyPr>
        <a:lstStyle/>
        <a:p>
          <a:pPr lvl="0" algn="l" defTabSz="800100">
            <a:lnSpc>
              <a:spcPct val="90000"/>
            </a:lnSpc>
            <a:spcBef>
              <a:spcPct val="0"/>
            </a:spcBef>
            <a:spcAft>
              <a:spcPct val="35000"/>
            </a:spcAft>
          </a:pPr>
          <a:r>
            <a:rPr lang="en-GB" altLang="pt-BR" sz="1800" kern="1200" dirty="0" err="1" smtClean="0">
              <a:solidFill>
                <a:schemeClr val="bg1"/>
              </a:solidFill>
              <a:latin typeface="+mn-lt"/>
            </a:rPr>
            <a:t>Passaram</a:t>
          </a:r>
          <a:r>
            <a:rPr lang="en-GB" altLang="pt-BR" sz="1800" kern="1200" dirty="0" smtClean="0">
              <a:solidFill>
                <a:schemeClr val="bg1"/>
              </a:solidFill>
              <a:latin typeface="+mn-lt"/>
            </a:rPr>
            <a:t> a </a:t>
          </a:r>
          <a:r>
            <a:rPr lang="en-GB" altLang="pt-BR" sz="1800" kern="1200" dirty="0" err="1" smtClean="0">
              <a:solidFill>
                <a:schemeClr val="bg1"/>
              </a:solidFill>
              <a:latin typeface="+mn-lt"/>
            </a:rPr>
            <a:t>ser</a:t>
          </a:r>
          <a:r>
            <a:rPr lang="en-GB" altLang="pt-BR" sz="1800" kern="1200" dirty="0" smtClean="0">
              <a:solidFill>
                <a:schemeClr val="bg1"/>
              </a:solidFill>
              <a:latin typeface="+mn-lt"/>
            </a:rPr>
            <a:t> </a:t>
          </a:r>
          <a:r>
            <a:rPr lang="en-GB" altLang="pt-BR" sz="1800" kern="1200" dirty="0" err="1" smtClean="0">
              <a:solidFill>
                <a:schemeClr val="bg1"/>
              </a:solidFill>
              <a:latin typeface="+mn-lt"/>
            </a:rPr>
            <a:t>aceitos</a:t>
          </a:r>
          <a:r>
            <a:rPr lang="en-GB" altLang="pt-BR" sz="1800" kern="1200" dirty="0" smtClean="0">
              <a:solidFill>
                <a:schemeClr val="bg1"/>
              </a:solidFill>
              <a:latin typeface="+mn-lt"/>
            </a:rPr>
            <a:t> </a:t>
          </a:r>
          <a:r>
            <a:rPr lang="en-GB" altLang="pt-BR" sz="1800" kern="1200" dirty="0" err="1" smtClean="0">
              <a:solidFill>
                <a:schemeClr val="bg1"/>
              </a:solidFill>
              <a:latin typeface="+mn-lt"/>
            </a:rPr>
            <a:t>na</a:t>
          </a:r>
          <a:r>
            <a:rPr lang="en-GB" altLang="pt-BR" sz="1800" kern="1200" dirty="0" smtClean="0">
              <a:solidFill>
                <a:schemeClr val="bg1"/>
              </a:solidFill>
              <a:latin typeface="+mn-lt"/>
            </a:rPr>
            <a:t> escola </a:t>
          </a:r>
          <a:r>
            <a:rPr lang="en-GB" altLang="pt-BR" sz="1800" kern="1200" dirty="0" err="1" smtClean="0">
              <a:solidFill>
                <a:schemeClr val="bg1"/>
              </a:solidFill>
              <a:latin typeface="+mn-lt"/>
            </a:rPr>
            <a:t>os</a:t>
          </a:r>
          <a:r>
            <a:rPr lang="en-GB" altLang="pt-BR" sz="1800" kern="1200" dirty="0" smtClean="0">
              <a:solidFill>
                <a:schemeClr val="bg1"/>
              </a:solidFill>
              <a:latin typeface="+mn-lt"/>
            </a:rPr>
            <a:t> </a:t>
          </a:r>
          <a:r>
            <a:rPr lang="en-GB" altLang="pt-BR" sz="1800" kern="1200" dirty="0" err="1" smtClean="0">
              <a:solidFill>
                <a:schemeClr val="bg1"/>
              </a:solidFill>
              <a:latin typeface="+mn-lt"/>
            </a:rPr>
            <a:t>não</a:t>
          </a:r>
          <a:r>
            <a:rPr lang="en-GB" altLang="pt-BR" sz="1800" kern="1200" dirty="0" smtClean="0">
              <a:solidFill>
                <a:schemeClr val="bg1"/>
              </a:solidFill>
              <a:latin typeface="+mn-lt"/>
            </a:rPr>
            <a:t> </a:t>
          </a:r>
          <a:r>
            <a:rPr lang="en-GB" altLang="pt-BR" sz="1800" kern="1200" dirty="0" err="1" smtClean="0">
              <a:solidFill>
                <a:schemeClr val="bg1"/>
              </a:solidFill>
              <a:latin typeface="+mn-lt"/>
            </a:rPr>
            <a:t>militares</a:t>
          </a:r>
          <a:r>
            <a:rPr lang="en-GB" altLang="pt-BR" sz="1800" kern="1200" dirty="0" smtClean="0">
              <a:solidFill>
                <a:schemeClr val="bg1"/>
              </a:solidFill>
              <a:latin typeface="+mn-lt"/>
            </a:rPr>
            <a:t>, </a:t>
          </a:r>
          <a:r>
            <a:rPr lang="en-GB" altLang="pt-BR" sz="1800" kern="1200" dirty="0" err="1" smtClean="0">
              <a:solidFill>
                <a:schemeClr val="bg1"/>
              </a:solidFill>
              <a:latin typeface="+mn-lt"/>
            </a:rPr>
            <a:t>denominados</a:t>
          </a:r>
          <a:r>
            <a:rPr lang="en-GB" altLang="pt-BR" sz="1800" kern="1200" dirty="0" smtClean="0">
              <a:solidFill>
                <a:schemeClr val="bg1"/>
              </a:solidFill>
              <a:latin typeface="+mn-lt"/>
            </a:rPr>
            <a:t> </a:t>
          </a:r>
          <a:r>
            <a:rPr lang="en-GB" altLang="pt-BR" sz="1800" kern="1200" dirty="0" err="1" smtClean="0">
              <a:solidFill>
                <a:schemeClr val="bg1"/>
              </a:solidFill>
              <a:latin typeface="+mn-lt"/>
            </a:rPr>
            <a:t>Engenheiros</a:t>
          </a:r>
          <a:r>
            <a:rPr lang="en-GB" altLang="pt-BR" sz="1800" kern="1200" dirty="0" smtClean="0">
              <a:solidFill>
                <a:schemeClr val="bg1"/>
              </a:solidFill>
              <a:latin typeface="+mn-lt"/>
            </a:rPr>
            <a:t> </a:t>
          </a:r>
          <a:r>
            <a:rPr lang="en-GB" altLang="pt-BR" sz="1800" kern="1200" dirty="0" err="1" smtClean="0">
              <a:solidFill>
                <a:schemeClr val="bg1"/>
              </a:solidFill>
              <a:latin typeface="+mn-lt"/>
            </a:rPr>
            <a:t>Civis</a:t>
          </a:r>
          <a:endParaRPr lang="en-GB" altLang="pt-BR" sz="1800" kern="1200" dirty="0" smtClean="0">
            <a:solidFill>
              <a:schemeClr val="bg1"/>
            </a:solidFill>
            <a:latin typeface="+mn-lt"/>
          </a:endParaRPr>
        </a:p>
      </dsp:txBody>
      <dsp:txXfrm>
        <a:off x="1989154" y="2204229"/>
        <a:ext cx="5661439" cy="1049191"/>
      </dsp:txXfrm>
    </dsp:sp>
    <dsp:sp modelId="{313CB094-566E-492C-83F7-BC344C52A6C7}">
      <dsp:nvSpPr>
        <dsp:cNvPr id="0" name=""/>
        <dsp:cNvSpPr/>
      </dsp:nvSpPr>
      <dsp:spPr>
        <a:xfrm>
          <a:off x="0" y="2484369"/>
          <a:ext cx="1989154" cy="75599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GB" altLang="pt-BR" sz="4000" b="1" kern="1200" dirty="0" smtClean="0"/>
            <a:t>1823</a:t>
          </a:r>
        </a:p>
      </dsp:txBody>
      <dsp:txXfrm>
        <a:off x="36911" y="2521280"/>
        <a:ext cx="1915332" cy="719084"/>
      </dsp:txXfrm>
    </dsp:sp>
    <dsp:sp modelId="{98684397-5440-45C9-9D01-2F698A2977E9}">
      <dsp:nvSpPr>
        <dsp:cNvPr id="0" name=""/>
        <dsp:cNvSpPr/>
      </dsp:nvSpPr>
      <dsp:spPr>
        <a:xfrm>
          <a:off x="1989154" y="3305881"/>
          <a:ext cx="5661439" cy="1049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000" tIns="34290" rIns="34290" bIns="34290" numCol="1" spcCol="1270" anchor="b" anchorCtr="0">
          <a:noAutofit/>
        </a:bodyPr>
        <a:lstStyle/>
        <a:p>
          <a:pPr lvl="0" algn="l" defTabSz="800100">
            <a:lnSpc>
              <a:spcPct val="90000"/>
            </a:lnSpc>
            <a:spcBef>
              <a:spcPct val="0"/>
            </a:spcBef>
            <a:spcAft>
              <a:spcPct val="35000"/>
            </a:spcAft>
          </a:pPr>
          <a:r>
            <a:rPr lang="en-GB" altLang="pt-BR" sz="1800" kern="1200" dirty="0" smtClean="0">
              <a:solidFill>
                <a:schemeClr val="bg1"/>
              </a:solidFill>
              <a:latin typeface="+mn-lt"/>
            </a:rPr>
            <a:t>Escola </a:t>
          </a:r>
          <a:r>
            <a:rPr lang="en-GB" altLang="pt-BR" sz="1800" kern="1200" dirty="0" err="1" smtClean="0">
              <a:solidFill>
                <a:schemeClr val="bg1"/>
              </a:solidFill>
              <a:latin typeface="+mn-lt"/>
            </a:rPr>
            <a:t>Politécnica</a:t>
          </a:r>
          <a:r>
            <a:rPr lang="en-GB" altLang="pt-BR" sz="1800" kern="1200" dirty="0" smtClean="0">
              <a:solidFill>
                <a:schemeClr val="bg1"/>
              </a:solidFill>
              <a:latin typeface="+mn-lt"/>
            </a:rPr>
            <a:t> da UFRJ </a:t>
          </a:r>
          <a:r>
            <a:rPr lang="en-GB" altLang="pt-BR" sz="1800" kern="1200" dirty="0" err="1" smtClean="0">
              <a:solidFill>
                <a:schemeClr val="bg1"/>
              </a:solidFill>
              <a:latin typeface="+mn-lt"/>
            </a:rPr>
            <a:t>implanta</a:t>
          </a:r>
          <a:r>
            <a:rPr lang="en-GB" altLang="pt-BR" sz="1800" kern="1200" dirty="0" smtClean="0">
              <a:solidFill>
                <a:schemeClr val="bg1"/>
              </a:solidFill>
              <a:latin typeface="+mn-lt"/>
            </a:rPr>
            <a:t> o curso de </a:t>
          </a:r>
          <a:r>
            <a:rPr lang="en-GB" altLang="pt-BR" sz="1800" kern="1200" dirty="0" err="1" smtClean="0">
              <a:solidFill>
                <a:schemeClr val="bg1"/>
              </a:solidFill>
              <a:latin typeface="+mn-lt"/>
            </a:rPr>
            <a:t>Engenharia</a:t>
          </a:r>
          <a:r>
            <a:rPr lang="en-GB" altLang="pt-BR" sz="1800" kern="1200" dirty="0" smtClean="0">
              <a:solidFill>
                <a:schemeClr val="bg1"/>
              </a:solidFill>
              <a:latin typeface="+mn-lt"/>
            </a:rPr>
            <a:t> </a:t>
          </a:r>
          <a:r>
            <a:rPr lang="en-GB" altLang="pt-BR" sz="1800" kern="1200" dirty="0" err="1" smtClean="0">
              <a:solidFill>
                <a:schemeClr val="bg1"/>
              </a:solidFill>
              <a:latin typeface="+mn-lt"/>
            </a:rPr>
            <a:t>mais</a:t>
          </a:r>
          <a:r>
            <a:rPr lang="en-GB" altLang="pt-BR" sz="1800" kern="1200" dirty="0" smtClean="0">
              <a:solidFill>
                <a:schemeClr val="bg1"/>
              </a:solidFill>
              <a:latin typeface="+mn-lt"/>
            </a:rPr>
            <a:t> </a:t>
          </a:r>
          <a:r>
            <a:rPr lang="en-GB" altLang="pt-BR" sz="1800" kern="1200" dirty="0" err="1" smtClean="0">
              <a:solidFill>
                <a:schemeClr val="bg1"/>
              </a:solidFill>
              <a:latin typeface="+mn-lt"/>
            </a:rPr>
            <a:t>estruturado</a:t>
          </a:r>
          <a:endParaRPr lang="en-GB" altLang="pt-BR" sz="1800" kern="1200" dirty="0" smtClean="0">
            <a:solidFill>
              <a:schemeClr val="bg1"/>
            </a:solidFill>
            <a:latin typeface="+mn-lt"/>
          </a:endParaRPr>
        </a:p>
      </dsp:txBody>
      <dsp:txXfrm>
        <a:off x="1989154" y="3305881"/>
        <a:ext cx="5661439" cy="1049191"/>
      </dsp:txXfrm>
    </dsp:sp>
    <dsp:sp modelId="{85D879EC-AA23-4328-A9D5-45EE2DA807D0}">
      <dsp:nvSpPr>
        <dsp:cNvPr id="0" name=""/>
        <dsp:cNvSpPr/>
      </dsp:nvSpPr>
      <dsp:spPr>
        <a:xfrm>
          <a:off x="0" y="3600004"/>
          <a:ext cx="1989154" cy="75599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GB" altLang="pt-BR" sz="4000" b="1" kern="1200" dirty="0" smtClean="0"/>
            <a:t>1874</a:t>
          </a:r>
        </a:p>
      </dsp:txBody>
      <dsp:txXfrm>
        <a:off x="36911" y="3636915"/>
        <a:ext cx="1915332" cy="7190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5F4EA-8B7D-486F-9335-7B68583A80A5}">
      <dsp:nvSpPr>
        <dsp:cNvPr id="0" name=""/>
        <dsp:cNvSpPr/>
      </dsp:nvSpPr>
      <dsp:spPr>
        <a:xfrm>
          <a:off x="0" y="2353976"/>
          <a:ext cx="765059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7012D8-C82C-41A9-80CA-62139A243856}">
      <dsp:nvSpPr>
        <dsp:cNvPr id="0" name=""/>
        <dsp:cNvSpPr/>
      </dsp:nvSpPr>
      <dsp:spPr>
        <a:xfrm>
          <a:off x="0" y="1375153"/>
          <a:ext cx="765059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442710-CB0E-43BA-8C21-07CDA1F76249}">
      <dsp:nvSpPr>
        <dsp:cNvPr id="0" name=""/>
        <dsp:cNvSpPr/>
      </dsp:nvSpPr>
      <dsp:spPr>
        <a:xfrm>
          <a:off x="1989154" y="442940"/>
          <a:ext cx="5661439" cy="932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000" tIns="34290" rIns="34290" bIns="34290" numCol="1" spcCol="1270" anchor="b" anchorCtr="0">
          <a:noAutofit/>
        </a:bodyPr>
        <a:lstStyle/>
        <a:p>
          <a:pPr lvl="0" algn="l" defTabSz="800100">
            <a:lnSpc>
              <a:spcPct val="90000"/>
            </a:lnSpc>
            <a:spcBef>
              <a:spcPct val="0"/>
            </a:spcBef>
            <a:spcAft>
              <a:spcPct val="35000"/>
            </a:spcAft>
          </a:pPr>
          <a:r>
            <a:rPr lang="en-GB" altLang="pt-BR" sz="1800" kern="1200" dirty="0" err="1" smtClean="0">
              <a:solidFill>
                <a:schemeClr val="bg1"/>
              </a:solidFill>
              <a:latin typeface="+mn-lt"/>
            </a:rPr>
            <a:t>Implantação</a:t>
          </a:r>
          <a:r>
            <a:rPr lang="en-GB" altLang="pt-BR" sz="1800" kern="1200" dirty="0" smtClean="0">
              <a:solidFill>
                <a:schemeClr val="bg1"/>
              </a:solidFill>
              <a:latin typeface="+mn-lt"/>
            </a:rPr>
            <a:t> do Sistema </a:t>
          </a:r>
          <a:r>
            <a:rPr lang="en-GB" altLang="pt-BR" sz="1800" kern="1200" dirty="0" err="1" smtClean="0">
              <a:solidFill>
                <a:schemeClr val="bg1"/>
              </a:solidFill>
              <a:latin typeface="+mn-lt"/>
            </a:rPr>
            <a:t>Confea</a:t>
          </a:r>
          <a:r>
            <a:rPr lang="en-GB" altLang="pt-BR" sz="1800" kern="1200" dirty="0" smtClean="0">
              <a:solidFill>
                <a:schemeClr val="bg1"/>
              </a:solidFill>
              <a:latin typeface="+mn-lt"/>
            </a:rPr>
            <a:t>/</a:t>
          </a:r>
          <a:r>
            <a:rPr lang="en-GB" altLang="pt-BR" sz="1800" kern="1200" dirty="0" err="1" smtClean="0">
              <a:solidFill>
                <a:schemeClr val="bg1"/>
              </a:solidFill>
              <a:latin typeface="+mn-lt"/>
            </a:rPr>
            <a:t>Crea</a:t>
          </a:r>
          <a:r>
            <a:rPr lang="en-GB" altLang="pt-BR" sz="1800" kern="1200" dirty="0" smtClean="0">
              <a:solidFill>
                <a:schemeClr val="bg1"/>
              </a:solidFill>
              <a:latin typeface="+mn-lt"/>
            </a:rPr>
            <a:t> - </a:t>
          </a:r>
          <a:r>
            <a:rPr lang="pt-BR" altLang="pt-BR" sz="1800" kern="1200" dirty="0" smtClean="0">
              <a:solidFill>
                <a:schemeClr val="bg1"/>
              </a:solidFill>
              <a:latin typeface="+mn-lt"/>
            </a:rPr>
            <a:t>Decreto 23569/33</a:t>
          </a:r>
        </a:p>
      </dsp:txBody>
      <dsp:txXfrm>
        <a:off x="1989154" y="442940"/>
        <a:ext cx="5661439" cy="932212"/>
      </dsp:txXfrm>
    </dsp:sp>
    <dsp:sp modelId="{CC1596BA-65B6-42D7-A5B6-49F4A2C4F811}">
      <dsp:nvSpPr>
        <dsp:cNvPr id="0" name=""/>
        <dsp:cNvSpPr/>
      </dsp:nvSpPr>
      <dsp:spPr>
        <a:xfrm>
          <a:off x="0" y="612160"/>
          <a:ext cx="1989154" cy="755996"/>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GB" altLang="pt-BR" sz="4000" b="1" kern="1200" dirty="0" smtClean="0"/>
            <a:t>1933</a:t>
          </a:r>
          <a:endParaRPr lang="pt-BR" altLang="pt-BR" sz="4000" b="1" kern="1200" dirty="0" smtClean="0"/>
        </a:p>
      </dsp:txBody>
      <dsp:txXfrm>
        <a:off x="36911" y="649071"/>
        <a:ext cx="1915332" cy="719085"/>
      </dsp:txXfrm>
    </dsp:sp>
    <dsp:sp modelId="{086CE56D-5E71-4D71-8664-D6BC5C60F08D}">
      <dsp:nvSpPr>
        <dsp:cNvPr id="0" name=""/>
        <dsp:cNvSpPr/>
      </dsp:nvSpPr>
      <dsp:spPr>
        <a:xfrm>
          <a:off x="1989154" y="1421763"/>
          <a:ext cx="5661439" cy="932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000" tIns="34290" rIns="34290" bIns="34290" numCol="1" spcCol="1270" anchor="b" anchorCtr="0">
          <a:noAutofit/>
        </a:bodyPr>
        <a:lstStyle/>
        <a:p>
          <a:pPr lvl="0" algn="l" defTabSz="800100">
            <a:lnSpc>
              <a:spcPct val="90000"/>
            </a:lnSpc>
            <a:spcBef>
              <a:spcPct val="0"/>
            </a:spcBef>
            <a:spcAft>
              <a:spcPct val="35000"/>
            </a:spcAft>
          </a:pPr>
          <a:r>
            <a:rPr lang="pt-BR" altLang="pt-BR" sz="1800" kern="1200" dirty="0" smtClean="0">
              <a:solidFill>
                <a:schemeClr val="bg1"/>
              </a:solidFill>
              <a:latin typeface="+mn-lt"/>
            </a:rPr>
            <a:t>Regulamentação da profissão da Engenharia e Agronomia - Lei 5.194/66</a:t>
          </a:r>
        </a:p>
      </dsp:txBody>
      <dsp:txXfrm>
        <a:off x="1989154" y="1421763"/>
        <a:ext cx="5661439" cy="932212"/>
      </dsp:txXfrm>
    </dsp:sp>
    <dsp:sp modelId="{1EF317C7-BF26-4E7E-9E4A-F9B886EAA633}">
      <dsp:nvSpPr>
        <dsp:cNvPr id="0" name=""/>
        <dsp:cNvSpPr/>
      </dsp:nvSpPr>
      <dsp:spPr>
        <a:xfrm>
          <a:off x="0" y="1584178"/>
          <a:ext cx="1989154" cy="755996"/>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pt-BR" altLang="pt-BR" sz="4000" b="1" kern="1200" dirty="0" smtClean="0"/>
            <a:t>1966</a:t>
          </a:r>
        </a:p>
      </dsp:txBody>
      <dsp:txXfrm>
        <a:off x="36911" y="1621089"/>
        <a:ext cx="1915332" cy="7190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1EBBB-6ECD-4587-9E91-B6ECCF55D940}">
      <dsp:nvSpPr>
        <dsp:cNvPr id="0" name=""/>
        <dsp:cNvSpPr/>
      </dsp:nvSpPr>
      <dsp:spPr>
        <a:xfrm>
          <a:off x="1136853" y="0"/>
          <a:ext cx="5490000" cy="784985"/>
        </a:xfrm>
        <a:prstGeom prst="rect">
          <a:avLst/>
        </a:prstGeom>
        <a:solidFill>
          <a:schemeClr val="bg2">
            <a:lumMod val="2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2000" tIns="81280" rIns="432000" bIns="81280" numCol="1" spcCol="1270" anchor="ctr" anchorCtr="0">
          <a:noAutofit/>
        </a:bodyPr>
        <a:lstStyle/>
        <a:p>
          <a:pPr lvl="0" algn="ctr" defTabSz="1422400">
            <a:lnSpc>
              <a:spcPct val="90000"/>
            </a:lnSpc>
            <a:spcBef>
              <a:spcPct val="0"/>
            </a:spcBef>
            <a:spcAft>
              <a:spcPct val="35000"/>
            </a:spcAft>
          </a:pPr>
          <a:r>
            <a:rPr lang="pt-BR" sz="3200" b="1" kern="1200" dirty="0" smtClean="0">
              <a:latin typeface="+mn-lt"/>
            </a:rPr>
            <a:t>Exercício ilegal da profissão</a:t>
          </a:r>
          <a:endParaRPr lang="pt-BR" sz="3200" b="1" kern="1200" dirty="0">
            <a:latin typeface="+mn-lt"/>
          </a:endParaRPr>
        </a:p>
      </dsp:txBody>
      <dsp:txXfrm>
        <a:off x="1136853" y="0"/>
        <a:ext cx="5490000" cy="784985"/>
      </dsp:txXfrm>
    </dsp:sp>
    <dsp:sp modelId="{DC594C58-F5E2-4583-BA67-D64F5A53D98F}">
      <dsp:nvSpPr>
        <dsp:cNvPr id="0" name=""/>
        <dsp:cNvSpPr/>
      </dsp:nvSpPr>
      <dsp:spPr>
        <a:xfrm>
          <a:off x="1077139" y="825898"/>
          <a:ext cx="5580000" cy="784985"/>
        </a:xfrm>
        <a:prstGeom prst="rect">
          <a:avLst/>
        </a:prstGeom>
        <a:solidFill>
          <a:schemeClr val="bg2">
            <a:lumMod val="2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2000" tIns="81280" rIns="432000" bIns="81280" numCol="1" spcCol="1270" anchor="ctr" anchorCtr="0">
          <a:noAutofit/>
        </a:bodyPr>
        <a:lstStyle/>
        <a:p>
          <a:pPr lvl="0" algn="ctr" defTabSz="1422400">
            <a:lnSpc>
              <a:spcPct val="90000"/>
            </a:lnSpc>
            <a:spcBef>
              <a:spcPct val="0"/>
            </a:spcBef>
            <a:spcAft>
              <a:spcPct val="35000"/>
            </a:spcAft>
          </a:pPr>
          <a:r>
            <a:rPr lang="pt-BR" sz="3200" b="1" kern="1200" dirty="0" smtClean="0">
              <a:latin typeface="+mn-lt"/>
            </a:rPr>
            <a:t>Acobertamento profissional </a:t>
          </a:r>
        </a:p>
      </dsp:txBody>
      <dsp:txXfrm>
        <a:off x="1077139" y="825898"/>
        <a:ext cx="5580000" cy="784985"/>
      </dsp:txXfrm>
    </dsp:sp>
    <dsp:sp modelId="{80C00944-EE97-42F9-B9DC-4B7FCEEE626A}">
      <dsp:nvSpPr>
        <dsp:cNvPr id="0" name=""/>
        <dsp:cNvSpPr/>
      </dsp:nvSpPr>
      <dsp:spPr>
        <a:xfrm>
          <a:off x="2427140" y="1650133"/>
          <a:ext cx="2880000" cy="784985"/>
        </a:xfrm>
        <a:prstGeom prst="rect">
          <a:avLst/>
        </a:prstGeom>
        <a:solidFill>
          <a:schemeClr val="bg2">
            <a:lumMod val="2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2000" tIns="81280" rIns="432000" bIns="81280" numCol="1" spcCol="1270" anchor="ctr" anchorCtr="0">
          <a:noAutofit/>
        </a:bodyPr>
        <a:lstStyle/>
        <a:p>
          <a:pPr lvl="0" algn="ctr" defTabSz="1422400">
            <a:lnSpc>
              <a:spcPct val="90000"/>
            </a:lnSpc>
            <a:spcBef>
              <a:spcPct val="0"/>
            </a:spcBef>
            <a:spcAft>
              <a:spcPct val="35000"/>
            </a:spcAft>
          </a:pPr>
          <a:r>
            <a:rPr lang="pt-BR" sz="3200" b="1" kern="1200" dirty="0" smtClean="0">
              <a:latin typeface="+mn-lt"/>
            </a:rPr>
            <a:t>Erro técnico </a:t>
          </a:r>
        </a:p>
      </dsp:txBody>
      <dsp:txXfrm>
        <a:off x="2427140" y="1650133"/>
        <a:ext cx="2880000" cy="784985"/>
      </dsp:txXfrm>
    </dsp:sp>
    <dsp:sp modelId="{EA63345F-9F8B-4F42-B51D-163380942671}">
      <dsp:nvSpPr>
        <dsp:cNvPr id="0" name=""/>
        <dsp:cNvSpPr/>
      </dsp:nvSpPr>
      <dsp:spPr>
        <a:xfrm>
          <a:off x="918615" y="2474368"/>
          <a:ext cx="5897050" cy="784985"/>
        </a:xfrm>
        <a:prstGeom prst="rect">
          <a:avLst/>
        </a:prstGeom>
        <a:solidFill>
          <a:schemeClr val="bg2">
            <a:lumMod val="2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2000" tIns="81280" rIns="432000" bIns="81280" numCol="1" spcCol="1270" anchor="ctr" anchorCtr="0">
          <a:noAutofit/>
        </a:bodyPr>
        <a:lstStyle/>
        <a:p>
          <a:pPr lvl="0" algn="ctr" defTabSz="1422400">
            <a:lnSpc>
              <a:spcPct val="90000"/>
            </a:lnSpc>
            <a:spcBef>
              <a:spcPct val="0"/>
            </a:spcBef>
            <a:spcAft>
              <a:spcPct val="35000"/>
            </a:spcAft>
          </a:pPr>
          <a:r>
            <a:rPr lang="pt-BR" sz="3200" b="1" kern="1200" dirty="0" smtClean="0">
              <a:latin typeface="+mn-lt"/>
            </a:rPr>
            <a:t>Ética no exercício profissional</a:t>
          </a:r>
        </a:p>
      </dsp:txBody>
      <dsp:txXfrm>
        <a:off x="918615" y="2474368"/>
        <a:ext cx="5897050" cy="784985"/>
      </dsp:txXfrm>
    </dsp:sp>
    <dsp:sp modelId="{F1E943CE-88DC-42E6-882D-B2202B4852B5}">
      <dsp:nvSpPr>
        <dsp:cNvPr id="0" name=""/>
        <dsp:cNvSpPr/>
      </dsp:nvSpPr>
      <dsp:spPr>
        <a:xfrm>
          <a:off x="1347139" y="3298603"/>
          <a:ext cx="5040000" cy="1092221"/>
        </a:xfrm>
        <a:prstGeom prst="rect">
          <a:avLst/>
        </a:prstGeom>
        <a:solidFill>
          <a:schemeClr val="bg2">
            <a:lumMod val="2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2000" tIns="81280" rIns="432000" bIns="81280" numCol="1" spcCol="1270" anchor="ctr" anchorCtr="0">
          <a:noAutofit/>
        </a:bodyPr>
        <a:lstStyle/>
        <a:p>
          <a:pPr lvl="0" algn="ctr" defTabSz="1422400">
            <a:lnSpc>
              <a:spcPct val="90000"/>
            </a:lnSpc>
            <a:spcBef>
              <a:spcPct val="0"/>
            </a:spcBef>
            <a:spcAft>
              <a:spcPct val="35000"/>
            </a:spcAft>
          </a:pPr>
          <a:r>
            <a:rPr lang="pt-BR" sz="3200" b="1" kern="1200" dirty="0" smtClean="0">
              <a:latin typeface="+mn-lt"/>
            </a:rPr>
            <a:t>Regularização de obras e </a:t>
          </a:r>
          <a:br>
            <a:rPr lang="pt-BR" sz="3200" b="1" kern="1200" dirty="0" smtClean="0">
              <a:latin typeface="+mn-lt"/>
            </a:rPr>
          </a:br>
          <a:r>
            <a:rPr lang="pt-BR" sz="3200" b="1" kern="1200" dirty="0" smtClean="0">
              <a:latin typeface="+mn-lt"/>
            </a:rPr>
            <a:t>serviços técnicos </a:t>
          </a:r>
          <a:endParaRPr lang="pt-BR" sz="3200" b="1" kern="1200" dirty="0">
            <a:latin typeface="+mn-lt"/>
          </a:endParaRPr>
        </a:p>
      </dsp:txBody>
      <dsp:txXfrm>
        <a:off x="1347139" y="3298603"/>
        <a:ext cx="5040000" cy="10922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1093B-3D13-40F3-A73D-ED2BF6E9B8E7}">
      <dsp:nvSpPr>
        <dsp:cNvPr id="0" name=""/>
        <dsp:cNvSpPr/>
      </dsp:nvSpPr>
      <dsp:spPr>
        <a:xfrm>
          <a:off x="3804728" y="4202"/>
          <a:ext cx="1247923" cy="623961"/>
        </a:xfrm>
        <a:prstGeom prst="roundRect">
          <a:avLst>
            <a:gd name="adj" fmla="val 10000"/>
          </a:avLst>
        </a:prstGeom>
        <a:solidFill>
          <a:schemeClr val="bg2">
            <a:lumMod val="25000"/>
          </a:schemeClr>
        </a:solidFill>
        <a:ln w="25400" cap="flat" cmpd="sng" algn="ctr">
          <a:solidFill>
            <a:schemeClr val="bg2">
              <a:lumMod val="50000"/>
            </a:schemeClr>
          </a:solidFill>
          <a:prstDash val="solid"/>
        </a:ln>
        <a:effectLst>
          <a:glow rad="635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t-BR" sz="2000" b="1" kern="1200" smtClean="0">
              <a:solidFill>
                <a:schemeClr val="bg1"/>
              </a:solidFill>
            </a:rPr>
            <a:t>CIVIL</a:t>
          </a:r>
          <a:endParaRPr lang="pt-BR" sz="2000" b="1" kern="1200">
            <a:solidFill>
              <a:schemeClr val="bg1"/>
            </a:solidFill>
          </a:endParaRPr>
        </a:p>
      </dsp:txBody>
      <dsp:txXfrm>
        <a:off x="3823003" y="22477"/>
        <a:ext cx="1211373" cy="587411"/>
      </dsp:txXfrm>
    </dsp:sp>
    <dsp:sp modelId="{F87853D0-A7C6-409C-B726-57B66C6A2478}">
      <dsp:nvSpPr>
        <dsp:cNvPr id="0" name=""/>
        <dsp:cNvSpPr/>
      </dsp:nvSpPr>
      <dsp:spPr>
        <a:xfrm rot="1606454">
          <a:off x="5092857" y="722005"/>
          <a:ext cx="713058" cy="218386"/>
        </a:xfrm>
        <a:prstGeom prst="leftRightArrow">
          <a:avLst>
            <a:gd name="adj1" fmla="val 60000"/>
            <a:gd name="adj2" fmla="val 50000"/>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pt-BR" sz="900" b="1" kern="1200">
            <a:solidFill>
              <a:schemeClr val="bg1"/>
            </a:solidFill>
          </a:endParaRPr>
        </a:p>
      </dsp:txBody>
      <dsp:txXfrm>
        <a:off x="5158373" y="765682"/>
        <a:ext cx="582026" cy="131032"/>
      </dsp:txXfrm>
    </dsp:sp>
    <dsp:sp modelId="{190B4095-A6FD-411E-B9B3-AF8DBBE2CFCC}">
      <dsp:nvSpPr>
        <dsp:cNvPr id="0" name=""/>
        <dsp:cNvSpPr/>
      </dsp:nvSpPr>
      <dsp:spPr>
        <a:xfrm>
          <a:off x="5023496" y="1034232"/>
          <a:ext cx="2893173" cy="623961"/>
        </a:xfrm>
        <a:prstGeom prst="roundRect">
          <a:avLst>
            <a:gd name="adj" fmla="val 10000"/>
          </a:avLst>
        </a:prstGeom>
        <a:solidFill>
          <a:schemeClr val="bg2">
            <a:lumMod val="50000"/>
          </a:schemeClr>
        </a:solidFill>
        <a:ln w="25400" cap="flat" cmpd="sng" algn="ctr">
          <a:solidFill>
            <a:schemeClr val="bg2">
              <a:lumMod val="50000"/>
            </a:schemeClr>
          </a:solidFill>
          <a:prstDash val="solid"/>
        </a:ln>
        <a:effectLst>
          <a:glow rad="635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t-BR" sz="2000" b="1" kern="1200" dirty="0" smtClean="0">
              <a:solidFill>
                <a:schemeClr val="bg1"/>
              </a:solidFill>
            </a:rPr>
            <a:t>ADMINISTRATIVA</a:t>
          </a:r>
        </a:p>
      </dsp:txBody>
      <dsp:txXfrm>
        <a:off x="5041771" y="1052507"/>
        <a:ext cx="2856623" cy="587411"/>
      </dsp:txXfrm>
    </dsp:sp>
    <dsp:sp modelId="{C427BE8A-412F-4B04-BFFA-7A9993C87139}">
      <dsp:nvSpPr>
        <dsp:cNvPr id="0" name=""/>
        <dsp:cNvSpPr/>
      </dsp:nvSpPr>
      <dsp:spPr>
        <a:xfrm rot="5388209">
          <a:off x="6116824" y="2190541"/>
          <a:ext cx="713058" cy="218386"/>
        </a:xfrm>
        <a:prstGeom prst="leftRightArrow">
          <a:avLst>
            <a:gd name="adj1" fmla="val 60000"/>
            <a:gd name="adj2" fmla="val 50000"/>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pt-BR" sz="900" b="1" kern="1200">
            <a:solidFill>
              <a:schemeClr val="bg1"/>
            </a:solidFill>
          </a:endParaRPr>
        </a:p>
      </dsp:txBody>
      <dsp:txXfrm>
        <a:off x="6182340" y="2234218"/>
        <a:ext cx="582026" cy="131032"/>
      </dsp:txXfrm>
    </dsp:sp>
    <dsp:sp modelId="{7B9EE79B-0BB3-4BD3-8CF8-1F9D5205DA75}">
      <dsp:nvSpPr>
        <dsp:cNvPr id="0" name=""/>
        <dsp:cNvSpPr/>
      </dsp:nvSpPr>
      <dsp:spPr>
        <a:xfrm>
          <a:off x="5852662" y="2941275"/>
          <a:ext cx="1247923" cy="623961"/>
        </a:xfrm>
        <a:prstGeom prst="roundRect">
          <a:avLst>
            <a:gd name="adj" fmla="val 10000"/>
          </a:avLst>
        </a:prstGeom>
        <a:solidFill>
          <a:schemeClr val="bg2">
            <a:lumMod val="25000"/>
          </a:schemeClr>
        </a:solidFill>
        <a:ln w="25400" cap="flat" cmpd="sng" algn="ctr">
          <a:solidFill>
            <a:schemeClr val="bg2">
              <a:lumMod val="50000"/>
            </a:schemeClr>
          </a:solidFill>
          <a:prstDash val="solid"/>
        </a:ln>
        <a:effectLst>
          <a:glow rad="635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t-BR" sz="2000" b="1" kern="1200" smtClean="0">
              <a:solidFill>
                <a:schemeClr val="bg1"/>
              </a:solidFill>
            </a:rPr>
            <a:t>ÉTICA</a:t>
          </a:r>
          <a:endParaRPr lang="pt-BR" sz="2000" b="1" kern="1200" dirty="0" smtClean="0">
            <a:solidFill>
              <a:schemeClr val="bg1"/>
            </a:solidFill>
          </a:endParaRPr>
        </a:p>
      </dsp:txBody>
      <dsp:txXfrm>
        <a:off x="5870937" y="2959550"/>
        <a:ext cx="1211373" cy="587411"/>
      </dsp:txXfrm>
    </dsp:sp>
    <dsp:sp modelId="{B3D33E38-EC66-4CB5-BE5C-889BFB13AE36}">
      <dsp:nvSpPr>
        <dsp:cNvPr id="0" name=""/>
        <dsp:cNvSpPr/>
      </dsp:nvSpPr>
      <dsp:spPr>
        <a:xfrm rot="8993818">
          <a:off x="5096128" y="3737708"/>
          <a:ext cx="713058" cy="218386"/>
        </a:xfrm>
        <a:prstGeom prst="leftRightArrow">
          <a:avLst>
            <a:gd name="adj1" fmla="val 60000"/>
            <a:gd name="adj2" fmla="val 50000"/>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pt-BR" sz="900" b="1" kern="1200">
            <a:solidFill>
              <a:schemeClr val="bg1"/>
            </a:solidFill>
          </a:endParaRPr>
        </a:p>
      </dsp:txBody>
      <dsp:txXfrm rot="10800000">
        <a:off x="5161644" y="3781385"/>
        <a:ext cx="582026" cy="131032"/>
      </dsp:txXfrm>
    </dsp:sp>
    <dsp:sp modelId="{860A2D4E-DC21-4412-8253-7E3495AC16DA}">
      <dsp:nvSpPr>
        <dsp:cNvPr id="0" name=""/>
        <dsp:cNvSpPr/>
      </dsp:nvSpPr>
      <dsp:spPr>
        <a:xfrm>
          <a:off x="3444147" y="4128566"/>
          <a:ext cx="1969086" cy="623961"/>
        </a:xfrm>
        <a:prstGeom prst="roundRect">
          <a:avLst>
            <a:gd name="adj" fmla="val 10000"/>
          </a:avLst>
        </a:prstGeom>
        <a:solidFill>
          <a:schemeClr val="bg2">
            <a:lumMod val="50000"/>
          </a:schemeClr>
        </a:solidFill>
        <a:ln w="25400" cap="flat" cmpd="sng" algn="ctr">
          <a:solidFill>
            <a:schemeClr val="bg2">
              <a:lumMod val="50000"/>
            </a:schemeClr>
          </a:solidFill>
          <a:prstDash val="solid"/>
        </a:ln>
        <a:effectLst>
          <a:glow rad="635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t-BR" sz="2000" b="1" kern="1200" dirty="0" smtClean="0">
              <a:solidFill>
                <a:schemeClr val="bg1"/>
              </a:solidFill>
            </a:rPr>
            <a:t>TRABALHISTA</a:t>
          </a:r>
        </a:p>
      </dsp:txBody>
      <dsp:txXfrm>
        <a:off x="3462422" y="4146841"/>
        <a:ext cx="1932536" cy="587411"/>
      </dsp:txXfrm>
    </dsp:sp>
    <dsp:sp modelId="{AFCEA319-C54C-475C-B369-9DB28728D0DA}">
      <dsp:nvSpPr>
        <dsp:cNvPr id="0" name=""/>
        <dsp:cNvSpPr/>
      </dsp:nvSpPr>
      <dsp:spPr>
        <a:xfrm rot="12627095">
          <a:off x="3062393" y="3737703"/>
          <a:ext cx="713058" cy="218386"/>
        </a:xfrm>
        <a:prstGeom prst="leftRightArrow">
          <a:avLst>
            <a:gd name="adj1" fmla="val 60000"/>
            <a:gd name="adj2" fmla="val 50000"/>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pt-BR" sz="900" b="1" kern="1200">
            <a:solidFill>
              <a:schemeClr val="bg1"/>
            </a:solidFill>
          </a:endParaRPr>
        </a:p>
      </dsp:txBody>
      <dsp:txXfrm rot="10800000">
        <a:off x="3127909" y="3781380"/>
        <a:ext cx="582026" cy="131032"/>
      </dsp:txXfrm>
    </dsp:sp>
    <dsp:sp modelId="{0162573D-E4B4-4BF8-9C80-9E5342DE4C59}">
      <dsp:nvSpPr>
        <dsp:cNvPr id="0" name=""/>
        <dsp:cNvSpPr/>
      </dsp:nvSpPr>
      <dsp:spPr>
        <a:xfrm>
          <a:off x="1406854" y="2941266"/>
          <a:ext cx="2004602" cy="623961"/>
        </a:xfrm>
        <a:prstGeom prst="roundRect">
          <a:avLst>
            <a:gd name="adj" fmla="val 10000"/>
          </a:avLst>
        </a:prstGeom>
        <a:solidFill>
          <a:schemeClr val="bg2">
            <a:lumMod val="25000"/>
          </a:schemeClr>
        </a:solidFill>
        <a:ln w="25400" cap="flat" cmpd="sng" algn="ctr">
          <a:solidFill>
            <a:schemeClr val="bg2">
              <a:lumMod val="50000"/>
            </a:schemeClr>
          </a:solidFill>
          <a:prstDash val="solid"/>
        </a:ln>
        <a:effectLst>
          <a:glow rad="635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t-BR" sz="2000" b="1" kern="1200" dirty="0" smtClean="0">
              <a:solidFill>
                <a:schemeClr val="bg1"/>
              </a:solidFill>
            </a:rPr>
            <a:t>CRIMINAL</a:t>
          </a:r>
        </a:p>
      </dsp:txBody>
      <dsp:txXfrm>
        <a:off x="1425129" y="2959541"/>
        <a:ext cx="1968052" cy="587411"/>
      </dsp:txXfrm>
    </dsp:sp>
    <dsp:sp modelId="{2EA317FA-A4AE-49FA-977F-1475AFF72FED}">
      <dsp:nvSpPr>
        <dsp:cNvPr id="0" name=""/>
        <dsp:cNvSpPr/>
      </dsp:nvSpPr>
      <dsp:spPr>
        <a:xfrm rot="16212452">
          <a:off x="2056079" y="2190541"/>
          <a:ext cx="713058" cy="218386"/>
        </a:xfrm>
        <a:prstGeom prst="leftRightArrow">
          <a:avLst>
            <a:gd name="adj1" fmla="val 60000"/>
            <a:gd name="adj2" fmla="val 50000"/>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pt-BR" sz="900" b="1" kern="1200">
            <a:solidFill>
              <a:schemeClr val="bg1"/>
            </a:solidFill>
          </a:endParaRPr>
        </a:p>
      </dsp:txBody>
      <dsp:txXfrm>
        <a:off x="2121595" y="2234218"/>
        <a:ext cx="582026" cy="131032"/>
      </dsp:txXfrm>
    </dsp:sp>
    <dsp:sp modelId="{52EA8564-CF87-4009-B237-A0313FA0C766}">
      <dsp:nvSpPr>
        <dsp:cNvPr id="0" name=""/>
        <dsp:cNvSpPr/>
      </dsp:nvSpPr>
      <dsp:spPr>
        <a:xfrm>
          <a:off x="1256093" y="1034240"/>
          <a:ext cx="2319939" cy="623961"/>
        </a:xfrm>
        <a:prstGeom prst="roundRect">
          <a:avLst>
            <a:gd name="adj" fmla="val 10000"/>
          </a:avLst>
        </a:prstGeom>
        <a:solidFill>
          <a:schemeClr val="bg2">
            <a:lumMod val="50000"/>
          </a:schemeClr>
        </a:solidFill>
        <a:ln w="25400" cap="flat" cmpd="sng" algn="ctr">
          <a:solidFill>
            <a:schemeClr val="bg2">
              <a:lumMod val="50000"/>
            </a:schemeClr>
          </a:solidFill>
          <a:prstDash val="solid"/>
        </a:ln>
        <a:effectLst>
          <a:glow rad="635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t-BR" sz="2000" b="1" kern="1200" dirty="0" smtClean="0">
              <a:solidFill>
                <a:schemeClr val="bg1"/>
              </a:solidFill>
            </a:rPr>
            <a:t>CONSUMERISTA</a:t>
          </a:r>
          <a:endParaRPr lang="pt-BR" sz="2000" b="1" kern="1200" dirty="0">
            <a:solidFill>
              <a:schemeClr val="bg1"/>
            </a:solidFill>
          </a:endParaRPr>
        </a:p>
      </dsp:txBody>
      <dsp:txXfrm>
        <a:off x="1274368" y="1052515"/>
        <a:ext cx="2283389" cy="587411"/>
      </dsp:txXfrm>
    </dsp:sp>
    <dsp:sp modelId="{E7F2A7D3-3D47-4DAF-B013-2AC44744D63E}">
      <dsp:nvSpPr>
        <dsp:cNvPr id="0" name=""/>
        <dsp:cNvSpPr/>
      </dsp:nvSpPr>
      <dsp:spPr>
        <a:xfrm rot="19973831">
          <a:off x="3065847" y="722009"/>
          <a:ext cx="713058" cy="218386"/>
        </a:xfrm>
        <a:prstGeom prst="leftRightArrow">
          <a:avLst>
            <a:gd name="adj1" fmla="val 60000"/>
            <a:gd name="adj2" fmla="val 50000"/>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pt-BR" sz="900" b="1" kern="1200">
            <a:solidFill>
              <a:schemeClr val="bg1"/>
            </a:solidFill>
          </a:endParaRPr>
        </a:p>
      </dsp:txBody>
      <dsp:txXfrm>
        <a:off x="3131363" y="765686"/>
        <a:ext cx="582026" cy="1310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335807"/>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Uso</a:t>
          </a:r>
          <a:r>
            <a:rPr lang="en-US" sz="2200" b="1" kern="1200" dirty="0" smtClean="0">
              <a:cs typeface="Arial" pitchFamily="34" charset="0"/>
            </a:rPr>
            <a:t> do título de </a:t>
          </a:r>
          <a:r>
            <a:rPr lang="en-US" sz="2200" b="1" kern="1200" dirty="0" err="1" smtClean="0">
              <a:cs typeface="Arial" pitchFamily="34" charset="0"/>
            </a:rPr>
            <a:t>engenheiro</a:t>
          </a:r>
          <a:endParaRPr lang="en-US" sz="2200" b="1" kern="1200" dirty="0">
            <a:cs typeface="Arial" pitchFamily="34" charset="0"/>
          </a:endParaRPr>
        </a:p>
      </dsp:txBody>
      <dsp:txXfrm>
        <a:off x="0" y="335807"/>
        <a:ext cx="6218418" cy="652050"/>
      </dsp:txXfrm>
    </dsp:sp>
    <dsp:sp modelId="{86BD30B3-D605-43C4-880B-3AF657EB8081}">
      <dsp:nvSpPr>
        <dsp:cNvPr id="0" name=""/>
        <dsp:cNvSpPr/>
      </dsp:nvSpPr>
      <dsp:spPr>
        <a:xfrm>
          <a:off x="350664" y="62109"/>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3º</a:t>
          </a:r>
          <a:endParaRPr lang="en-US" sz="2400" b="1" kern="1200" dirty="0">
            <a:cs typeface="Arial" pitchFamily="34" charset="0"/>
          </a:endParaRPr>
        </a:p>
      </dsp:txBody>
      <dsp:txXfrm>
        <a:off x="370510" y="81955"/>
        <a:ext cx="1667868" cy="366846"/>
      </dsp:txXfrm>
    </dsp:sp>
    <dsp:sp modelId="{E7285496-4D73-4C80-AB93-6B7AA87C6B99}">
      <dsp:nvSpPr>
        <dsp:cNvPr id="0" name=""/>
        <dsp:cNvSpPr/>
      </dsp:nvSpPr>
      <dsp:spPr>
        <a:xfrm>
          <a:off x="0" y="1310155"/>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Uso</a:t>
          </a:r>
          <a:r>
            <a:rPr lang="en-US" sz="2200" b="1" kern="1200" dirty="0" smtClean="0">
              <a:cs typeface="Arial" pitchFamily="34" charset="0"/>
            </a:rPr>
            <a:t> da </a:t>
          </a:r>
          <a:r>
            <a:rPr lang="en-US" sz="2200" b="1" kern="1200" dirty="0" err="1" smtClean="0">
              <a:cs typeface="Arial" pitchFamily="34" charset="0"/>
            </a:rPr>
            <a:t>razão</a:t>
          </a:r>
          <a:r>
            <a:rPr lang="en-US" sz="2200" b="1" kern="1200" dirty="0" smtClean="0">
              <a:cs typeface="Arial" pitchFamily="34" charset="0"/>
            </a:rPr>
            <a:t> social </a:t>
          </a:r>
          <a:r>
            <a:rPr lang="en-US" sz="2200" b="1" kern="1200" dirty="0" err="1" smtClean="0">
              <a:cs typeface="Arial" pitchFamily="34" charset="0"/>
            </a:rPr>
            <a:t>engenharia</a:t>
          </a:r>
          <a:endParaRPr lang="en-US" sz="2200" b="1" kern="1200" dirty="0">
            <a:cs typeface="Arial" pitchFamily="34" charset="0"/>
          </a:endParaRPr>
        </a:p>
      </dsp:txBody>
      <dsp:txXfrm>
        <a:off x="0" y="1310155"/>
        <a:ext cx="6218418" cy="652050"/>
      </dsp:txXfrm>
    </dsp:sp>
    <dsp:sp modelId="{E80306CF-28AC-4EA0-9C2F-46410CCB418A}">
      <dsp:nvSpPr>
        <dsp:cNvPr id="0" name=""/>
        <dsp:cNvSpPr/>
      </dsp:nvSpPr>
      <dsp:spPr>
        <a:xfrm>
          <a:off x="350664" y="1036457"/>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4º  e 5º</a:t>
          </a:r>
          <a:endParaRPr lang="en-US" sz="2400" b="1" kern="1200" dirty="0">
            <a:cs typeface="Arial" pitchFamily="34" charset="0"/>
          </a:endParaRPr>
        </a:p>
      </dsp:txBody>
      <dsp:txXfrm>
        <a:off x="370510" y="1056303"/>
        <a:ext cx="1667868" cy="366846"/>
      </dsp:txXfrm>
    </dsp:sp>
    <dsp:sp modelId="{7DDB68C7-3C2A-46ED-843B-E033EB4CC5F0}">
      <dsp:nvSpPr>
        <dsp:cNvPr id="0" name=""/>
        <dsp:cNvSpPr/>
      </dsp:nvSpPr>
      <dsp:spPr>
        <a:xfrm>
          <a:off x="0" y="2284504"/>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Infrações</a:t>
          </a:r>
          <a:r>
            <a:rPr lang="en-US" sz="2200" b="1" kern="1200" dirty="0" smtClean="0">
              <a:cs typeface="Arial" pitchFamily="34" charset="0"/>
            </a:rPr>
            <a:t> </a:t>
          </a:r>
          <a:r>
            <a:rPr lang="en-US" sz="2200" b="1" kern="1200" dirty="0" err="1" smtClean="0">
              <a:cs typeface="Arial" pitchFamily="34" charset="0"/>
            </a:rPr>
            <a:t>por</a:t>
          </a:r>
          <a:r>
            <a:rPr lang="en-US" sz="2200" b="1" kern="1200" dirty="0" smtClean="0">
              <a:cs typeface="Arial" pitchFamily="34" charset="0"/>
            </a:rPr>
            <a:t> </a:t>
          </a:r>
          <a:r>
            <a:rPr lang="en-US" sz="2200" b="1" kern="1200" dirty="0" err="1" smtClean="0">
              <a:cs typeface="Arial" pitchFamily="34" charset="0"/>
            </a:rPr>
            <a:t>exercício</a:t>
          </a:r>
          <a:r>
            <a:rPr lang="en-US" sz="2200" b="1" kern="1200" dirty="0" smtClean="0">
              <a:cs typeface="Arial" pitchFamily="34" charset="0"/>
            </a:rPr>
            <a:t> </a:t>
          </a:r>
          <a:r>
            <a:rPr lang="en-US" sz="2200" b="1" kern="1200" dirty="0" err="1" smtClean="0">
              <a:cs typeface="Arial" pitchFamily="34" charset="0"/>
            </a:rPr>
            <a:t>ilegal</a:t>
          </a:r>
          <a:endParaRPr lang="en-US" sz="2200" b="1" kern="1200" dirty="0">
            <a:cs typeface="Arial" pitchFamily="34" charset="0"/>
          </a:endParaRPr>
        </a:p>
      </dsp:txBody>
      <dsp:txXfrm>
        <a:off x="0" y="2284504"/>
        <a:ext cx="6218418" cy="652050"/>
      </dsp:txXfrm>
    </dsp:sp>
    <dsp:sp modelId="{CEA584DB-FCC2-4837-AFF8-92C9D0DE0C1E}">
      <dsp:nvSpPr>
        <dsp:cNvPr id="0" name=""/>
        <dsp:cNvSpPr/>
      </dsp:nvSpPr>
      <dsp:spPr>
        <a:xfrm>
          <a:off x="350664" y="2010805"/>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6º</a:t>
          </a:r>
          <a:endParaRPr lang="en-US" sz="2400" b="1" kern="1200" dirty="0">
            <a:cs typeface="Arial" pitchFamily="34" charset="0"/>
          </a:endParaRPr>
        </a:p>
      </dsp:txBody>
      <dsp:txXfrm>
        <a:off x="370510" y="2030651"/>
        <a:ext cx="1667868" cy="366846"/>
      </dsp:txXfrm>
    </dsp:sp>
    <dsp:sp modelId="{C0A97E73-0776-42DF-9AC9-63D4412F6932}">
      <dsp:nvSpPr>
        <dsp:cNvPr id="0" name=""/>
        <dsp:cNvSpPr/>
      </dsp:nvSpPr>
      <dsp:spPr>
        <a:xfrm>
          <a:off x="0" y="3258852"/>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Atribuições</a:t>
          </a:r>
          <a:r>
            <a:rPr lang="en-US" sz="2200" b="1" kern="1200" dirty="0" smtClean="0">
              <a:cs typeface="Arial" pitchFamily="34" charset="0"/>
            </a:rPr>
            <a:t> </a:t>
          </a:r>
          <a:r>
            <a:rPr lang="en-US" sz="2200" b="1" kern="1200" dirty="0" err="1" smtClean="0">
              <a:cs typeface="Arial" pitchFamily="34" charset="0"/>
            </a:rPr>
            <a:t>genéricas</a:t>
          </a:r>
          <a:r>
            <a:rPr lang="en-US" sz="2200" b="1" kern="1200" dirty="0" smtClean="0">
              <a:cs typeface="Arial" pitchFamily="34" charset="0"/>
            </a:rPr>
            <a:t> de </a:t>
          </a:r>
          <a:r>
            <a:rPr lang="en-US" sz="2200" b="1" kern="1200" dirty="0" err="1" smtClean="0">
              <a:cs typeface="Arial" pitchFamily="34" charset="0"/>
            </a:rPr>
            <a:t>engenheiros</a:t>
          </a:r>
          <a:endParaRPr lang="en-US" sz="2200" b="1" kern="1200" dirty="0">
            <a:cs typeface="Arial" pitchFamily="34" charset="0"/>
          </a:endParaRPr>
        </a:p>
      </dsp:txBody>
      <dsp:txXfrm>
        <a:off x="0" y="3258852"/>
        <a:ext cx="6218418" cy="652050"/>
      </dsp:txXfrm>
    </dsp:sp>
    <dsp:sp modelId="{1A10678A-4A3D-498A-A4B9-EFBB4A1D5B84}">
      <dsp:nvSpPr>
        <dsp:cNvPr id="0" name=""/>
        <dsp:cNvSpPr/>
      </dsp:nvSpPr>
      <dsp:spPr>
        <a:xfrm>
          <a:off x="350664" y="2985154"/>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7º</a:t>
          </a:r>
          <a:endParaRPr lang="en-US" sz="2400" b="1" kern="1200" dirty="0">
            <a:cs typeface="Arial" pitchFamily="34" charset="0"/>
          </a:endParaRPr>
        </a:p>
      </dsp:txBody>
      <dsp:txXfrm>
        <a:off x="370510" y="3005000"/>
        <a:ext cx="1667868" cy="366846"/>
      </dsp:txXfrm>
    </dsp:sp>
    <dsp:sp modelId="{E61DDBB8-2C55-4F59-905E-4558FD2302AD}">
      <dsp:nvSpPr>
        <dsp:cNvPr id="0" name=""/>
        <dsp:cNvSpPr/>
      </dsp:nvSpPr>
      <dsp:spPr>
        <a:xfrm>
          <a:off x="0" y="4233200"/>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Autoria</a:t>
          </a:r>
          <a:r>
            <a:rPr lang="en-US" sz="2200" b="1" kern="1200" dirty="0" smtClean="0">
              <a:cs typeface="Arial" pitchFamily="34" charset="0"/>
            </a:rPr>
            <a:t> </a:t>
          </a:r>
          <a:r>
            <a:rPr lang="en-US" sz="2200" b="1" kern="1200" dirty="0" smtClean="0">
              <a:cs typeface="Arial" pitchFamily="34" charset="0"/>
            </a:rPr>
            <a:t>de </a:t>
          </a:r>
          <a:r>
            <a:rPr lang="en-US" sz="2200" b="1" kern="1200" dirty="0" err="1" smtClean="0">
              <a:cs typeface="Arial" pitchFamily="34" charset="0"/>
            </a:rPr>
            <a:t>projetos</a:t>
          </a:r>
          <a:endParaRPr lang="en-US" sz="2200" b="1" kern="1200" dirty="0">
            <a:cs typeface="Arial" pitchFamily="34" charset="0"/>
          </a:endParaRPr>
        </a:p>
      </dsp:txBody>
      <dsp:txXfrm>
        <a:off x="0" y="4233200"/>
        <a:ext cx="6218418" cy="652050"/>
      </dsp:txXfrm>
    </dsp:sp>
    <dsp:sp modelId="{35D4A013-DA0D-4C13-846B-CFB46C305E93}">
      <dsp:nvSpPr>
        <dsp:cNvPr id="0" name=""/>
        <dsp:cNvSpPr/>
      </dsp:nvSpPr>
      <dsp:spPr>
        <a:xfrm>
          <a:off x="350664" y="3959502"/>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17 ao 21</a:t>
          </a:r>
          <a:endParaRPr lang="en-US" sz="2400" b="1" kern="1200" dirty="0">
            <a:cs typeface="Arial" pitchFamily="34" charset="0"/>
          </a:endParaRPr>
        </a:p>
      </dsp:txBody>
      <dsp:txXfrm>
        <a:off x="370510" y="3979348"/>
        <a:ext cx="1667868" cy="3668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386242"/>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Obriga</a:t>
          </a:r>
          <a:r>
            <a:rPr lang="en-US" sz="2200" b="1" kern="1200" dirty="0" smtClean="0">
              <a:cs typeface="Arial" pitchFamily="34" charset="0"/>
            </a:rPr>
            <a:t> o </a:t>
          </a:r>
          <a:r>
            <a:rPr lang="en-US" sz="2200" b="1" kern="1200" dirty="0" err="1" smtClean="0">
              <a:cs typeface="Arial" pitchFamily="34" charset="0"/>
            </a:rPr>
            <a:t>registro</a:t>
          </a:r>
          <a:r>
            <a:rPr lang="en-US" sz="2200" b="1" kern="1200" dirty="0" smtClean="0">
              <a:cs typeface="Arial" pitchFamily="34" charset="0"/>
            </a:rPr>
            <a:t> de </a:t>
          </a:r>
          <a:r>
            <a:rPr lang="en-US" sz="2200" b="1" kern="1200" dirty="0" err="1" smtClean="0">
              <a:cs typeface="Arial" pitchFamily="34" charset="0"/>
            </a:rPr>
            <a:t>profissionais</a:t>
          </a:r>
          <a:endParaRPr lang="en-US" sz="2200" b="1" kern="1200" dirty="0">
            <a:latin typeface="+mj-lt"/>
            <a:cs typeface="Arial" pitchFamily="34" charset="0"/>
          </a:endParaRPr>
        </a:p>
      </dsp:txBody>
      <dsp:txXfrm>
        <a:off x="0" y="386242"/>
        <a:ext cx="6218418" cy="652050"/>
      </dsp:txXfrm>
    </dsp:sp>
    <dsp:sp modelId="{86BD30B3-D605-43C4-880B-3AF657EB8081}">
      <dsp:nvSpPr>
        <dsp:cNvPr id="0" name=""/>
        <dsp:cNvSpPr/>
      </dsp:nvSpPr>
      <dsp:spPr>
        <a:xfrm>
          <a:off x="350664" y="112544"/>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55</a:t>
          </a:r>
          <a:endParaRPr lang="en-US" sz="2400" b="1" kern="1200" dirty="0">
            <a:cs typeface="Arial" pitchFamily="34" charset="0"/>
          </a:endParaRPr>
        </a:p>
      </dsp:txBody>
      <dsp:txXfrm>
        <a:off x="370510" y="132390"/>
        <a:ext cx="1667868" cy="366846"/>
      </dsp:txXfrm>
    </dsp:sp>
    <dsp:sp modelId="{E7285496-4D73-4C80-AB93-6B7AA87C6B99}">
      <dsp:nvSpPr>
        <dsp:cNvPr id="0" name=""/>
        <dsp:cNvSpPr/>
      </dsp:nvSpPr>
      <dsp:spPr>
        <a:xfrm>
          <a:off x="0" y="1360590"/>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Carteira</a:t>
          </a:r>
          <a:r>
            <a:rPr lang="en-US" sz="2200" b="1" kern="1200" dirty="0" smtClean="0">
              <a:cs typeface="Arial" pitchFamily="34" charset="0"/>
            </a:rPr>
            <a:t> de </a:t>
          </a:r>
          <a:r>
            <a:rPr lang="en-US" sz="2200" b="1" kern="1200" dirty="0" err="1" smtClean="0">
              <a:cs typeface="Arial" pitchFamily="34" charset="0"/>
            </a:rPr>
            <a:t>identidade</a:t>
          </a:r>
          <a:r>
            <a:rPr lang="en-US" sz="2200" b="1" kern="1200" dirty="0" smtClean="0">
              <a:cs typeface="Arial" pitchFamily="34" charset="0"/>
            </a:rPr>
            <a:t> </a:t>
          </a:r>
          <a:r>
            <a:rPr lang="en-US" sz="2200" b="1" kern="1200" dirty="0" err="1" smtClean="0">
              <a:cs typeface="Arial" pitchFamily="34" charset="0"/>
            </a:rPr>
            <a:t>profissional</a:t>
          </a:r>
          <a:endParaRPr lang="en-US" sz="2200" b="1" kern="1200" dirty="0">
            <a:cs typeface="Arial" pitchFamily="34" charset="0"/>
          </a:endParaRPr>
        </a:p>
      </dsp:txBody>
      <dsp:txXfrm>
        <a:off x="0" y="1360590"/>
        <a:ext cx="6218418" cy="652050"/>
      </dsp:txXfrm>
    </dsp:sp>
    <dsp:sp modelId="{E80306CF-28AC-4EA0-9C2F-46410CCB418A}">
      <dsp:nvSpPr>
        <dsp:cNvPr id="0" name=""/>
        <dsp:cNvSpPr/>
      </dsp:nvSpPr>
      <dsp:spPr>
        <a:xfrm>
          <a:off x="350664" y="1086892"/>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56</a:t>
          </a:r>
          <a:endParaRPr lang="en-US" sz="2400" b="1" kern="1200" dirty="0">
            <a:cs typeface="Arial" pitchFamily="34" charset="0"/>
          </a:endParaRPr>
        </a:p>
      </dsp:txBody>
      <dsp:txXfrm>
        <a:off x="370510" y="1106738"/>
        <a:ext cx="1667868" cy="366846"/>
      </dsp:txXfrm>
    </dsp:sp>
    <dsp:sp modelId="{7DDB68C7-3C2A-46ED-843B-E033EB4CC5F0}">
      <dsp:nvSpPr>
        <dsp:cNvPr id="0" name=""/>
        <dsp:cNvSpPr/>
      </dsp:nvSpPr>
      <dsp:spPr>
        <a:xfrm>
          <a:off x="0" y="2334938"/>
          <a:ext cx="6218418" cy="652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Registro</a:t>
          </a:r>
          <a:r>
            <a:rPr lang="en-US" sz="2200" b="1" kern="1200" dirty="0" smtClean="0">
              <a:cs typeface="Arial" pitchFamily="34" charset="0"/>
            </a:rPr>
            <a:t> </a:t>
          </a:r>
          <a:r>
            <a:rPr lang="en-US" sz="2200" b="1" kern="1200" dirty="0" err="1" smtClean="0">
              <a:cs typeface="Arial" pitchFamily="34" charset="0"/>
            </a:rPr>
            <a:t>provisório</a:t>
          </a:r>
          <a:endParaRPr lang="en-US" sz="2200" b="1" kern="1200" dirty="0">
            <a:cs typeface="Arial" pitchFamily="34" charset="0"/>
          </a:endParaRPr>
        </a:p>
      </dsp:txBody>
      <dsp:txXfrm>
        <a:off x="0" y="2334938"/>
        <a:ext cx="6218418" cy="652050"/>
      </dsp:txXfrm>
    </dsp:sp>
    <dsp:sp modelId="{CEA584DB-FCC2-4837-AFF8-92C9D0DE0C1E}">
      <dsp:nvSpPr>
        <dsp:cNvPr id="0" name=""/>
        <dsp:cNvSpPr/>
      </dsp:nvSpPr>
      <dsp:spPr>
        <a:xfrm>
          <a:off x="350664" y="2061240"/>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57</a:t>
          </a:r>
          <a:endParaRPr lang="en-US" sz="2400" b="1" kern="1200" dirty="0">
            <a:cs typeface="Arial" pitchFamily="34" charset="0"/>
          </a:endParaRPr>
        </a:p>
      </dsp:txBody>
      <dsp:txXfrm>
        <a:off x="370510" y="2081086"/>
        <a:ext cx="1667868" cy="366846"/>
      </dsp:txXfrm>
    </dsp:sp>
    <dsp:sp modelId="{C0A97E73-0776-42DF-9AC9-63D4412F6932}">
      <dsp:nvSpPr>
        <dsp:cNvPr id="0" name=""/>
        <dsp:cNvSpPr/>
      </dsp:nvSpPr>
      <dsp:spPr>
        <a:xfrm>
          <a:off x="0" y="3309286"/>
          <a:ext cx="6218418" cy="9639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745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Visto</a:t>
          </a:r>
          <a:r>
            <a:rPr lang="en-US" sz="2200" b="1" kern="1200" dirty="0" smtClean="0">
              <a:cs typeface="Arial" pitchFamily="34" charset="0"/>
            </a:rPr>
            <a:t> de </a:t>
          </a:r>
          <a:r>
            <a:rPr lang="en-US" sz="2200" b="1" kern="1200" dirty="0" err="1" smtClean="0">
              <a:cs typeface="Arial" pitchFamily="34" charset="0"/>
            </a:rPr>
            <a:t>profissional</a:t>
          </a:r>
          <a:r>
            <a:rPr lang="en-US" sz="2200" b="1" kern="1200" dirty="0" smtClean="0">
              <a:cs typeface="Arial" pitchFamily="34" charset="0"/>
            </a:rPr>
            <a:t> </a:t>
          </a:r>
          <a:r>
            <a:rPr lang="en-US" sz="2200" b="1" kern="1200" dirty="0" err="1" smtClean="0">
              <a:cs typeface="Arial" pitchFamily="34" charset="0"/>
            </a:rPr>
            <a:t>ou</a:t>
          </a:r>
          <a:r>
            <a:rPr lang="en-US" sz="2200" b="1" kern="1200" dirty="0" smtClean="0">
              <a:cs typeface="Arial" pitchFamily="34" charset="0"/>
            </a:rPr>
            <a:t> de </a:t>
          </a:r>
          <a:r>
            <a:rPr lang="en-US" sz="2200" b="1" kern="1200" dirty="0" err="1" smtClean="0">
              <a:cs typeface="Arial" pitchFamily="34" charset="0"/>
            </a:rPr>
            <a:t>empresa</a:t>
          </a:r>
          <a:r>
            <a:rPr lang="en-US" sz="2200" b="1" kern="1200" dirty="0" smtClean="0">
              <a:cs typeface="Arial" pitchFamily="34" charset="0"/>
            </a:rPr>
            <a:t> </a:t>
          </a:r>
          <a:r>
            <a:rPr lang="en-US" sz="2200" b="1" kern="1200" dirty="0" err="1" smtClean="0">
              <a:cs typeface="Arial" pitchFamily="34" charset="0"/>
            </a:rPr>
            <a:t>quando</a:t>
          </a:r>
          <a:r>
            <a:rPr lang="en-US" sz="2200" b="1" kern="1200" dirty="0" smtClean="0">
              <a:cs typeface="Arial" pitchFamily="34" charset="0"/>
            </a:rPr>
            <a:t> </a:t>
          </a:r>
          <a:r>
            <a:rPr lang="en-US" sz="2200" b="1" kern="1200" dirty="0" err="1" smtClean="0">
              <a:cs typeface="Arial" pitchFamily="34" charset="0"/>
            </a:rPr>
            <a:t>atuar</a:t>
          </a:r>
          <a:r>
            <a:rPr lang="en-US" sz="2200" b="1" kern="1200" dirty="0" smtClean="0">
              <a:cs typeface="Arial" pitchFamily="34" charset="0"/>
            </a:rPr>
            <a:t> </a:t>
          </a:r>
          <a:r>
            <a:rPr lang="en-US" sz="2200" b="1" kern="1200" dirty="0" err="1" smtClean="0">
              <a:cs typeface="Arial" pitchFamily="34" charset="0"/>
            </a:rPr>
            <a:t>em</a:t>
          </a:r>
          <a:r>
            <a:rPr lang="en-US" sz="2200" b="1" kern="1200" dirty="0" smtClean="0">
              <a:cs typeface="Arial" pitchFamily="34" charset="0"/>
            </a:rPr>
            <a:t> outro Estado</a:t>
          </a:r>
          <a:endParaRPr lang="en-US" sz="2200" b="1" kern="1200" dirty="0">
            <a:cs typeface="Arial" pitchFamily="34" charset="0"/>
          </a:endParaRPr>
        </a:p>
      </dsp:txBody>
      <dsp:txXfrm>
        <a:off x="0" y="3309286"/>
        <a:ext cx="6218418" cy="963900"/>
      </dsp:txXfrm>
    </dsp:sp>
    <dsp:sp modelId="{1A10678A-4A3D-498A-A4B9-EFBB4A1D5B84}">
      <dsp:nvSpPr>
        <dsp:cNvPr id="0" name=""/>
        <dsp:cNvSpPr/>
      </dsp:nvSpPr>
      <dsp:spPr>
        <a:xfrm>
          <a:off x="350664" y="3035588"/>
          <a:ext cx="1707560"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58</a:t>
          </a:r>
          <a:endParaRPr lang="en-US" sz="2400" b="1" kern="1200" dirty="0">
            <a:cs typeface="Arial" pitchFamily="34" charset="0"/>
          </a:endParaRPr>
        </a:p>
      </dsp:txBody>
      <dsp:txXfrm>
        <a:off x="370510" y="3055434"/>
        <a:ext cx="1667868" cy="3668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95310"/>
          <a:ext cx="6157627" cy="9639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1799" tIns="187452" rIns="491799"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Obriga</a:t>
          </a:r>
          <a:r>
            <a:rPr lang="en-US" sz="2200" b="1" kern="1200" dirty="0" smtClean="0">
              <a:cs typeface="Arial" pitchFamily="34" charset="0"/>
            </a:rPr>
            <a:t> o </a:t>
          </a:r>
          <a:r>
            <a:rPr lang="en-US" sz="2200" b="1" kern="1200" dirty="0" err="1" smtClean="0">
              <a:cs typeface="Arial" pitchFamily="34" charset="0"/>
            </a:rPr>
            <a:t>registro</a:t>
          </a:r>
          <a:r>
            <a:rPr lang="en-US" sz="2200" b="1" kern="1200" dirty="0" smtClean="0">
              <a:cs typeface="Arial" pitchFamily="34" charset="0"/>
            </a:rPr>
            <a:t> de </a:t>
          </a:r>
          <a:r>
            <a:rPr lang="en-US" sz="2200" b="1" kern="1200" dirty="0" err="1" smtClean="0">
              <a:cs typeface="Arial" pitchFamily="34" charset="0"/>
            </a:rPr>
            <a:t>empresas</a:t>
          </a:r>
          <a:r>
            <a:rPr lang="en-US" sz="2200" b="1" kern="1200" dirty="0" smtClean="0">
              <a:cs typeface="Arial" pitchFamily="34" charset="0"/>
            </a:rPr>
            <a:t> com </a:t>
          </a:r>
          <a:r>
            <a:rPr lang="en-US" sz="2200" b="1" kern="1200" dirty="0" err="1" smtClean="0">
              <a:cs typeface="Arial" pitchFamily="34" charset="0"/>
            </a:rPr>
            <a:t>objetivo</a:t>
          </a:r>
          <a:r>
            <a:rPr lang="en-US" sz="2200" b="1" kern="1200" dirty="0" smtClean="0">
              <a:cs typeface="Arial" pitchFamily="34" charset="0"/>
            </a:rPr>
            <a:t> social de </a:t>
          </a:r>
          <a:r>
            <a:rPr lang="en-US" sz="2200" b="1" kern="1200" dirty="0" err="1" smtClean="0">
              <a:cs typeface="Arial" pitchFamily="34" charset="0"/>
            </a:rPr>
            <a:t>engenharia</a:t>
          </a:r>
          <a:endParaRPr lang="en-US" sz="2200" b="1" kern="1200" dirty="0">
            <a:latin typeface="+mj-lt"/>
            <a:cs typeface="Arial" pitchFamily="34" charset="0"/>
          </a:endParaRPr>
        </a:p>
      </dsp:txBody>
      <dsp:txXfrm>
        <a:off x="0" y="295310"/>
        <a:ext cx="6157627" cy="963900"/>
      </dsp:txXfrm>
    </dsp:sp>
    <dsp:sp modelId="{86BD30B3-D605-43C4-880B-3AF657EB8081}">
      <dsp:nvSpPr>
        <dsp:cNvPr id="0" name=""/>
        <dsp:cNvSpPr/>
      </dsp:nvSpPr>
      <dsp:spPr>
        <a:xfrm>
          <a:off x="344387" y="21612"/>
          <a:ext cx="1732891"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59" tIns="0" rIns="167659"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59</a:t>
          </a:r>
          <a:endParaRPr lang="en-US" sz="2400" b="1" kern="1200" dirty="0">
            <a:cs typeface="Arial" pitchFamily="34" charset="0"/>
          </a:endParaRPr>
        </a:p>
      </dsp:txBody>
      <dsp:txXfrm>
        <a:off x="364233" y="41458"/>
        <a:ext cx="1693199" cy="366846"/>
      </dsp:txXfrm>
    </dsp:sp>
    <dsp:sp modelId="{E7285496-4D73-4C80-AB93-6B7AA87C6B99}">
      <dsp:nvSpPr>
        <dsp:cNvPr id="0" name=""/>
        <dsp:cNvSpPr/>
      </dsp:nvSpPr>
      <dsp:spPr>
        <a:xfrm>
          <a:off x="0" y="1581508"/>
          <a:ext cx="6213010" cy="1781255"/>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1799" tIns="187452" rIns="491799"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Obriga</a:t>
          </a:r>
          <a:r>
            <a:rPr lang="en-US" sz="2200" b="1" kern="1200" dirty="0" smtClean="0">
              <a:cs typeface="Arial" pitchFamily="34" charset="0"/>
            </a:rPr>
            <a:t> o </a:t>
          </a:r>
          <a:r>
            <a:rPr lang="en-US" sz="2200" b="1" kern="1200" dirty="0" err="1" smtClean="0">
              <a:cs typeface="Arial" pitchFamily="34" charset="0"/>
            </a:rPr>
            <a:t>registro</a:t>
          </a:r>
          <a:r>
            <a:rPr lang="en-US" sz="2200" b="1" kern="1200" dirty="0" smtClean="0">
              <a:cs typeface="Arial" pitchFamily="34" charset="0"/>
            </a:rPr>
            <a:t> de </a:t>
          </a:r>
          <a:r>
            <a:rPr lang="en-US" sz="2200" b="1" kern="1200" dirty="0" err="1" smtClean="0">
              <a:cs typeface="Arial" pitchFamily="34" charset="0"/>
            </a:rPr>
            <a:t>empresas</a:t>
          </a:r>
          <a:r>
            <a:rPr lang="en-US" sz="2200" b="1" kern="1200" dirty="0" smtClean="0">
              <a:cs typeface="Arial" pitchFamily="34" charset="0"/>
            </a:rPr>
            <a:t> que </a:t>
          </a:r>
          <a:r>
            <a:rPr lang="en-US" sz="2200" b="1" kern="1200" dirty="0" err="1" smtClean="0">
              <a:cs typeface="Arial" pitchFamily="34" charset="0"/>
            </a:rPr>
            <a:t>não</a:t>
          </a:r>
          <a:r>
            <a:rPr lang="en-US" sz="2200" b="1" kern="1200" dirty="0" smtClean="0">
              <a:cs typeface="Arial" pitchFamily="34" charset="0"/>
            </a:rPr>
            <a:t> tem </a:t>
          </a:r>
          <a:r>
            <a:rPr lang="en-US" sz="2200" b="1" kern="1200" dirty="0" err="1" smtClean="0">
              <a:cs typeface="Arial" pitchFamily="34" charset="0"/>
            </a:rPr>
            <a:t>engenharia</a:t>
          </a:r>
          <a:r>
            <a:rPr lang="en-US" sz="2200" b="1" kern="1200" dirty="0" smtClean="0">
              <a:cs typeface="Arial" pitchFamily="34" charset="0"/>
            </a:rPr>
            <a:t> no </a:t>
          </a:r>
          <a:r>
            <a:rPr lang="en-US" sz="2200" b="1" kern="1200" dirty="0" err="1" smtClean="0">
              <a:cs typeface="Arial" pitchFamily="34" charset="0"/>
            </a:rPr>
            <a:t>objetivo</a:t>
          </a:r>
          <a:r>
            <a:rPr lang="en-US" sz="2200" b="1" kern="1200" dirty="0" smtClean="0">
              <a:cs typeface="Arial" pitchFamily="34" charset="0"/>
            </a:rPr>
            <a:t> social, mas tem </a:t>
          </a:r>
          <a:r>
            <a:rPr lang="en-US" sz="2200" b="1" kern="1200" dirty="0" err="1" smtClean="0">
              <a:cs typeface="Arial" pitchFamily="34" charset="0"/>
            </a:rPr>
            <a:t>seção</a:t>
          </a:r>
          <a:r>
            <a:rPr lang="en-US" sz="2200" b="1" kern="1200" dirty="0" smtClean="0">
              <a:cs typeface="Arial" pitchFamily="34" charset="0"/>
            </a:rPr>
            <a:t> técnica de </a:t>
          </a:r>
          <a:r>
            <a:rPr lang="en-US" sz="2200" b="1" kern="1200" dirty="0" err="1" smtClean="0">
              <a:cs typeface="Arial" pitchFamily="34" charset="0"/>
            </a:rPr>
            <a:t>engenharia</a:t>
          </a:r>
          <a:r>
            <a:rPr lang="en-US" sz="2200" b="1" kern="1200" dirty="0" smtClean="0">
              <a:cs typeface="Arial" pitchFamily="34" charset="0"/>
            </a:rPr>
            <a:t> que </a:t>
          </a:r>
          <a:r>
            <a:rPr lang="en-US" sz="2200" b="1" kern="1200" dirty="0" err="1" smtClean="0">
              <a:cs typeface="Arial" pitchFamily="34" charset="0"/>
            </a:rPr>
            <a:t>presta</a:t>
          </a:r>
          <a:r>
            <a:rPr lang="en-US" sz="2200" b="1" kern="1200" dirty="0" smtClean="0">
              <a:cs typeface="Arial" pitchFamily="34" charset="0"/>
            </a:rPr>
            <a:t> </a:t>
          </a:r>
          <a:r>
            <a:rPr lang="en-US" sz="2200" b="1" kern="1200" dirty="0" err="1" smtClean="0">
              <a:cs typeface="Arial" pitchFamily="34" charset="0"/>
            </a:rPr>
            <a:t>serviços</a:t>
          </a:r>
          <a:r>
            <a:rPr lang="en-US" sz="2200" b="1" kern="1200" dirty="0" smtClean="0">
              <a:cs typeface="Arial" pitchFamily="34" charset="0"/>
            </a:rPr>
            <a:t> a </a:t>
          </a:r>
          <a:r>
            <a:rPr lang="en-US" sz="2200" b="1" kern="1200" dirty="0" err="1" smtClean="0">
              <a:cs typeface="Arial" pitchFamily="34" charset="0"/>
            </a:rPr>
            <a:t>terceiros</a:t>
          </a:r>
          <a:endParaRPr lang="en-US" sz="2200" b="1" kern="1200" dirty="0">
            <a:cs typeface="Arial" pitchFamily="34" charset="0"/>
          </a:endParaRPr>
        </a:p>
      </dsp:txBody>
      <dsp:txXfrm>
        <a:off x="0" y="1581508"/>
        <a:ext cx="6213010" cy="1781255"/>
      </dsp:txXfrm>
    </dsp:sp>
    <dsp:sp modelId="{E80306CF-28AC-4EA0-9C2F-46410CCB418A}">
      <dsp:nvSpPr>
        <dsp:cNvPr id="0" name=""/>
        <dsp:cNvSpPr/>
      </dsp:nvSpPr>
      <dsp:spPr>
        <a:xfrm>
          <a:off x="344387" y="1307810"/>
          <a:ext cx="1732891" cy="40653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59" tIns="0" rIns="167659"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60</a:t>
          </a:r>
          <a:endParaRPr lang="en-US" sz="2400" b="1" kern="1200" dirty="0">
            <a:cs typeface="Arial" pitchFamily="34" charset="0"/>
          </a:endParaRPr>
        </a:p>
      </dsp:txBody>
      <dsp:txXfrm>
        <a:off x="364233" y="1327656"/>
        <a:ext cx="1693199" cy="3668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36265"/>
          <a:ext cx="6218418" cy="867825"/>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9573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Obriga</a:t>
          </a:r>
          <a:r>
            <a:rPr lang="en-US" sz="2200" b="1" kern="1200" dirty="0" smtClean="0">
              <a:cs typeface="Arial" pitchFamily="34" charset="0"/>
            </a:rPr>
            <a:t> </a:t>
          </a:r>
          <a:r>
            <a:rPr lang="en-US" sz="2200" b="1" kern="1200" dirty="0" err="1" smtClean="0">
              <a:cs typeface="Arial" pitchFamily="34" charset="0"/>
            </a:rPr>
            <a:t>ao</a:t>
          </a:r>
          <a:r>
            <a:rPr lang="en-US" sz="2200" b="1" kern="1200" dirty="0" smtClean="0">
              <a:cs typeface="Arial" pitchFamily="34" charset="0"/>
            </a:rPr>
            <a:t> </a:t>
          </a:r>
          <a:r>
            <a:rPr lang="en-US" sz="2200" b="1" kern="1200" dirty="0" err="1" smtClean="0">
              <a:cs typeface="Arial" pitchFamily="34" charset="0"/>
            </a:rPr>
            <a:t>pagamento</a:t>
          </a:r>
          <a:r>
            <a:rPr lang="en-US" sz="2200" b="1" kern="1200" dirty="0" smtClean="0">
              <a:cs typeface="Arial" pitchFamily="34" charset="0"/>
            </a:rPr>
            <a:t> de </a:t>
          </a:r>
          <a:r>
            <a:rPr lang="en-US" sz="2200" b="1" kern="1200" dirty="0" err="1" smtClean="0">
              <a:cs typeface="Arial" pitchFamily="34" charset="0"/>
            </a:rPr>
            <a:t>anuidade</a:t>
          </a:r>
          <a:endParaRPr lang="en-US" sz="2200" b="1" kern="1200" dirty="0">
            <a:latin typeface="+mj-lt"/>
            <a:cs typeface="Arial" pitchFamily="34" charset="0"/>
          </a:endParaRPr>
        </a:p>
      </dsp:txBody>
      <dsp:txXfrm>
        <a:off x="0" y="136265"/>
        <a:ext cx="6218418" cy="867825"/>
      </dsp:txXfrm>
    </dsp:sp>
    <dsp:sp modelId="{86BD30B3-D605-43C4-880B-3AF657EB8081}">
      <dsp:nvSpPr>
        <dsp:cNvPr id="0" name=""/>
        <dsp:cNvSpPr/>
      </dsp:nvSpPr>
      <dsp:spPr>
        <a:xfrm>
          <a:off x="350664" y="6303"/>
          <a:ext cx="1707560" cy="4104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63</a:t>
          </a:r>
          <a:endParaRPr lang="en-US" sz="2400" b="1" kern="1200" dirty="0">
            <a:cs typeface="Arial" pitchFamily="34" charset="0"/>
          </a:endParaRPr>
        </a:p>
      </dsp:txBody>
      <dsp:txXfrm>
        <a:off x="370698" y="26337"/>
        <a:ext cx="1667492" cy="370333"/>
      </dsp:txXfrm>
    </dsp:sp>
    <dsp:sp modelId="{E7285496-4D73-4C80-AB93-6B7AA87C6B99}">
      <dsp:nvSpPr>
        <dsp:cNvPr id="0" name=""/>
        <dsp:cNvSpPr/>
      </dsp:nvSpPr>
      <dsp:spPr>
        <a:xfrm>
          <a:off x="0" y="1236651"/>
          <a:ext cx="6218418" cy="1167075"/>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9573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smtClean="0">
              <a:cs typeface="Arial" pitchFamily="34" charset="0"/>
            </a:rPr>
            <a:t>Cancelamento </a:t>
          </a:r>
          <a:r>
            <a:rPr lang="en-US" sz="2200" b="1" kern="1200" dirty="0" err="1" smtClean="0">
              <a:cs typeface="Arial" pitchFamily="34" charset="0"/>
            </a:rPr>
            <a:t>automático</a:t>
          </a:r>
          <a:r>
            <a:rPr lang="en-US" sz="2200" b="1" kern="1200" dirty="0" smtClean="0">
              <a:cs typeface="Arial" pitchFamily="34" charset="0"/>
            </a:rPr>
            <a:t> do </a:t>
          </a:r>
          <a:r>
            <a:rPr lang="en-US" sz="2200" b="1" kern="1200" dirty="0" err="1" smtClean="0">
              <a:cs typeface="Arial" pitchFamily="34" charset="0"/>
            </a:rPr>
            <a:t>registro</a:t>
          </a:r>
          <a:r>
            <a:rPr lang="en-US" sz="2200" b="1" kern="1200" dirty="0" smtClean="0">
              <a:cs typeface="Arial" pitchFamily="34" charset="0"/>
            </a:rPr>
            <a:t> se </a:t>
          </a:r>
          <a:r>
            <a:rPr lang="en-US" sz="2200" b="1" kern="1200" dirty="0" err="1" smtClean="0">
              <a:cs typeface="Arial" pitchFamily="34" charset="0"/>
            </a:rPr>
            <a:t>não</a:t>
          </a:r>
          <a:r>
            <a:rPr lang="en-US" sz="2200" b="1" kern="1200" dirty="0" smtClean="0">
              <a:cs typeface="Arial" pitchFamily="34" charset="0"/>
            </a:rPr>
            <a:t> pagar </a:t>
          </a:r>
          <a:r>
            <a:rPr lang="en-US" sz="2200" b="1" kern="1200" dirty="0" err="1" smtClean="0">
              <a:cs typeface="Arial" pitchFamily="34" charset="0"/>
            </a:rPr>
            <a:t>anuidades</a:t>
          </a:r>
          <a:endParaRPr lang="en-US" sz="2200" b="1" kern="1200" dirty="0">
            <a:latin typeface="+mj-lt"/>
            <a:cs typeface="Arial" pitchFamily="34" charset="0"/>
          </a:endParaRPr>
        </a:p>
      </dsp:txBody>
      <dsp:txXfrm>
        <a:off x="0" y="1236651"/>
        <a:ext cx="6218418" cy="1167075"/>
      </dsp:txXfrm>
    </dsp:sp>
    <dsp:sp modelId="{E80306CF-28AC-4EA0-9C2F-46410CCB418A}">
      <dsp:nvSpPr>
        <dsp:cNvPr id="0" name=""/>
        <dsp:cNvSpPr/>
      </dsp:nvSpPr>
      <dsp:spPr>
        <a:xfrm>
          <a:off x="350664" y="1106690"/>
          <a:ext cx="1707560" cy="4104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64</a:t>
          </a:r>
          <a:endParaRPr lang="en-US" sz="2400" b="1" kern="1200" dirty="0">
            <a:cs typeface="Arial" pitchFamily="34" charset="0"/>
          </a:endParaRPr>
        </a:p>
      </dsp:txBody>
      <dsp:txXfrm>
        <a:off x="370698" y="1126724"/>
        <a:ext cx="1667492" cy="370333"/>
      </dsp:txXfrm>
    </dsp:sp>
    <dsp:sp modelId="{7DDB68C7-3C2A-46ED-843B-E033EB4CC5F0}">
      <dsp:nvSpPr>
        <dsp:cNvPr id="0" name=""/>
        <dsp:cNvSpPr/>
      </dsp:nvSpPr>
      <dsp:spPr>
        <a:xfrm>
          <a:off x="0" y="2636288"/>
          <a:ext cx="6218418" cy="1167075"/>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9573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Legítimo</a:t>
          </a:r>
          <a:r>
            <a:rPr lang="en-US" sz="2200" b="1" kern="1200" dirty="0" smtClean="0">
              <a:cs typeface="Arial" pitchFamily="34" charset="0"/>
            </a:rPr>
            <a:t> </a:t>
          </a:r>
          <a:r>
            <a:rPr lang="en-US" sz="2200" b="1" kern="1200" dirty="0" err="1" smtClean="0">
              <a:cs typeface="Arial" pitchFamily="34" charset="0"/>
            </a:rPr>
            <a:t>exercício</a:t>
          </a:r>
          <a:r>
            <a:rPr lang="en-US" sz="2200" b="1" kern="1200" dirty="0" smtClean="0">
              <a:cs typeface="Arial" pitchFamily="34" charset="0"/>
            </a:rPr>
            <a:t> da </a:t>
          </a:r>
          <a:r>
            <a:rPr lang="en-US" sz="2200" b="1" kern="1200" dirty="0" err="1" smtClean="0">
              <a:cs typeface="Arial" pitchFamily="34" charset="0"/>
            </a:rPr>
            <a:t>engenharia</a:t>
          </a:r>
          <a:r>
            <a:rPr lang="en-US" sz="2200" b="1" kern="1200" dirty="0" smtClean="0">
              <a:cs typeface="Arial" pitchFamily="34" charset="0"/>
            </a:rPr>
            <a:t> </a:t>
          </a:r>
          <a:r>
            <a:rPr lang="en-US" sz="2200" b="1" kern="1200" dirty="0" err="1" smtClean="0">
              <a:cs typeface="Arial" pitchFamily="34" charset="0"/>
            </a:rPr>
            <a:t>somente</a:t>
          </a:r>
          <a:r>
            <a:rPr lang="en-US" sz="2200" b="1" kern="1200" dirty="0" smtClean="0">
              <a:cs typeface="Arial" pitchFamily="34" charset="0"/>
            </a:rPr>
            <a:t> se </a:t>
          </a:r>
          <a:r>
            <a:rPr lang="en-US" sz="2200" b="1" kern="1200" dirty="0" err="1" smtClean="0">
              <a:cs typeface="Arial" pitchFamily="34" charset="0"/>
            </a:rPr>
            <a:t>estiver</a:t>
          </a:r>
          <a:r>
            <a:rPr lang="en-US" sz="2200" b="1" kern="1200" dirty="0" smtClean="0">
              <a:cs typeface="Arial" pitchFamily="34" charset="0"/>
            </a:rPr>
            <a:t> quite</a:t>
          </a:r>
          <a:endParaRPr lang="en-US" sz="2200" b="1" kern="1200" dirty="0">
            <a:cs typeface="Arial" pitchFamily="34" charset="0"/>
          </a:endParaRPr>
        </a:p>
      </dsp:txBody>
      <dsp:txXfrm>
        <a:off x="0" y="2636288"/>
        <a:ext cx="6218418" cy="1167075"/>
      </dsp:txXfrm>
    </dsp:sp>
    <dsp:sp modelId="{CEA584DB-FCC2-4837-AFF8-92C9D0DE0C1E}">
      <dsp:nvSpPr>
        <dsp:cNvPr id="0" name=""/>
        <dsp:cNvSpPr/>
      </dsp:nvSpPr>
      <dsp:spPr>
        <a:xfrm>
          <a:off x="350664" y="2506326"/>
          <a:ext cx="1707560" cy="4104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67</a:t>
          </a:r>
          <a:endParaRPr lang="en-US" sz="2400" b="1" kern="1200" dirty="0">
            <a:cs typeface="Arial" pitchFamily="34" charset="0"/>
          </a:endParaRPr>
        </a:p>
      </dsp:txBody>
      <dsp:txXfrm>
        <a:off x="370698" y="2526360"/>
        <a:ext cx="1667492" cy="3703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98238"/>
          <a:ext cx="6801058" cy="28665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70764" rIns="572542" bIns="156464" numCol="1" spcCol="1270" anchor="t" anchorCtr="0">
          <a:noAutofit/>
        </a:bodyPr>
        <a:lstStyle/>
        <a:p>
          <a:pPr marL="228600" lvl="1" indent="-228600" algn="l" defTabSz="977900">
            <a:lnSpc>
              <a:spcPct val="90000"/>
            </a:lnSpc>
            <a:spcBef>
              <a:spcPct val="0"/>
            </a:spcBef>
            <a:spcAft>
              <a:spcPct val="15000"/>
            </a:spcAft>
            <a:buChar char="••"/>
          </a:pPr>
          <a:r>
            <a:rPr lang="pt-BR" sz="2200" b="1" kern="1200" dirty="0" smtClean="0">
              <a:cs typeface="Arial" pitchFamily="34" charset="0"/>
            </a:rPr>
            <a:t>penalidades pelas infrações cometidas (art. 6º) </a:t>
          </a:r>
          <a:endParaRPr lang="en-US" sz="2200" b="1" kern="1200" dirty="0">
            <a:latin typeface="+mj-lt"/>
            <a:cs typeface="Arial" pitchFamily="34" charset="0"/>
          </a:endParaRPr>
        </a:p>
        <a:p>
          <a:pPr marL="457200" lvl="2" indent="-228600" algn="l" defTabSz="977900">
            <a:lnSpc>
              <a:spcPct val="90000"/>
            </a:lnSpc>
            <a:spcBef>
              <a:spcPct val="0"/>
            </a:spcBef>
            <a:spcAft>
              <a:spcPct val="15000"/>
            </a:spcAft>
            <a:buChar char="••"/>
          </a:pPr>
          <a:r>
            <a:rPr lang="pt-BR" sz="2200" b="1" kern="1200" dirty="0" smtClean="0">
              <a:cs typeface="Arial" pitchFamily="34" charset="0"/>
            </a:rPr>
            <a:t>a) advertência reservada;</a:t>
          </a:r>
        </a:p>
        <a:p>
          <a:pPr marL="457200" lvl="2" indent="-228600" algn="l" defTabSz="977900">
            <a:lnSpc>
              <a:spcPct val="90000"/>
            </a:lnSpc>
            <a:spcBef>
              <a:spcPct val="0"/>
            </a:spcBef>
            <a:spcAft>
              <a:spcPct val="15000"/>
            </a:spcAft>
            <a:buChar char="••"/>
          </a:pPr>
          <a:r>
            <a:rPr lang="pt-BR" sz="2200" b="1" kern="1200" dirty="0" smtClean="0">
              <a:cs typeface="Arial" pitchFamily="34" charset="0"/>
            </a:rPr>
            <a:t>b) censura pública;</a:t>
          </a:r>
        </a:p>
        <a:p>
          <a:pPr marL="457200" lvl="2" indent="-228600" algn="l" defTabSz="977900">
            <a:lnSpc>
              <a:spcPct val="90000"/>
            </a:lnSpc>
            <a:spcBef>
              <a:spcPct val="0"/>
            </a:spcBef>
            <a:spcAft>
              <a:spcPct val="15000"/>
            </a:spcAft>
            <a:buChar char="••"/>
          </a:pPr>
          <a:r>
            <a:rPr lang="pt-BR" sz="2200" b="1" kern="1200" dirty="0" smtClean="0">
              <a:cs typeface="Arial" pitchFamily="34" charset="0"/>
            </a:rPr>
            <a:t>c) multa;</a:t>
          </a:r>
        </a:p>
        <a:p>
          <a:pPr marL="457200" lvl="2" indent="-228600" algn="l" defTabSz="977900">
            <a:lnSpc>
              <a:spcPct val="90000"/>
            </a:lnSpc>
            <a:spcBef>
              <a:spcPct val="0"/>
            </a:spcBef>
            <a:spcAft>
              <a:spcPct val="15000"/>
            </a:spcAft>
            <a:buChar char="••"/>
          </a:pPr>
          <a:r>
            <a:rPr lang="pt-BR" sz="2200" b="1" kern="1200" dirty="0" smtClean="0">
              <a:cs typeface="Arial" pitchFamily="34" charset="0"/>
            </a:rPr>
            <a:t>d) suspensão temporária do exercício profissional;</a:t>
          </a:r>
        </a:p>
        <a:p>
          <a:pPr marL="457200" lvl="2" indent="-228600" algn="l" defTabSz="977900">
            <a:lnSpc>
              <a:spcPct val="90000"/>
            </a:lnSpc>
            <a:spcBef>
              <a:spcPct val="0"/>
            </a:spcBef>
            <a:spcAft>
              <a:spcPct val="15000"/>
            </a:spcAft>
            <a:buChar char="••"/>
          </a:pPr>
          <a:r>
            <a:rPr lang="pt-BR" sz="2200" b="1" kern="1200" dirty="0" smtClean="0">
              <a:cs typeface="Arial" pitchFamily="34" charset="0"/>
            </a:rPr>
            <a:t>e) cancelamento definitivo do registro.</a:t>
          </a:r>
        </a:p>
      </dsp:txBody>
      <dsp:txXfrm>
        <a:off x="0" y="298238"/>
        <a:ext cx="6801058" cy="2866500"/>
      </dsp:txXfrm>
    </dsp:sp>
    <dsp:sp modelId="{86BD30B3-D605-43C4-880B-3AF657EB8081}">
      <dsp:nvSpPr>
        <dsp:cNvPr id="0" name=""/>
        <dsp:cNvSpPr/>
      </dsp:nvSpPr>
      <dsp:spPr>
        <a:xfrm>
          <a:off x="350664" y="31026"/>
          <a:ext cx="1707560" cy="45909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71</a:t>
          </a:r>
          <a:endParaRPr lang="en-US" sz="2400" b="1" kern="1200" dirty="0">
            <a:cs typeface="Arial" pitchFamily="34" charset="0"/>
          </a:endParaRPr>
        </a:p>
      </dsp:txBody>
      <dsp:txXfrm>
        <a:off x="373075" y="53437"/>
        <a:ext cx="1662738" cy="414270"/>
      </dsp:txXfrm>
    </dsp:sp>
    <dsp:sp modelId="{E7285496-4D73-4C80-AB93-6B7AA87C6B99}">
      <dsp:nvSpPr>
        <dsp:cNvPr id="0" name=""/>
        <dsp:cNvSpPr/>
      </dsp:nvSpPr>
      <dsp:spPr>
        <a:xfrm>
          <a:off x="0" y="3533261"/>
          <a:ext cx="6772951" cy="1044225"/>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70764"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cs typeface="Arial" pitchFamily="34" charset="0"/>
            </a:rPr>
            <a:t>penalidades</a:t>
          </a:r>
          <a:r>
            <a:rPr lang="en-US" sz="2200" b="1" kern="1200" dirty="0" smtClean="0">
              <a:cs typeface="Arial" pitchFamily="34" charset="0"/>
            </a:rPr>
            <a:t> </a:t>
          </a:r>
          <a:r>
            <a:rPr lang="en-US" sz="2200" b="1" kern="1200" dirty="0" err="1" smtClean="0">
              <a:cs typeface="Arial" pitchFamily="34" charset="0"/>
            </a:rPr>
            <a:t>éticas</a:t>
          </a:r>
          <a:r>
            <a:rPr lang="en-US" sz="2200" b="1" kern="1200" dirty="0" smtClean="0">
              <a:cs typeface="Arial" pitchFamily="34" charset="0"/>
            </a:rPr>
            <a:t>: </a:t>
          </a:r>
          <a:br>
            <a:rPr lang="en-US" sz="2200" b="1" kern="1200" dirty="0" smtClean="0">
              <a:cs typeface="Arial" pitchFamily="34" charset="0"/>
            </a:rPr>
          </a:br>
          <a:r>
            <a:rPr lang="en-US" sz="2200" b="1" kern="1200" dirty="0" err="1" smtClean="0">
              <a:cs typeface="Arial" pitchFamily="34" charset="0"/>
            </a:rPr>
            <a:t>Advertência</a:t>
          </a:r>
          <a:r>
            <a:rPr lang="en-US" sz="2200" b="1" kern="1200" dirty="0" smtClean="0">
              <a:cs typeface="Arial" pitchFamily="34" charset="0"/>
            </a:rPr>
            <a:t> </a:t>
          </a:r>
          <a:r>
            <a:rPr lang="en-US" sz="2200" b="1" kern="1200" dirty="0" err="1" smtClean="0">
              <a:cs typeface="Arial" pitchFamily="34" charset="0"/>
            </a:rPr>
            <a:t>Reservada</a:t>
          </a:r>
          <a:r>
            <a:rPr lang="en-US" sz="2200" b="1" kern="1200" dirty="0" smtClean="0">
              <a:cs typeface="Arial" pitchFamily="34" charset="0"/>
            </a:rPr>
            <a:t> e </a:t>
          </a:r>
          <a:r>
            <a:rPr lang="en-US" sz="2200" b="1" kern="1200" dirty="0" err="1" smtClean="0">
              <a:cs typeface="Arial" pitchFamily="34" charset="0"/>
            </a:rPr>
            <a:t>Censura</a:t>
          </a:r>
          <a:r>
            <a:rPr lang="en-US" sz="2200" b="1" kern="1200" dirty="0" smtClean="0">
              <a:cs typeface="Arial" pitchFamily="34" charset="0"/>
            </a:rPr>
            <a:t> </a:t>
          </a:r>
          <a:r>
            <a:rPr lang="en-US" sz="2200" b="1" kern="1200" dirty="0" err="1" smtClean="0">
              <a:cs typeface="Arial" pitchFamily="34" charset="0"/>
            </a:rPr>
            <a:t>Pública</a:t>
          </a:r>
          <a:endParaRPr lang="en-US" sz="2200" b="1" kern="1200" dirty="0">
            <a:cs typeface="Arial" pitchFamily="34" charset="0"/>
          </a:endParaRPr>
        </a:p>
      </dsp:txBody>
      <dsp:txXfrm>
        <a:off x="0" y="3533261"/>
        <a:ext cx="6772951" cy="1044225"/>
      </dsp:txXfrm>
    </dsp:sp>
    <dsp:sp modelId="{E80306CF-28AC-4EA0-9C2F-46410CCB418A}">
      <dsp:nvSpPr>
        <dsp:cNvPr id="0" name=""/>
        <dsp:cNvSpPr/>
      </dsp:nvSpPr>
      <dsp:spPr>
        <a:xfrm>
          <a:off x="350664" y="3234938"/>
          <a:ext cx="1707560" cy="490203"/>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72</a:t>
          </a:r>
          <a:endParaRPr lang="en-US" sz="2400" b="1" kern="1200" dirty="0">
            <a:cs typeface="Arial" pitchFamily="34" charset="0"/>
          </a:endParaRPr>
        </a:p>
      </dsp:txBody>
      <dsp:txXfrm>
        <a:off x="374594" y="3258868"/>
        <a:ext cx="1659700" cy="4423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316164"/>
          <a:ext cx="7377059" cy="6772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08280"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Valores</a:t>
          </a:r>
          <a:r>
            <a:rPr lang="en-US" sz="2200" b="1" kern="1200" dirty="0" smtClean="0">
              <a:solidFill>
                <a:srgbClr val="000000"/>
              </a:solidFill>
              <a:cs typeface="Arial" pitchFamily="34" charset="0"/>
            </a:rPr>
            <a:t> das </a:t>
          </a:r>
          <a:r>
            <a:rPr lang="en-US" sz="2200" b="1" kern="1200" dirty="0" err="1" smtClean="0">
              <a:solidFill>
                <a:srgbClr val="000000"/>
              </a:solidFill>
              <a:cs typeface="Arial" pitchFamily="34" charset="0"/>
            </a:rPr>
            <a:t>multas</a:t>
          </a:r>
          <a:endParaRPr lang="en-US" sz="2200" b="1" kern="1200" dirty="0">
            <a:solidFill>
              <a:schemeClr val="bg1"/>
            </a:solidFill>
            <a:latin typeface="+mj-lt"/>
            <a:cs typeface="Arial" pitchFamily="34" charset="0"/>
          </a:endParaRPr>
        </a:p>
      </dsp:txBody>
      <dsp:txXfrm>
        <a:off x="0" y="316164"/>
        <a:ext cx="7377059" cy="677250"/>
      </dsp:txXfrm>
    </dsp:sp>
    <dsp:sp modelId="{86BD30B3-D605-43C4-880B-3AF657EB8081}">
      <dsp:nvSpPr>
        <dsp:cNvPr id="0" name=""/>
        <dsp:cNvSpPr/>
      </dsp:nvSpPr>
      <dsp:spPr>
        <a:xfrm>
          <a:off x="350664" y="6564"/>
          <a:ext cx="1707560" cy="45719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smtClean="0">
              <a:cs typeface="Arial" pitchFamily="34" charset="0"/>
            </a:rPr>
            <a:t>73</a:t>
          </a:r>
          <a:endParaRPr lang="en-US" sz="2400" b="1" kern="1200" dirty="0">
            <a:cs typeface="Arial" pitchFamily="34" charset="0"/>
          </a:endParaRPr>
        </a:p>
      </dsp:txBody>
      <dsp:txXfrm>
        <a:off x="372983" y="28883"/>
        <a:ext cx="1662922" cy="412561"/>
      </dsp:txXfrm>
    </dsp:sp>
    <dsp:sp modelId="{E7285496-4D73-4C80-AB93-6B7AA87C6B99}">
      <dsp:nvSpPr>
        <dsp:cNvPr id="0" name=""/>
        <dsp:cNvSpPr/>
      </dsp:nvSpPr>
      <dsp:spPr>
        <a:xfrm>
          <a:off x="0" y="1357013"/>
          <a:ext cx="7377059" cy="9922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08280"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suspensão</a:t>
          </a:r>
          <a:r>
            <a:rPr lang="en-US" sz="2200" b="1" kern="1200" dirty="0" smtClean="0">
              <a:solidFill>
                <a:srgbClr val="000000"/>
              </a:solidFill>
              <a:cs typeface="Arial" pitchFamily="34" charset="0"/>
            </a:rPr>
            <a:t> do </a:t>
          </a:r>
          <a:r>
            <a:rPr lang="en-US" sz="2200" b="1" kern="1200" dirty="0" err="1" smtClean="0">
              <a:solidFill>
                <a:srgbClr val="000000"/>
              </a:solidFill>
              <a:cs typeface="Arial" pitchFamily="34" charset="0"/>
            </a:rPr>
            <a:t>exercício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profissional</a:t>
          </a:r>
          <a:r>
            <a:rPr lang="en-US" sz="2200" b="1" kern="1200" dirty="0" smtClean="0">
              <a:solidFill>
                <a:srgbClr val="000000"/>
              </a:solidFill>
              <a:cs typeface="Arial" pitchFamily="34" charset="0"/>
            </a:rPr>
            <a:t> se </a:t>
          </a:r>
          <a:r>
            <a:rPr lang="en-US" sz="2200" b="1" kern="1200" dirty="0" err="1" smtClean="0">
              <a:solidFill>
                <a:srgbClr val="000000"/>
              </a:solidFill>
              <a:cs typeface="Arial" pitchFamily="34" charset="0"/>
            </a:rPr>
            <a:t>houver</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novas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reincidências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alíneas</a:t>
          </a:r>
          <a:r>
            <a:rPr lang="en-US" sz="2200" b="1" kern="1200" dirty="0" smtClean="0">
              <a:solidFill>
                <a:srgbClr val="000000"/>
              </a:solidFill>
              <a:cs typeface="Arial" pitchFamily="34" charset="0"/>
            </a:rPr>
            <a:t> “c”, “d” e “e” do art. 6º</a:t>
          </a:r>
          <a:endParaRPr lang="en-US" sz="2200" b="1" kern="1200" dirty="0">
            <a:solidFill>
              <a:srgbClr val="000000"/>
            </a:solidFill>
            <a:cs typeface="Arial" pitchFamily="34" charset="0"/>
          </a:endParaRPr>
        </a:p>
      </dsp:txBody>
      <dsp:txXfrm>
        <a:off x="0" y="1357013"/>
        <a:ext cx="7377059" cy="992250"/>
      </dsp:txXfrm>
    </dsp:sp>
    <dsp:sp modelId="{E80306CF-28AC-4EA0-9C2F-46410CCB418A}">
      <dsp:nvSpPr>
        <dsp:cNvPr id="0" name=""/>
        <dsp:cNvSpPr/>
      </dsp:nvSpPr>
      <dsp:spPr>
        <a:xfrm>
          <a:off x="350664" y="1047414"/>
          <a:ext cx="1707560" cy="45719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74</a:t>
          </a:r>
          <a:endParaRPr lang="en-US" sz="2400" b="1" kern="1200" dirty="0">
            <a:cs typeface="Arial" pitchFamily="34" charset="0"/>
          </a:endParaRPr>
        </a:p>
      </dsp:txBody>
      <dsp:txXfrm>
        <a:off x="372983" y="1069733"/>
        <a:ext cx="1662922" cy="412561"/>
      </dsp:txXfrm>
    </dsp:sp>
    <dsp:sp modelId="{C60CAF39-43DF-4A59-8F98-5FEE2ABA9600}">
      <dsp:nvSpPr>
        <dsp:cNvPr id="0" name=""/>
        <dsp:cNvSpPr/>
      </dsp:nvSpPr>
      <dsp:spPr>
        <a:xfrm>
          <a:off x="0" y="2712863"/>
          <a:ext cx="7377059" cy="9922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08280"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0000"/>
              </a:solidFill>
              <a:cs typeface="Arial" pitchFamily="34" charset="0"/>
            </a:rPr>
            <a:t>Cancelamento do </a:t>
          </a:r>
          <a:r>
            <a:rPr lang="en-US" sz="2200" b="1" kern="1200" dirty="0" err="1" smtClean="0">
              <a:solidFill>
                <a:srgbClr val="000000"/>
              </a:solidFill>
              <a:cs typeface="Arial" pitchFamily="34" charset="0"/>
            </a:rPr>
            <a:t>registro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por</a:t>
          </a:r>
          <a:r>
            <a:rPr lang="en-US" sz="2200" b="1" kern="1200" dirty="0" smtClean="0">
              <a:solidFill>
                <a:srgbClr val="000000"/>
              </a:solidFill>
              <a:cs typeface="Arial" pitchFamily="34" charset="0"/>
            </a:rPr>
            <a:t> crime </a:t>
          </a:r>
          <a:r>
            <a:rPr lang="en-US" sz="2200" b="1" kern="1200" dirty="0" err="1" smtClean="0">
              <a:solidFill>
                <a:srgbClr val="000000"/>
              </a:solidFill>
              <a:cs typeface="Arial" pitchFamily="34" charset="0"/>
            </a:rPr>
            <a:t>infamante</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ou</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má</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conduta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pública</a:t>
          </a:r>
          <a:endParaRPr lang="en-US" sz="2200" b="1" kern="1200" dirty="0">
            <a:solidFill>
              <a:srgbClr val="000000"/>
            </a:solidFill>
            <a:cs typeface="Arial" pitchFamily="34" charset="0"/>
          </a:endParaRPr>
        </a:p>
      </dsp:txBody>
      <dsp:txXfrm>
        <a:off x="0" y="2712863"/>
        <a:ext cx="7377059" cy="992250"/>
      </dsp:txXfrm>
    </dsp:sp>
    <dsp:sp modelId="{81C05F0C-994C-4111-BC32-1F88E00AFF02}">
      <dsp:nvSpPr>
        <dsp:cNvPr id="0" name=""/>
        <dsp:cNvSpPr/>
      </dsp:nvSpPr>
      <dsp:spPr>
        <a:xfrm flipH="1">
          <a:off x="368852" y="2403264"/>
          <a:ext cx="1713602" cy="45719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75</a:t>
          </a:r>
          <a:endParaRPr lang="en-US" sz="2400" b="1" kern="1200" dirty="0">
            <a:cs typeface="Arial" pitchFamily="34" charset="0"/>
          </a:endParaRPr>
        </a:p>
      </dsp:txBody>
      <dsp:txXfrm>
        <a:off x="391171" y="2425583"/>
        <a:ext cx="1668964" cy="412561"/>
      </dsp:txXfrm>
    </dsp:sp>
    <dsp:sp modelId="{C27EBFCA-21F2-4DB5-BE8F-855D033A1228}">
      <dsp:nvSpPr>
        <dsp:cNvPr id="0" name=""/>
        <dsp:cNvSpPr/>
      </dsp:nvSpPr>
      <dsp:spPr>
        <a:xfrm>
          <a:off x="0" y="4068713"/>
          <a:ext cx="7377059" cy="6772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08280"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Outras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penalidades</a:t>
          </a:r>
          <a:endParaRPr lang="en-US" sz="2200" b="1" kern="1200" dirty="0">
            <a:solidFill>
              <a:srgbClr val="000000"/>
            </a:solidFill>
            <a:cs typeface="Arial" pitchFamily="34" charset="0"/>
          </a:endParaRPr>
        </a:p>
      </dsp:txBody>
      <dsp:txXfrm>
        <a:off x="0" y="4068713"/>
        <a:ext cx="7377059" cy="677250"/>
      </dsp:txXfrm>
    </dsp:sp>
    <dsp:sp modelId="{6EE55D4C-0E9E-4757-9495-995CEECA45A9}">
      <dsp:nvSpPr>
        <dsp:cNvPr id="0" name=""/>
        <dsp:cNvSpPr/>
      </dsp:nvSpPr>
      <dsp:spPr>
        <a:xfrm flipH="1">
          <a:off x="368852" y="3759113"/>
          <a:ext cx="1713602" cy="45719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77 a 79</a:t>
          </a:r>
          <a:endParaRPr lang="en-US" sz="2400" b="1" kern="1200" dirty="0">
            <a:cs typeface="Arial" pitchFamily="34" charset="0"/>
          </a:endParaRPr>
        </a:p>
      </dsp:txBody>
      <dsp:txXfrm>
        <a:off x="391171" y="3781432"/>
        <a:ext cx="1668964" cy="4125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99868"/>
          <a:ext cx="7377059" cy="10048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2910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Pessoas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não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habilitadas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estão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sujeitas</a:t>
          </a:r>
          <a:r>
            <a:rPr lang="en-US" sz="2200" b="1" kern="1200" dirty="0" smtClean="0">
              <a:solidFill>
                <a:srgbClr val="000000"/>
              </a:solidFill>
              <a:cs typeface="Arial" pitchFamily="34" charset="0"/>
            </a:rPr>
            <a:t> à Lei de </a:t>
          </a:r>
          <a:r>
            <a:rPr lang="en-US" sz="2200" b="1" kern="1200" dirty="0" err="1" smtClean="0">
              <a:solidFill>
                <a:srgbClr val="000000"/>
              </a:solidFill>
              <a:cs typeface="Arial" pitchFamily="34" charset="0"/>
            </a:rPr>
            <a:t>Contravenções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Penais</a:t>
          </a:r>
          <a:endParaRPr lang="en-US" sz="2200" b="1" kern="1200" dirty="0">
            <a:solidFill>
              <a:schemeClr val="bg1"/>
            </a:solidFill>
            <a:latin typeface="+mj-lt"/>
            <a:cs typeface="Arial" pitchFamily="34" charset="0"/>
          </a:endParaRPr>
        </a:p>
      </dsp:txBody>
      <dsp:txXfrm>
        <a:off x="0" y="299868"/>
        <a:ext cx="7377059" cy="1004850"/>
      </dsp:txXfrm>
    </dsp:sp>
    <dsp:sp modelId="{86BD30B3-D605-43C4-880B-3AF657EB8081}">
      <dsp:nvSpPr>
        <dsp:cNvPr id="0" name=""/>
        <dsp:cNvSpPr/>
      </dsp:nvSpPr>
      <dsp:spPr>
        <a:xfrm>
          <a:off x="350664" y="46428"/>
          <a:ext cx="1707560" cy="415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76</a:t>
          </a:r>
          <a:endParaRPr lang="en-US" sz="2400" b="1" kern="1200" dirty="0">
            <a:cs typeface="Arial" pitchFamily="34" charset="0"/>
          </a:endParaRPr>
        </a:p>
      </dsp:txBody>
      <dsp:txXfrm>
        <a:off x="370962" y="66726"/>
        <a:ext cx="1666964" cy="375204"/>
      </dsp:txXfrm>
    </dsp:sp>
    <dsp:sp modelId="{E7285496-4D73-4C80-AB93-6B7AA87C6B99}">
      <dsp:nvSpPr>
        <dsp:cNvPr id="0" name=""/>
        <dsp:cNvSpPr/>
      </dsp:nvSpPr>
      <dsp:spPr>
        <a:xfrm>
          <a:off x="0" y="1617559"/>
          <a:ext cx="7346591" cy="10048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2910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Os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funcionários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designados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são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competentes</a:t>
          </a:r>
          <a:r>
            <a:rPr lang="en-US" sz="2200" b="1" kern="1200" dirty="0" smtClean="0">
              <a:solidFill>
                <a:srgbClr val="000000"/>
              </a:solidFill>
              <a:cs typeface="Arial" pitchFamily="34" charset="0"/>
            </a:rPr>
            <a:t> para </a:t>
          </a:r>
          <a:r>
            <a:rPr lang="en-US" sz="2200" b="1" kern="1200" dirty="0" err="1" smtClean="0">
              <a:solidFill>
                <a:srgbClr val="000000"/>
              </a:solidFill>
              <a:cs typeface="Arial" pitchFamily="34" charset="0"/>
            </a:rPr>
            <a:t>lavrar</a:t>
          </a:r>
          <a:r>
            <a:rPr lang="en-US" sz="2200" b="1" kern="1200" dirty="0" smtClean="0">
              <a:solidFill>
                <a:srgbClr val="000000"/>
              </a:solidFill>
              <a:cs typeface="Arial" pitchFamily="34" charset="0"/>
            </a:rPr>
            <a:t> a </a:t>
          </a:r>
          <a:r>
            <a:rPr lang="en-US" sz="2200" b="1" kern="1200" dirty="0" err="1" smtClean="0">
              <a:solidFill>
                <a:srgbClr val="000000"/>
              </a:solidFill>
              <a:cs typeface="Arial" pitchFamily="34" charset="0"/>
            </a:rPr>
            <a:t>multa</a:t>
          </a:r>
          <a:endParaRPr lang="en-US" sz="2200" b="1" kern="1200" dirty="0">
            <a:cs typeface="Arial" pitchFamily="34" charset="0"/>
          </a:endParaRPr>
        </a:p>
      </dsp:txBody>
      <dsp:txXfrm>
        <a:off x="0" y="1617559"/>
        <a:ext cx="7346591" cy="1004850"/>
      </dsp:txXfrm>
    </dsp:sp>
    <dsp:sp modelId="{E80306CF-28AC-4EA0-9C2F-46410CCB418A}">
      <dsp:nvSpPr>
        <dsp:cNvPr id="0" name=""/>
        <dsp:cNvSpPr/>
      </dsp:nvSpPr>
      <dsp:spPr>
        <a:xfrm>
          <a:off x="350664" y="1364118"/>
          <a:ext cx="1707560" cy="415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77</a:t>
          </a:r>
          <a:endParaRPr lang="en-US" sz="2400" b="1" kern="1200" dirty="0">
            <a:cs typeface="Arial" pitchFamily="34" charset="0"/>
          </a:endParaRPr>
        </a:p>
      </dsp:txBody>
      <dsp:txXfrm>
        <a:off x="370962" y="1384416"/>
        <a:ext cx="1666964" cy="375204"/>
      </dsp:txXfrm>
    </dsp:sp>
    <dsp:sp modelId="{C60CAF39-43DF-4A59-8F98-5FEE2ABA9600}">
      <dsp:nvSpPr>
        <dsp:cNvPr id="0" name=""/>
        <dsp:cNvSpPr/>
      </dsp:nvSpPr>
      <dsp:spPr>
        <a:xfrm>
          <a:off x="0" y="2935250"/>
          <a:ext cx="7376985" cy="693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2910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Recursos</a:t>
          </a:r>
          <a:r>
            <a:rPr lang="en-US" sz="2200" b="1" kern="1200" dirty="0" smtClean="0">
              <a:solidFill>
                <a:srgbClr val="000000"/>
              </a:solidFill>
              <a:cs typeface="Arial" pitchFamily="34" charset="0"/>
            </a:rPr>
            <a:t> – </a:t>
          </a:r>
          <a:r>
            <a:rPr lang="en-US" sz="2200" b="1" kern="1200" dirty="0" err="1" smtClean="0">
              <a:solidFill>
                <a:srgbClr val="000000"/>
              </a:solidFill>
              <a:cs typeface="Arial" pitchFamily="34" charset="0"/>
            </a:rPr>
            <a:t>Plenário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Crea</a:t>
          </a:r>
          <a:r>
            <a:rPr lang="en-US" sz="2200" b="1" kern="1200" dirty="0" smtClean="0">
              <a:solidFill>
                <a:srgbClr val="000000"/>
              </a:solidFill>
              <a:cs typeface="Arial" pitchFamily="34" charset="0"/>
            </a:rPr>
            <a:t> e </a:t>
          </a:r>
          <a:r>
            <a:rPr lang="en-US" sz="2200" b="1" kern="1200" dirty="0" err="1" smtClean="0">
              <a:solidFill>
                <a:srgbClr val="000000"/>
              </a:solidFill>
              <a:cs typeface="Arial" pitchFamily="34" charset="0"/>
            </a:rPr>
            <a:t>Confea</a:t>
          </a:r>
          <a:endParaRPr lang="en-US" sz="2200" b="1" kern="1200" dirty="0">
            <a:cs typeface="Arial" pitchFamily="34" charset="0"/>
          </a:endParaRPr>
        </a:p>
      </dsp:txBody>
      <dsp:txXfrm>
        <a:off x="0" y="2935250"/>
        <a:ext cx="7376985" cy="693000"/>
      </dsp:txXfrm>
    </dsp:sp>
    <dsp:sp modelId="{81C05F0C-994C-4111-BC32-1F88E00AFF02}">
      <dsp:nvSpPr>
        <dsp:cNvPr id="0" name=""/>
        <dsp:cNvSpPr/>
      </dsp:nvSpPr>
      <dsp:spPr>
        <a:xfrm flipH="1">
          <a:off x="368852" y="2681809"/>
          <a:ext cx="1713602" cy="415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78</a:t>
          </a:r>
          <a:endParaRPr lang="en-US" sz="2400" b="1" kern="1200" dirty="0">
            <a:cs typeface="Arial" pitchFamily="34" charset="0"/>
          </a:endParaRPr>
        </a:p>
      </dsp:txBody>
      <dsp:txXfrm>
        <a:off x="389150" y="2702107"/>
        <a:ext cx="1673006" cy="375204"/>
      </dsp:txXfrm>
    </dsp:sp>
    <dsp:sp modelId="{C27EBFCA-21F2-4DB5-BE8F-855D033A1228}">
      <dsp:nvSpPr>
        <dsp:cNvPr id="0" name=""/>
        <dsp:cNvSpPr/>
      </dsp:nvSpPr>
      <dsp:spPr>
        <a:xfrm>
          <a:off x="0" y="3941090"/>
          <a:ext cx="7376985" cy="693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22910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Não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pode</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ter</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carteira</a:t>
          </a:r>
          <a:r>
            <a:rPr lang="en-US" sz="2200" b="1" kern="1200" dirty="0" smtClean="0">
              <a:solidFill>
                <a:srgbClr val="000000"/>
              </a:solidFill>
              <a:cs typeface="Arial" pitchFamily="34" charset="0"/>
            </a:rPr>
            <a:t> enquanto </a:t>
          </a:r>
          <a:r>
            <a:rPr lang="en-US" sz="2200" b="1" kern="1200" dirty="0" err="1" smtClean="0">
              <a:solidFill>
                <a:srgbClr val="000000"/>
              </a:solidFill>
              <a:cs typeface="Arial" pitchFamily="34" charset="0"/>
            </a:rPr>
            <a:t>não</a:t>
          </a:r>
          <a:r>
            <a:rPr lang="en-US" sz="2200" b="1" kern="1200" dirty="0" smtClean="0">
              <a:solidFill>
                <a:srgbClr val="000000"/>
              </a:solidFill>
              <a:cs typeface="Arial" pitchFamily="34" charset="0"/>
            </a:rPr>
            <a:t> pagar a </a:t>
          </a:r>
          <a:r>
            <a:rPr lang="en-US" sz="2200" b="1" kern="1200" dirty="0" err="1" smtClean="0">
              <a:solidFill>
                <a:srgbClr val="000000"/>
              </a:solidFill>
              <a:cs typeface="Arial" pitchFamily="34" charset="0"/>
            </a:rPr>
            <a:t>multa</a:t>
          </a:r>
          <a:endParaRPr lang="en-US" sz="2200" b="1" kern="1200" dirty="0">
            <a:cs typeface="Arial" pitchFamily="34" charset="0"/>
          </a:endParaRPr>
        </a:p>
      </dsp:txBody>
      <dsp:txXfrm>
        <a:off x="0" y="3941090"/>
        <a:ext cx="7376985" cy="693000"/>
      </dsp:txXfrm>
    </dsp:sp>
    <dsp:sp modelId="{6EE55D4C-0E9E-4757-9495-995CEECA45A9}">
      <dsp:nvSpPr>
        <dsp:cNvPr id="0" name=""/>
        <dsp:cNvSpPr/>
      </dsp:nvSpPr>
      <dsp:spPr>
        <a:xfrm flipH="1">
          <a:off x="368852" y="3687650"/>
          <a:ext cx="1713602" cy="415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79</a:t>
          </a:r>
          <a:endParaRPr lang="en-US" sz="2400" b="1" kern="1200" dirty="0">
            <a:cs typeface="Arial" pitchFamily="34" charset="0"/>
          </a:endParaRPr>
        </a:p>
      </dsp:txBody>
      <dsp:txXfrm>
        <a:off x="389150" y="3707948"/>
        <a:ext cx="1673006" cy="37520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72411"/>
          <a:ext cx="7377059"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33248" rIns="572542" bIns="14224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err="1" smtClean="0">
              <a:solidFill>
                <a:srgbClr val="000000"/>
              </a:solidFill>
              <a:cs typeface="Arial" pitchFamily="34" charset="0"/>
              <a:sym typeface="Wingdings" panose="05000000000000000000" pitchFamily="2" charset="2"/>
            </a:rPr>
            <a:t>Imunidade</a:t>
          </a:r>
          <a:r>
            <a:rPr lang="en-US" sz="2000" b="1" kern="1200" dirty="0" smtClean="0">
              <a:solidFill>
                <a:srgbClr val="000000"/>
              </a:solidFill>
              <a:cs typeface="Arial" pitchFamily="34" charset="0"/>
              <a:sym typeface="Wingdings" panose="05000000000000000000" pitchFamily="2" charset="2"/>
            </a:rPr>
            <a:t> </a:t>
          </a:r>
          <a:r>
            <a:rPr lang="en-US" sz="2000" b="1" kern="1200" dirty="0" err="1" smtClean="0">
              <a:solidFill>
                <a:srgbClr val="000000"/>
              </a:solidFill>
              <a:cs typeface="Arial" pitchFamily="34" charset="0"/>
              <a:sym typeface="Wingdings" panose="05000000000000000000" pitchFamily="2" charset="2"/>
            </a:rPr>
            <a:t>tributária</a:t>
          </a:r>
          <a:r>
            <a:rPr lang="en-US" sz="2000" b="1" kern="1200" dirty="0" smtClean="0">
              <a:solidFill>
                <a:srgbClr val="000000"/>
              </a:solidFill>
              <a:cs typeface="Arial" pitchFamily="34" charset="0"/>
              <a:sym typeface="Wingdings" panose="05000000000000000000" pitchFamily="2" charset="2"/>
            </a:rPr>
            <a:t> dos </a:t>
          </a:r>
          <a:r>
            <a:rPr lang="en-US" sz="2000" b="1" kern="1200" dirty="0" err="1" smtClean="0">
              <a:solidFill>
                <a:srgbClr val="000000"/>
              </a:solidFill>
              <a:cs typeface="Arial" pitchFamily="34" charset="0"/>
              <a:sym typeface="Wingdings" panose="05000000000000000000" pitchFamily="2" charset="2"/>
            </a:rPr>
            <a:t>Creas</a:t>
          </a:r>
          <a:endParaRPr lang="en-US" sz="2000" b="1" kern="1200" dirty="0">
            <a:solidFill>
              <a:schemeClr val="bg1"/>
            </a:solidFill>
            <a:latin typeface="+mj-lt"/>
            <a:cs typeface="Arial" pitchFamily="34" charset="0"/>
          </a:endParaRPr>
        </a:p>
      </dsp:txBody>
      <dsp:txXfrm>
        <a:off x="0" y="272411"/>
        <a:ext cx="7377059" cy="756000"/>
      </dsp:txXfrm>
    </dsp:sp>
    <dsp:sp modelId="{86BD30B3-D605-43C4-880B-3AF657EB8081}">
      <dsp:nvSpPr>
        <dsp:cNvPr id="0" name=""/>
        <dsp:cNvSpPr/>
      </dsp:nvSpPr>
      <dsp:spPr>
        <a:xfrm>
          <a:off x="350664" y="54969"/>
          <a:ext cx="1707560" cy="4536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80</a:t>
          </a:r>
          <a:endParaRPr lang="en-US" sz="2400" b="1" kern="1200" dirty="0">
            <a:cs typeface="Arial" pitchFamily="34" charset="0"/>
          </a:endParaRPr>
        </a:p>
      </dsp:txBody>
      <dsp:txXfrm>
        <a:off x="372807" y="77112"/>
        <a:ext cx="1663274" cy="409315"/>
      </dsp:txXfrm>
    </dsp:sp>
    <dsp:sp modelId="{E7285496-4D73-4C80-AB93-6B7AA87C6B99}">
      <dsp:nvSpPr>
        <dsp:cNvPr id="0" name=""/>
        <dsp:cNvSpPr/>
      </dsp:nvSpPr>
      <dsp:spPr>
        <a:xfrm>
          <a:off x="0" y="1332252"/>
          <a:ext cx="7377059"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33248" rIns="572542" bIns="14224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smtClean="0">
              <a:solidFill>
                <a:srgbClr val="000000"/>
              </a:solidFill>
              <a:cs typeface="Arial" pitchFamily="34" charset="0"/>
            </a:rPr>
            <a:t>Presidente e </a:t>
          </a:r>
          <a:r>
            <a:rPr lang="en-US" sz="2000" b="1" kern="1200" dirty="0" err="1" smtClean="0">
              <a:solidFill>
                <a:srgbClr val="000000"/>
              </a:solidFill>
              <a:cs typeface="Arial" pitchFamily="34" charset="0"/>
            </a:rPr>
            <a:t>Conselheiros</a:t>
          </a:r>
          <a:r>
            <a:rPr lang="en-US" sz="2000" b="1" kern="1200" dirty="0" smtClean="0">
              <a:solidFill>
                <a:srgbClr val="000000"/>
              </a:solidFill>
              <a:cs typeface="Arial" pitchFamily="34" charset="0"/>
            </a:rPr>
            <a:t> – 2 </a:t>
          </a:r>
          <a:r>
            <a:rPr lang="en-US" sz="2000" b="1" kern="1200" dirty="0" err="1" smtClean="0">
              <a:solidFill>
                <a:srgbClr val="000000"/>
              </a:solidFill>
              <a:cs typeface="Arial" pitchFamily="34" charset="0"/>
            </a:rPr>
            <a:t>mandatos</a:t>
          </a:r>
          <a:r>
            <a:rPr lang="en-US" sz="2000" b="1" kern="1200" dirty="0" smtClean="0">
              <a:solidFill>
                <a:srgbClr val="000000"/>
              </a:solidFill>
              <a:cs typeface="Arial" pitchFamily="34" charset="0"/>
            </a:rPr>
            <a:t> </a:t>
          </a:r>
          <a:r>
            <a:rPr lang="en-US" sz="2000" b="1" kern="1200" dirty="0" err="1" smtClean="0">
              <a:solidFill>
                <a:srgbClr val="000000"/>
              </a:solidFill>
              <a:cs typeface="Arial" pitchFamily="34" charset="0"/>
            </a:rPr>
            <a:t>consecutivos</a:t>
          </a:r>
          <a:endParaRPr lang="en-US" sz="2000" b="1" kern="1200" dirty="0">
            <a:cs typeface="Arial" pitchFamily="34" charset="0"/>
          </a:endParaRPr>
        </a:p>
      </dsp:txBody>
      <dsp:txXfrm>
        <a:off x="0" y="1332252"/>
        <a:ext cx="7377059" cy="756000"/>
      </dsp:txXfrm>
    </dsp:sp>
    <dsp:sp modelId="{E80306CF-28AC-4EA0-9C2F-46410CCB418A}">
      <dsp:nvSpPr>
        <dsp:cNvPr id="0" name=""/>
        <dsp:cNvSpPr/>
      </dsp:nvSpPr>
      <dsp:spPr>
        <a:xfrm>
          <a:off x="350664" y="1114811"/>
          <a:ext cx="1707560" cy="4536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81</a:t>
          </a:r>
          <a:endParaRPr lang="en-US" sz="2400" b="1" kern="1200" dirty="0">
            <a:cs typeface="Arial" pitchFamily="34" charset="0"/>
          </a:endParaRPr>
        </a:p>
      </dsp:txBody>
      <dsp:txXfrm>
        <a:off x="372807" y="1136954"/>
        <a:ext cx="1663274" cy="409315"/>
      </dsp:txXfrm>
    </dsp:sp>
    <dsp:sp modelId="{C60CAF39-43DF-4A59-8F98-5FEE2ABA9600}">
      <dsp:nvSpPr>
        <dsp:cNvPr id="0" name=""/>
        <dsp:cNvSpPr/>
      </dsp:nvSpPr>
      <dsp:spPr>
        <a:xfrm>
          <a:off x="0" y="2392094"/>
          <a:ext cx="7377059"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33248" rIns="572542" bIns="14224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err="1" smtClean="0">
              <a:solidFill>
                <a:srgbClr val="000000"/>
              </a:solidFill>
              <a:cs typeface="Arial" pitchFamily="34" charset="0"/>
            </a:rPr>
            <a:t>Salário</a:t>
          </a:r>
          <a:r>
            <a:rPr lang="en-US" sz="2000" b="1" kern="1200" dirty="0" smtClean="0">
              <a:solidFill>
                <a:srgbClr val="000000"/>
              </a:solidFill>
              <a:cs typeface="Arial" pitchFamily="34" charset="0"/>
            </a:rPr>
            <a:t> mínimo (</a:t>
          </a:r>
          <a:r>
            <a:rPr lang="en-US" sz="2000" b="1" kern="1200" dirty="0" err="1" smtClean="0">
              <a:solidFill>
                <a:srgbClr val="000000"/>
              </a:solidFill>
              <a:cs typeface="Arial" pitchFamily="34" charset="0"/>
            </a:rPr>
            <a:t>ver</a:t>
          </a:r>
          <a:r>
            <a:rPr lang="en-US" sz="2000" b="1" kern="1200" dirty="0" smtClean="0">
              <a:solidFill>
                <a:srgbClr val="000000"/>
              </a:solidFill>
              <a:cs typeface="Arial" pitchFamily="34" charset="0"/>
            </a:rPr>
            <a:t> Lei 4950-A)</a:t>
          </a:r>
          <a:endParaRPr lang="en-US" sz="2000" b="1" kern="1200" dirty="0">
            <a:cs typeface="Arial" pitchFamily="34" charset="0"/>
          </a:endParaRPr>
        </a:p>
      </dsp:txBody>
      <dsp:txXfrm>
        <a:off x="0" y="2392094"/>
        <a:ext cx="7377059" cy="756000"/>
      </dsp:txXfrm>
    </dsp:sp>
    <dsp:sp modelId="{81C05F0C-994C-4111-BC32-1F88E00AFF02}">
      <dsp:nvSpPr>
        <dsp:cNvPr id="0" name=""/>
        <dsp:cNvSpPr/>
      </dsp:nvSpPr>
      <dsp:spPr>
        <a:xfrm flipH="1">
          <a:off x="368852" y="2174652"/>
          <a:ext cx="1713602" cy="4536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82</a:t>
          </a:r>
          <a:endParaRPr lang="en-US" sz="2400" b="1" kern="1200" dirty="0">
            <a:cs typeface="Arial" pitchFamily="34" charset="0"/>
          </a:endParaRPr>
        </a:p>
      </dsp:txBody>
      <dsp:txXfrm>
        <a:off x="390995" y="2196795"/>
        <a:ext cx="1669316" cy="409315"/>
      </dsp:txXfrm>
    </dsp:sp>
    <dsp:sp modelId="{C27EBFCA-21F2-4DB5-BE8F-855D033A1228}">
      <dsp:nvSpPr>
        <dsp:cNvPr id="0" name=""/>
        <dsp:cNvSpPr/>
      </dsp:nvSpPr>
      <dsp:spPr>
        <a:xfrm>
          <a:off x="0" y="3451936"/>
          <a:ext cx="7377059"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33248" rIns="572542" bIns="14224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err="1" smtClean="0">
              <a:solidFill>
                <a:srgbClr val="000000"/>
              </a:solidFill>
              <a:cs typeface="Arial" pitchFamily="34" charset="0"/>
            </a:rPr>
            <a:t>Registro</a:t>
          </a:r>
          <a:r>
            <a:rPr lang="en-US" sz="2000" b="1" kern="1200" dirty="0" smtClean="0">
              <a:solidFill>
                <a:srgbClr val="000000"/>
              </a:solidFill>
              <a:cs typeface="Arial" pitchFamily="34" charset="0"/>
            </a:rPr>
            <a:t> </a:t>
          </a:r>
          <a:r>
            <a:rPr lang="en-US" sz="2000" b="1" kern="1200" dirty="0" err="1" smtClean="0">
              <a:solidFill>
                <a:srgbClr val="000000"/>
              </a:solidFill>
              <a:cs typeface="Arial" pitchFamily="34" charset="0"/>
            </a:rPr>
            <a:t>temporário</a:t>
          </a:r>
          <a:r>
            <a:rPr lang="en-US" sz="2000" b="1" kern="1200" dirty="0" smtClean="0">
              <a:solidFill>
                <a:srgbClr val="000000"/>
              </a:solidFill>
              <a:cs typeface="Arial" pitchFamily="34" charset="0"/>
            </a:rPr>
            <a:t> de </a:t>
          </a:r>
          <a:r>
            <a:rPr lang="en-US" sz="2000" b="1" kern="1200" dirty="0" err="1" smtClean="0">
              <a:solidFill>
                <a:srgbClr val="000000"/>
              </a:solidFill>
              <a:cs typeface="Arial" pitchFamily="34" charset="0"/>
            </a:rPr>
            <a:t>estrangeiro</a:t>
          </a:r>
          <a:r>
            <a:rPr lang="en-US" sz="2000" b="1" kern="1200" dirty="0" smtClean="0">
              <a:solidFill>
                <a:srgbClr val="000000"/>
              </a:solidFill>
              <a:cs typeface="Arial" pitchFamily="34" charset="0"/>
            </a:rPr>
            <a:t> - </a:t>
          </a:r>
          <a:r>
            <a:rPr lang="en-US" sz="2000" b="1" kern="1200" dirty="0" err="1" smtClean="0">
              <a:solidFill>
                <a:srgbClr val="000000"/>
              </a:solidFill>
              <a:cs typeface="Arial" pitchFamily="34" charset="0"/>
            </a:rPr>
            <a:t>assistente</a:t>
          </a:r>
          <a:r>
            <a:rPr lang="en-US" sz="2000" b="1" kern="1200" dirty="0" smtClean="0">
              <a:solidFill>
                <a:srgbClr val="000000"/>
              </a:solidFill>
              <a:cs typeface="Arial" pitchFamily="34" charset="0"/>
            </a:rPr>
            <a:t> brasileiro</a:t>
          </a:r>
          <a:endParaRPr lang="en-US" sz="2000" b="1" kern="1200" dirty="0">
            <a:cs typeface="Arial" pitchFamily="34" charset="0"/>
          </a:endParaRPr>
        </a:p>
      </dsp:txBody>
      <dsp:txXfrm>
        <a:off x="0" y="3451936"/>
        <a:ext cx="7377059" cy="756000"/>
      </dsp:txXfrm>
    </dsp:sp>
    <dsp:sp modelId="{6EE55D4C-0E9E-4757-9495-995CEECA45A9}">
      <dsp:nvSpPr>
        <dsp:cNvPr id="0" name=""/>
        <dsp:cNvSpPr/>
      </dsp:nvSpPr>
      <dsp:spPr>
        <a:xfrm flipH="1">
          <a:off x="368852" y="3234494"/>
          <a:ext cx="1713602" cy="45360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85</a:t>
          </a:r>
          <a:endParaRPr lang="en-US" sz="2400" b="1" kern="1200" dirty="0">
            <a:cs typeface="Arial" pitchFamily="34" charset="0"/>
          </a:endParaRPr>
        </a:p>
      </dsp:txBody>
      <dsp:txXfrm>
        <a:off x="390995" y="3256637"/>
        <a:ext cx="1669316" cy="40931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9EF50-1F3E-4CDF-B4CE-97F6A4C34404}">
      <dsp:nvSpPr>
        <dsp:cNvPr id="0" name=""/>
        <dsp:cNvSpPr/>
      </dsp:nvSpPr>
      <dsp:spPr>
        <a:xfrm>
          <a:off x="0" y="244989"/>
          <a:ext cx="7377059" cy="1216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6 horas de </a:t>
          </a:r>
          <a:r>
            <a:rPr lang="en-US" sz="2400" b="1" kern="1200" dirty="0" err="1" smtClean="0">
              <a:solidFill>
                <a:schemeClr val="bg1"/>
              </a:solidFill>
              <a:cs typeface="Arial" pitchFamily="34" charset="0"/>
            </a:rPr>
            <a:t>trabalhos</a:t>
          </a:r>
          <a:r>
            <a:rPr lang="en-US" sz="2400" b="1" kern="1200" dirty="0" smtClean="0">
              <a:solidFill>
                <a:schemeClr val="bg1"/>
              </a:solidFill>
              <a:cs typeface="Arial" pitchFamily="34" charset="0"/>
            </a:rPr>
            <a:t> </a:t>
          </a:r>
          <a:r>
            <a:rPr lang="en-US" sz="2400" b="1" kern="1200" dirty="0" err="1" smtClean="0">
              <a:solidFill>
                <a:schemeClr val="bg1"/>
              </a:solidFill>
              <a:cs typeface="Arial" pitchFamily="34" charset="0"/>
            </a:rPr>
            <a:t>díários</a:t>
          </a:r>
          <a:r>
            <a:rPr lang="en-US" sz="2400" b="1" kern="1200" dirty="0" smtClean="0">
              <a:solidFill>
                <a:schemeClr val="bg1"/>
              </a:solidFill>
              <a:cs typeface="Arial" pitchFamily="34" charset="0"/>
            </a:rPr>
            <a:t> = 6 SMV mensais</a:t>
          </a:r>
          <a:endParaRPr lang="en-US" sz="2400" b="1" kern="1200" dirty="0">
            <a:solidFill>
              <a:schemeClr val="bg1"/>
            </a:solidFill>
            <a:latin typeface="+mj-lt"/>
            <a:cs typeface="Arial" pitchFamily="34" charset="0"/>
          </a:endParaRPr>
        </a:p>
      </dsp:txBody>
      <dsp:txXfrm>
        <a:off x="59399" y="304388"/>
        <a:ext cx="7258261" cy="1098002"/>
      </dsp:txXfrm>
    </dsp:sp>
    <dsp:sp modelId="{155399AC-D292-4C53-AFAD-862C967FFFD6}">
      <dsp:nvSpPr>
        <dsp:cNvPr id="0" name=""/>
        <dsp:cNvSpPr/>
      </dsp:nvSpPr>
      <dsp:spPr>
        <a:xfrm>
          <a:off x="0" y="1648990"/>
          <a:ext cx="7377059" cy="1216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8 horas de </a:t>
          </a:r>
          <a:r>
            <a:rPr lang="en-US" sz="2400" b="1" kern="1200" dirty="0" err="1" smtClean="0">
              <a:solidFill>
                <a:schemeClr val="bg1"/>
              </a:solidFill>
              <a:cs typeface="Arial" pitchFamily="34" charset="0"/>
            </a:rPr>
            <a:t>trabalhos</a:t>
          </a:r>
          <a:r>
            <a:rPr lang="en-US" sz="2400" b="1" kern="1200" dirty="0" smtClean="0">
              <a:solidFill>
                <a:schemeClr val="bg1"/>
              </a:solidFill>
              <a:cs typeface="Arial" pitchFamily="34" charset="0"/>
            </a:rPr>
            <a:t> </a:t>
          </a:r>
          <a:r>
            <a:rPr lang="en-US" sz="2400" b="1" kern="1200" dirty="0" err="1" smtClean="0">
              <a:solidFill>
                <a:schemeClr val="bg1"/>
              </a:solidFill>
              <a:cs typeface="Arial" pitchFamily="34" charset="0"/>
            </a:rPr>
            <a:t>diários</a:t>
          </a:r>
          <a:r>
            <a:rPr lang="en-US" sz="2400" b="1" kern="1200" dirty="0" smtClean="0">
              <a:solidFill>
                <a:schemeClr val="bg1"/>
              </a:solidFill>
              <a:cs typeface="Arial" pitchFamily="34" charset="0"/>
            </a:rPr>
            <a:t> = 8,5 SMV mensais</a:t>
          </a:r>
          <a:endParaRPr lang="en-US" sz="2400" b="1" kern="1200" dirty="0">
            <a:solidFill>
              <a:schemeClr val="bg1"/>
            </a:solidFill>
            <a:cs typeface="Arial" pitchFamily="34" charset="0"/>
          </a:endParaRPr>
        </a:p>
      </dsp:txBody>
      <dsp:txXfrm>
        <a:off x="59399" y="1708389"/>
        <a:ext cx="7258261" cy="1098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355D6-03B1-4E27-B7F2-A44FA90100FE}">
      <dsp:nvSpPr>
        <dsp:cNvPr id="0" name=""/>
        <dsp:cNvSpPr/>
      </dsp:nvSpPr>
      <dsp:spPr>
        <a:xfrm>
          <a:off x="0" y="482592"/>
          <a:ext cx="7377059" cy="1512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666496" rIns="572542" bIns="170688"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err="1" smtClean="0">
              <a:solidFill>
                <a:schemeClr val="tx1"/>
              </a:solidFill>
              <a:cs typeface="Arial" pitchFamily="34" charset="0"/>
            </a:rPr>
            <a:t>Todo</a:t>
          </a:r>
          <a:r>
            <a:rPr lang="en-US" sz="2400" b="1" kern="1200" dirty="0" smtClean="0">
              <a:solidFill>
                <a:schemeClr val="tx1"/>
              </a:solidFill>
              <a:cs typeface="Arial" pitchFamily="34" charset="0"/>
            </a:rPr>
            <a:t> </a:t>
          </a:r>
          <a:r>
            <a:rPr lang="en-US" sz="2400" b="1" kern="1200" dirty="0" err="1" smtClean="0">
              <a:solidFill>
                <a:schemeClr val="tx1"/>
              </a:solidFill>
              <a:cs typeface="Arial" pitchFamily="34" charset="0"/>
            </a:rPr>
            <a:t>contrato</a:t>
          </a:r>
          <a:r>
            <a:rPr lang="en-US" sz="2400" b="1" kern="1200" dirty="0" smtClean="0">
              <a:solidFill>
                <a:schemeClr val="tx1"/>
              </a:solidFill>
              <a:cs typeface="Arial" pitchFamily="34" charset="0"/>
            </a:rPr>
            <a:t> de </a:t>
          </a:r>
          <a:r>
            <a:rPr lang="en-US" sz="2400" b="1" kern="1200" dirty="0" err="1" smtClean="0">
              <a:solidFill>
                <a:schemeClr val="tx1"/>
              </a:solidFill>
              <a:cs typeface="Arial" pitchFamily="34" charset="0"/>
            </a:rPr>
            <a:t>obra</a:t>
          </a:r>
          <a:r>
            <a:rPr lang="en-US" sz="2400" b="1" kern="1200" dirty="0" smtClean="0">
              <a:solidFill>
                <a:schemeClr val="tx1"/>
              </a:solidFill>
              <a:cs typeface="Arial" pitchFamily="34" charset="0"/>
            </a:rPr>
            <a:t> </a:t>
          </a:r>
          <a:r>
            <a:rPr lang="en-US" sz="2400" b="1" kern="1200" dirty="0" err="1" smtClean="0">
              <a:solidFill>
                <a:schemeClr val="tx1"/>
              </a:solidFill>
              <a:cs typeface="Arial" pitchFamily="34" charset="0"/>
            </a:rPr>
            <a:t>ou</a:t>
          </a:r>
          <a:r>
            <a:rPr lang="en-US" sz="2400" b="1" kern="1200" dirty="0" smtClean="0">
              <a:solidFill>
                <a:schemeClr val="tx1"/>
              </a:solidFill>
              <a:cs typeface="Arial" pitchFamily="34" charset="0"/>
            </a:rPr>
            <a:t> </a:t>
          </a:r>
          <a:r>
            <a:rPr lang="en-US" sz="2400" b="1" kern="1200" dirty="0" err="1" smtClean="0">
              <a:solidFill>
                <a:schemeClr val="tx1"/>
              </a:solidFill>
              <a:cs typeface="Arial" pitchFamily="34" charset="0"/>
            </a:rPr>
            <a:t>serviço</a:t>
          </a:r>
          <a:r>
            <a:rPr lang="en-US" sz="2400" b="1" kern="1200" dirty="0" smtClean="0">
              <a:solidFill>
                <a:schemeClr val="tx1"/>
              </a:solidFill>
              <a:cs typeface="Arial" pitchFamily="34" charset="0"/>
            </a:rPr>
            <a:t> de </a:t>
          </a:r>
          <a:r>
            <a:rPr lang="en-US" sz="2400" b="1" kern="1200" dirty="0" err="1" smtClean="0">
              <a:solidFill>
                <a:schemeClr val="tx1"/>
              </a:solidFill>
              <a:cs typeface="Arial" pitchFamily="34" charset="0"/>
            </a:rPr>
            <a:t>engenharia</a:t>
          </a:r>
          <a:r>
            <a:rPr lang="en-US" sz="2400" b="1" kern="1200" dirty="0" smtClean="0">
              <a:solidFill>
                <a:schemeClr val="tx1"/>
              </a:solidFill>
              <a:cs typeface="Arial" pitchFamily="34" charset="0"/>
            </a:rPr>
            <a:t> </a:t>
          </a:r>
          <a:r>
            <a:rPr lang="en-US" sz="2400" b="1" kern="1200" dirty="0" err="1" smtClean="0">
              <a:solidFill>
                <a:schemeClr val="tx1"/>
              </a:solidFill>
              <a:cs typeface="Arial" pitchFamily="34" charset="0"/>
            </a:rPr>
            <a:t>obriga</a:t>
          </a:r>
          <a:r>
            <a:rPr lang="en-US" sz="2400" b="1" kern="1200" dirty="0" smtClean="0">
              <a:solidFill>
                <a:schemeClr val="tx1"/>
              </a:solidFill>
              <a:cs typeface="Arial" pitchFamily="34" charset="0"/>
            </a:rPr>
            <a:t> a ART, com taxa</a:t>
          </a:r>
          <a:endParaRPr lang="en-US" sz="2400" b="1" kern="1200" dirty="0">
            <a:solidFill>
              <a:schemeClr val="tx1"/>
            </a:solidFill>
            <a:cs typeface="Arial" pitchFamily="34" charset="0"/>
          </a:endParaRPr>
        </a:p>
      </dsp:txBody>
      <dsp:txXfrm>
        <a:off x="0" y="482592"/>
        <a:ext cx="7377059" cy="1512000"/>
      </dsp:txXfrm>
    </dsp:sp>
    <dsp:sp modelId="{8293B5DC-6E9B-470A-956D-5CEEABE5232F}">
      <dsp:nvSpPr>
        <dsp:cNvPr id="0" name=""/>
        <dsp:cNvSpPr/>
      </dsp:nvSpPr>
      <dsp:spPr>
        <a:xfrm>
          <a:off x="368852" y="10272"/>
          <a:ext cx="5163941" cy="9446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err="1" smtClean="0">
              <a:solidFill>
                <a:schemeClr val="bg1"/>
              </a:solidFill>
              <a:cs typeface="Arial" pitchFamily="34" charset="0"/>
            </a:rPr>
            <a:t>Regulamenta</a:t>
          </a:r>
          <a:r>
            <a:rPr lang="en-US" sz="2400" b="1" kern="1200" dirty="0" smtClean="0">
              <a:solidFill>
                <a:schemeClr val="bg1"/>
              </a:solidFill>
              <a:cs typeface="Arial" pitchFamily="34" charset="0"/>
            </a:rPr>
            <a:t> a ART – </a:t>
          </a:r>
          <a:r>
            <a:rPr lang="en-US" sz="2400" b="1" kern="1200" dirty="0" err="1" smtClean="0">
              <a:solidFill>
                <a:schemeClr val="bg1"/>
              </a:solidFill>
              <a:cs typeface="Arial" pitchFamily="34" charset="0"/>
            </a:rPr>
            <a:t>Anotação</a:t>
          </a:r>
          <a:r>
            <a:rPr lang="en-US" sz="2400" b="1" kern="1200" dirty="0" smtClean="0">
              <a:solidFill>
                <a:schemeClr val="bg1"/>
              </a:solidFill>
              <a:cs typeface="Arial" pitchFamily="34" charset="0"/>
            </a:rPr>
            <a:t> de </a:t>
          </a:r>
          <a:r>
            <a:rPr lang="en-US" sz="2400" b="1" kern="1200" dirty="0" err="1" smtClean="0">
              <a:solidFill>
                <a:schemeClr val="bg1"/>
              </a:solidFill>
              <a:cs typeface="Arial" pitchFamily="34" charset="0"/>
            </a:rPr>
            <a:t>Responsabilidade</a:t>
          </a:r>
          <a:r>
            <a:rPr lang="en-US" sz="2400" b="1" kern="1200" dirty="0" smtClean="0">
              <a:solidFill>
                <a:schemeClr val="bg1"/>
              </a:solidFill>
              <a:cs typeface="Arial" pitchFamily="34" charset="0"/>
            </a:rPr>
            <a:t> Técnica</a:t>
          </a:r>
          <a:endParaRPr lang="en-US" sz="2400" b="1" kern="1200" dirty="0">
            <a:solidFill>
              <a:schemeClr val="bg1"/>
            </a:solidFill>
            <a:latin typeface="+mj-lt"/>
            <a:cs typeface="Arial" pitchFamily="34" charset="0"/>
          </a:endParaRPr>
        </a:p>
      </dsp:txBody>
      <dsp:txXfrm>
        <a:off x="414966" y="56386"/>
        <a:ext cx="5071713" cy="852412"/>
      </dsp:txXfrm>
    </dsp:sp>
    <dsp:sp modelId="{5AC1509C-5BE2-418D-8CFB-C85E3713AD59}">
      <dsp:nvSpPr>
        <dsp:cNvPr id="0" name=""/>
        <dsp:cNvSpPr/>
      </dsp:nvSpPr>
      <dsp:spPr>
        <a:xfrm>
          <a:off x="0" y="2639712"/>
          <a:ext cx="7377059" cy="8064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1629441E-B298-4F5E-A52A-B3439041B408}">
      <dsp:nvSpPr>
        <dsp:cNvPr id="0" name=""/>
        <dsp:cNvSpPr/>
      </dsp:nvSpPr>
      <dsp:spPr>
        <a:xfrm>
          <a:off x="368852" y="2167392"/>
          <a:ext cx="5163941" cy="9446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ctr" defTabSz="1422400">
            <a:lnSpc>
              <a:spcPct val="90000"/>
            </a:lnSpc>
            <a:spcBef>
              <a:spcPct val="0"/>
            </a:spcBef>
            <a:spcAft>
              <a:spcPct val="35000"/>
            </a:spcAft>
          </a:pPr>
          <a:r>
            <a:rPr lang="en-US" sz="3200" b="1" kern="1200" dirty="0" err="1" smtClean="0">
              <a:solidFill>
                <a:schemeClr val="bg1"/>
              </a:solidFill>
              <a:cs typeface="Arial" pitchFamily="34" charset="0"/>
            </a:rPr>
            <a:t>Falta</a:t>
          </a:r>
          <a:r>
            <a:rPr lang="en-US" sz="3200" b="1" kern="1200" dirty="0" smtClean="0">
              <a:solidFill>
                <a:schemeClr val="bg1"/>
              </a:solidFill>
              <a:cs typeface="Arial" pitchFamily="34" charset="0"/>
            </a:rPr>
            <a:t> de ART </a:t>
          </a:r>
          <a:r>
            <a:rPr lang="en-US" sz="3200" b="1" kern="1200" dirty="0" smtClean="0">
              <a:solidFill>
                <a:schemeClr val="bg1"/>
              </a:solidFill>
              <a:cs typeface="Arial" pitchFamily="34" charset="0"/>
              <a:sym typeface="Wingdings" panose="05000000000000000000" pitchFamily="2" charset="2"/>
            </a:rPr>
            <a:t> </a:t>
          </a:r>
          <a:r>
            <a:rPr lang="en-US" sz="3200" b="1" kern="1200" dirty="0" err="1" smtClean="0">
              <a:solidFill>
                <a:schemeClr val="bg1"/>
              </a:solidFill>
              <a:cs typeface="Arial" pitchFamily="34" charset="0"/>
              <a:sym typeface="Wingdings" panose="05000000000000000000" pitchFamily="2" charset="2"/>
            </a:rPr>
            <a:t>multa</a:t>
          </a:r>
          <a:endParaRPr lang="en-US" sz="3200" b="1" kern="1200" dirty="0">
            <a:solidFill>
              <a:schemeClr val="bg1"/>
            </a:solidFill>
            <a:cs typeface="Arial" pitchFamily="34" charset="0"/>
          </a:endParaRPr>
        </a:p>
      </dsp:txBody>
      <dsp:txXfrm>
        <a:off x="414966" y="2213506"/>
        <a:ext cx="5071713" cy="85241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68452"/>
          <a:ext cx="7377059" cy="2268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74904" rIns="572542" bIns="170688" numCol="1" spcCol="1270" anchor="t" anchorCtr="0">
          <a:noAutofit/>
        </a:bodyPr>
        <a:lstStyle/>
        <a:p>
          <a:pPr marL="228600" lvl="1" indent="-228600" algn="l" defTabSz="1066800">
            <a:lnSpc>
              <a:spcPct val="90000"/>
            </a:lnSpc>
            <a:spcBef>
              <a:spcPct val="0"/>
            </a:spcBef>
            <a:spcAft>
              <a:spcPct val="15000"/>
            </a:spcAft>
            <a:buChar char="••"/>
          </a:pPr>
          <a:r>
            <a:rPr lang="pt-BR" sz="2400" b="1" kern="1200" dirty="0" smtClean="0">
              <a:solidFill>
                <a:schemeClr val="tx1"/>
              </a:solidFill>
            </a:rPr>
            <a:t>Todo contrato, escrito ou verbal, para a execução de obras ou prestação de quaisquer serviços profissionais referentes à Engenharia e à Agronomia fica sujeito à "Anotação de Responsabilidade Técnica" (ART). </a:t>
          </a:r>
          <a:endParaRPr lang="en-US" sz="2400" b="1" kern="1200" dirty="0">
            <a:solidFill>
              <a:schemeClr val="tx1"/>
            </a:solidFill>
            <a:latin typeface="+mj-lt"/>
            <a:cs typeface="Arial" pitchFamily="34" charset="0"/>
          </a:endParaRPr>
        </a:p>
      </dsp:txBody>
      <dsp:txXfrm>
        <a:off x="0" y="268452"/>
        <a:ext cx="7377059" cy="2268000"/>
      </dsp:txXfrm>
    </dsp:sp>
    <dsp:sp modelId="{86BD30B3-D605-43C4-880B-3AF657EB8081}">
      <dsp:nvSpPr>
        <dsp:cNvPr id="0" name=""/>
        <dsp:cNvSpPr/>
      </dsp:nvSpPr>
      <dsp:spPr>
        <a:xfrm>
          <a:off x="350664" y="23830"/>
          <a:ext cx="1707560" cy="51030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Art 1º</a:t>
          </a:r>
          <a:endParaRPr lang="en-US" sz="2400" b="1" kern="1200" dirty="0">
            <a:cs typeface="Arial" pitchFamily="34" charset="0"/>
          </a:endParaRPr>
        </a:p>
      </dsp:txBody>
      <dsp:txXfrm>
        <a:off x="375575" y="48741"/>
        <a:ext cx="1657738" cy="460480"/>
      </dsp:txXfrm>
    </dsp:sp>
    <dsp:sp modelId="{E7285496-4D73-4C80-AB93-6B7AA87C6B99}">
      <dsp:nvSpPr>
        <dsp:cNvPr id="0" name=""/>
        <dsp:cNvSpPr/>
      </dsp:nvSpPr>
      <dsp:spPr>
        <a:xfrm>
          <a:off x="0" y="2878275"/>
          <a:ext cx="7377059" cy="1360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74904" rIns="572542" bIns="142240" numCol="1" spcCol="1270" anchor="t" anchorCtr="0">
          <a:noAutofit/>
        </a:bodyPr>
        <a:lstStyle/>
        <a:p>
          <a:pPr marL="228600" lvl="1" indent="-228600" algn="l" defTabSz="889000">
            <a:lnSpc>
              <a:spcPct val="90000"/>
            </a:lnSpc>
            <a:spcBef>
              <a:spcPct val="0"/>
            </a:spcBef>
            <a:spcAft>
              <a:spcPct val="15000"/>
            </a:spcAft>
            <a:buChar char="••"/>
          </a:pPr>
          <a:r>
            <a:rPr lang="pt-BR" sz="2000" b="1" kern="1200" dirty="0" smtClean="0">
              <a:solidFill>
                <a:schemeClr val="tx1"/>
              </a:solidFill>
            </a:rPr>
            <a:t>A ART define para os efeitos legais os responsáveis técnicos pelo empreendimento de engenharia e agronomia. </a:t>
          </a:r>
          <a:endParaRPr lang="en-US" sz="2000" b="1" kern="1200" dirty="0">
            <a:solidFill>
              <a:schemeClr val="tx1"/>
            </a:solidFill>
            <a:cs typeface="Arial" pitchFamily="34" charset="0"/>
          </a:endParaRPr>
        </a:p>
      </dsp:txBody>
      <dsp:txXfrm>
        <a:off x="0" y="2878275"/>
        <a:ext cx="7377059" cy="1360800"/>
      </dsp:txXfrm>
    </dsp:sp>
    <dsp:sp modelId="{E80306CF-28AC-4EA0-9C2F-46410CCB418A}">
      <dsp:nvSpPr>
        <dsp:cNvPr id="0" name=""/>
        <dsp:cNvSpPr/>
      </dsp:nvSpPr>
      <dsp:spPr>
        <a:xfrm>
          <a:off x="350664" y="2633653"/>
          <a:ext cx="1707560" cy="51030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Art 2º</a:t>
          </a:r>
          <a:endParaRPr lang="en-US" sz="2400" b="1" kern="1200" dirty="0">
            <a:cs typeface="Arial" pitchFamily="34" charset="0"/>
          </a:endParaRPr>
        </a:p>
      </dsp:txBody>
      <dsp:txXfrm>
        <a:off x="375575" y="2658564"/>
        <a:ext cx="1657738" cy="46048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498738"/>
          <a:ext cx="7377059" cy="1265428"/>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Regulamenta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artigos</a:t>
          </a:r>
          <a:r>
            <a:rPr lang="en-US" sz="2200" b="1" kern="1200" dirty="0" smtClean="0">
              <a:solidFill>
                <a:srgbClr val="000000"/>
              </a:solidFill>
              <a:cs typeface="Arial" pitchFamily="34" charset="0"/>
            </a:rPr>
            <a:t> 59 e 60 da Lei nº 5.194.</a:t>
          </a:r>
          <a:endParaRPr lang="en-US" sz="2200" b="1" kern="1200" dirty="0">
            <a:latin typeface="+mj-lt"/>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Registro</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pessoas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jurídicas</a:t>
          </a:r>
          <a:r>
            <a:rPr lang="en-US" sz="2200" b="1" kern="1200" dirty="0" smtClean="0">
              <a:solidFill>
                <a:srgbClr val="000000"/>
              </a:solidFill>
              <a:cs typeface="Arial" pitchFamily="34" charset="0"/>
            </a:rPr>
            <a:t>.</a:t>
          </a:r>
          <a:endParaRPr lang="en-US" sz="2200" b="1" kern="1200" dirty="0">
            <a:solidFill>
              <a:srgbClr val="000000"/>
            </a:solidFill>
            <a:cs typeface="Arial" pitchFamily="34" charset="0"/>
          </a:endParaRPr>
        </a:p>
      </dsp:txBody>
      <dsp:txXfrm>
        <a:off x="0" y="1498738"/>
        <a:ext cx="7377059" cy="1265428"/>
      </dsp:txXfrm>
    </dsp:sp>
    <dsp:sp modelId="{86BD30B3-D605-43C4-880B-3AF657EB8081}">
      <dsp:nvSpPr>
        <dsp:cNvPr id="0" name=""/>
        <dsp:cNvSpPr/>
      </dsp:nvSpPr>
      <dsp:spPr>
        <a:xfrm>
          <a:off x="248267" y="1261879"/>
          <a:ext cx="4640369" cy="5675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RESOLUÇÃO 336</a:t>
          </a:r>
          <a:endParaRPr lang="en-US" sz="2400" b="1" kern="1200" dirty="0">
            <a:cs typeface="Arial" pitchFamily="34" charset="0"/>
          </a:endParaRPr>
        </a:p>
      </dsp:txBody>
      <dsp:txXfrm>
        <a:off x="275973" y="1289585"/>
        <a:ext cx="4584957" cy="51214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513453"/>
          <a:ext cx="7377059" cy="1235999"/>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58216"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Código</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Ética</a:t>
          </a:r>
          <a:r>
            <a:rPr lang="en-US" sz="2200" b="1" kern="1200" dirty="0" smtClean="0">
              <a:solidFill>
                <a:srgbClr val="000000"/>
              </a:solidFill>
              <a:cs typeface="Arial" pitchFamily="34" charset="0"/>
            </a:rPr>
            <a:t> da </a:t>
          </a:r>
          <a:r>
            <a:rPr lang="en-US" sz="2200" b="1" kern="1200" dirty="0" err="1" smtClean="0">
              <a:solidFill>
                <a:srgbClr val="000000"/>
              </a:solidFill>
              <a:cs typeface="Arial" pitchFamily="34" charset="0"/>
            </a:rPr>
            <a:t>Engenharia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Agronomia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Geologia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Geografia</a:t>
          </a:r>
          <a:r>
            <a:rPr lang="en-US" sz="2200" b="1" kern="1200" dirty="0" smtClean="0">
              <a:solidFill>
                <a:srgbClr val="000000"/>
              </a:solidFill>
              <a:cs typeface="Arial" pitchFamily="34" charset="0"/>
            </a:rPr>
            <a:t> e </a:t>
          </a:r>
          <a:r>
            <a:rPr lang="en-US" sz="2200" b="1" kern="1200" dirty="0" err="1" smtClean="0">
              <a:solidFill>
                <a:srgbClr val="000000"/>
              </a:solidFill>
              <a:cs typeface="Arial" pitchFamily="34" charset="0"/>
            </a:rPr>
            <a:t>Meteorologia</a:t>
          </a:r>
          <a:r>
            <a:rPr lang="en-US" sz="2200" b="1" kern="1200" dirty="0" smtClean="0">
              <a:solidFill>
                <a:srgbClr val="000000"/>
              </a:solidFill>
              <a:cs typeface="Arial" pitchFamily="34" charset="0"/>
            </a:rPr>
            <a:t>.</a:t>
          </a:r>
          <a:endParaRPr lang="en-US" sz="2200" b="1" kern="1200" dirty="0">
            <a:latin typeface="+mj-lt"/>
            <a:cs typeface="Arial" pitchFamily="34" charset="0"/>
          </a:endParaRPr>
        </a:p>
      </dsp:txBody>
      <dsp:txXfrm>
        <a:off x="0" y="1513453"/>
        <a:ext cx="7377059" cy="1235999"/>
      </dsp:txXfrm>
    </dsp:sp>
    <dsp:sp modelId="{86BD30B3-D605-43C4-880B-3AF657EB8081}">
      <dsp:nvSpPr>
        <dsp:cNvPr id="0" name=""/>
        <dsp:cNvSpPr/>
      </dsp:nvSpPr>
      <dsp:spPr>
        <a:xfrm>
          <a:off x="248267" y="1276594"/>
          <a:ext cx="4640369" cy="5675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1002</a:t>
          </a:r>
          <a:endParaRPr lang="en-US" sz="2400" b="1" kern="1200" dirty="0">
            <a:solidFill>
              <a:schemeClr val="bg1"/>
            </a:solidFill>
            <a:cs typeface="Arial" pitchFamily="34" charset="0"/>
          </a:endParaRPr>
        </a:p>
      </dsp:txBody>
      <dsp:txXfrm>
        <a:off x="275973" y="1304300"/>
        <a:ext cx="4584957" cy="51214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601738"/>
          <a:ext cx="7377059" cy="1059428"/>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583184"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Regulamenta</a:t>
          </a:r>
          <a:r>
            <a:rPr lang="en-US" sz="2200" b="1" kern="1200" dirty="0" smtClean="0">
              <a:solidFill>
                <a:srgbClr val="000000"/>
              </a:solidFill>
              <a:cs typeface="Arial" pitchFamily="34" charset="0"/>
            </a:rPr>
            <a:t> o </a:t>
          </a:r>
          <a:r>
            <a:rPr lang="en-US" sz="2200" b="1" kern="1200" dirty="0" err="1" smtClean="0">
              <a:solidFill>
                <a:srgbClr val="000000"/>
              </a:solidFill>
              <a:cs typeface="Arial" pitchFamily="34" charset="0"/>
            </a:rPr>
            <a:t>trâmite</a:t>
          </a:r>
          <a:r>
            <a:rPr lang="en-US" sz="2200" b="1" kern="1200" dirty="0" smtClean="0">
              <a:solidFill>
                <a:srgbClr val="000000"/>
              </a:solidFill>
              <a:cs typeface="Arial" pitchFamily="34" charset="0"/>
            </a:rPr>
            <a:t> do processo </a:t>
          </a:r>
          <a:r>
            <a:rPr lang="en-US" sz="2200" b="1" kern="1200" dirty="0" err="1" smtClean="0">
              <a:solidFill>
                <a:srgbClr val="000000"/>
              </a:solidFill>
              <a:cs typeface="Arial" pitchFamily="34" charset="0"/>
            </a:rPr>
            <a:t>ético</a:t>
          </a:r>
          <a:r>
            <a:rPr lang="en-US" sz="2200" b="1" kern="1200" dirty="0" smtClean="0">
              <a:solidFill>
                <a:srgbClr val="000000"/>
              </a:solidFill>
              <a:cs typeface="Arial" pitchFamily="34" charset="0"/>
            </a:rPr>
            <a:t>.</a:t>
          </a:r>
          <a:endParaRPr lang="en-US" sz="2200" b="1" kern="1200" dirty="0">
            <a:latin typeface="+mj-lt"/>
            <a:cs typeface="Arial" pitchFamily="34" charset="0"/>
          </a:endParaRPr>
        </a:p>
      </dsp:txBody>
      <dsp:txXfrm>
        <a:off x="0" y="1601738"/>
        <a:ext cx="7377059" cy="1059428"/>
      </dsp:txXfrm>
    </dsp:sp>
    <dsp:sp modelId="{86BD30B3-D605-43C4-880B-3AF657EB8081}">
      <dsp:nvSpPr>
        <dsp:cNvPr id="0" name=""/>
        <dsp:cNvSpPr/>
      </dsp:nvSpPr>
      <dsp:spPr>
        <a:xfrm>
          <a:off x="248267" y="1364879"/>
          <a:ext cx="4640369" cy="5675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1004</a:t>
          </a:r>
          <a:endParaRPr lang="en-US" sz="2400" b="1" kern="1200" dirty="0">
            <a:solidFill>
              <a:schemeClr val="bg1"/>
            </a:solidFill>
            <a:cs typeface="Arial" pitchFamily="34" charset="0"/>
          </a:endParaRPr>
        </a:p>
      </dsp:txBody>
      <dsp:txXfrm>
        <a:off x="275973" y="1392585"/>
        <a:ext cx="4584957" cy="51214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166555"/>
          <a:ext cx="7377059" cy="192979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Regulamenta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os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artigos</a:t>
          </a:r>
          <a:r>
            <a:rPr lang="en-US" sz="2200" b="1" kern="1200" dirty="0" smtClean="0">
              <a:solidFill>
                <a:srgbClr val="000000"/>
              </a:solidFill>
              <a:cs typeface="Arial" pitchFamily="34" charset="0"/>
            </a:rPr>
            <a:t> 55 a 57</a:t>
          </a:r>
          <a:endParaRPr lang="en-US" sz="2200" b="1" kern="1200" dirty="0">
            <a:latin typeface="+mj-lt"/>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Registro</a:t>
          </a:r>
          <a:r>
            <a:rPr lang="en-US" sz="2200" b="1" kern="1200" dirty="0" smtClean="0">
              <a:solidFill>
                <a:srgbClr val="000000"/>
              </a:solidFill>
              <a:cs typeface="Arial" pitchFamily="34" charset="0"/>
            </a:rPr>
            <a:t> e </a:t>
          </a:r>
          <a:r>
            <a:rPr lang="en-US" sz="2200" b="1" kern="1200" dirty="0" err="1" smtClean="0">
              <a:solidFill>
                <a:srgbClr val="000000"/>
              </a:solidFill>
              <a:cs typeface="Arial" pitchFamily="34" charset="0"/>
            </a:rPr>
            <a:t>visto</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profissionais</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Anotações</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Carteiras</a:t>
          </a:r>
          <a:endParaRPr lang="en-US" sz="2200" b="1" kern="1200" dirty="0">
            <a:solidFill>
              <a:srgbClr val="000000"/>
            </a:solidFill>
            <a:cs typeface="Arial" pitchFamily="34" charset="0"/>
          </a:endParaRPr>
        </a:p>
      </dsp:txBody>
      <dsp:txXfrm>
        <a:off x="0" y="1166555"/>
        <a:ext cx="7377059" cy="1929795"/>
      </dsp:txXfrm>
    </dsp:sp>
    <dsp:sp modelId="{86BD30B3-D605-43C4-880B-3AF657EB8081}">
      <dsp:nvSpPr>
        <dsp:cNvPr id="0" name=""/>
        <dsp:cNvSpPr/>
      </dsp:nvSpPr>
      <dsp:spPr>
        <a:xfrm>
          <a:off x="248267" y="929696"/>
          <a:ext cx="4640369" cy="5675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1007</a:t>
          </a:r>
          <a:endParaRPr lang="en-US" sz="2400" b="1" kern="1200" dirty="0">
            <a:solidFill>
              <a:schemeClr val="bg1"/>
            </a:solidFill>
            <a:cs typeface="Arial" pitchFamily="34" charset="0"/>
          </a:endParaRPr>
        </a:p>
      </dsp:txBody>
      <dsp:txXfrm>
        <a:off x="275973" y="957402"/>
        <a:ext cx="4584957" cy="51214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022540"/>
          <a:ext cx="7377059" cy="221782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16560"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Procedimentos</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fiscalização</a:t>
          </a:r>
          <a:endParaRPr lang="en-US" sz="2200" b="1" kern="1200" dirty="0">
            <a:latin typeface="+mj-lt"/>
            <a:cs typeface="Arial" pitchFamily="34" charset="0"/>
          </a:endParaRPr>
        </a:p>
        <a:p>
          <a:pPr marL="228600" lvl="1" indent="-228600" algn="l" defTabSz="977900">
            <a:lnSpc>
              <a:spcPct val="90000"/>
            </a:lnSpc>
            <a:spcBef>
              <a:spcPct val="0"/>
            </a:spcBef>
            <a:spcAft>
              <a:spcPct val="15000"/>
            </a:spcAft>
            <a:buChar char="••"/>
          </a:pPr>
          <a:r>
            <a:rPr lang="en-US" sz="2200" b="1" kern="1200" smtClean="0">
              <a:solidFill>
                <a:srgbClr val="000000"/>
              </a:solidFill>
              <a:cs typeface="Arial" pitchFamily="34" charset="0"/>
            </a:rPr>
            <a:t>Relatório da fiscalização</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Diligências</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Autuação</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Recursos</a:t>
          </a:r>
          <a:endParaRPr lang="en-US" sz="2200" b="1" kern="1200" dirty="0">
            <a:solidFill>
              <a:srgbClr val="000000"/>
            </a:solidFill>
            <a:cs typeface="Arial" pitchFamily="34" charset="0"/>
          </a:endParaRPr>
        </a:p>
      </dsp:txBody>
      <dsp:txXfrm>
        <a:off x="0" y="1022540"/>
        <a:ext cx="7377059" cy="2217825"/>
      </dsp:txXfrm>
    </dsp:sp>
    <dsp:sp modelId="{86BD30B3-D605-43C4-880B-3AF657EB8081}">
      <dsp:nvSpPr>
        <dsp:cNvPr id="0" name=""/>
        <dsp:cNvSpPr/>
      </dsp:nvSpPr>
      <dsp:spPr>
        <a:xfrm>
          <a:off x="248267" y="720085"/>
          <a:ext cx="4640369" cy="5675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1008</a:t>
          </a:r>
          <a:endParaRPr lang="en-US" sz="2400" b="1" kern="1200" dirty="0">
            <a:solidFill>
              <a:schemeClr val="bg1"/>
            </a:solidFill>
            <a:cs typeface="Arial" pitchFamily="34" charset="0"/>
          </a:endParaRPr>
        </a:p>
      </dsp:txBody>
      <dsp:txXfrm>
        <a:off x="275973" y="747791"/>
        <a:ext cx="4584957" cy="51214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835459"/>
          <a:ext cx="7377059" cy="2591986"/>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Regulamenta</a:t>
          </a:r>
          <a:r>
            <a:rPr lang="en-US" sz="2200" b="1" kern="1200" dirty="0" smtClean="0">
              <a:solidFill>
                <a:srgbClr val="000000"/>
              </a:solidFill>
              <a:cs typeface="Arial" pitchFamily="34" charset="0"/>
            </a:rPr>
            <a:t> a Lei 6496: </a:t>
          </a:r>
          <a:r>
            <a:rPr lang="en-US" sz="2200" b="1" kern="1200" dirty="0" err="1" smtClean="0">
              <a:solidFill>
                <a:srgbClr val="000000"/>
              </a:solidFill>
              <a:cs typeface="Arial" pitchFamily="34" charset="0"/>
            </a:rPr>
            <a:t>procedimentos</a:t>
          </a:r>
          <a:r>
            <a:rPr lang="en-US" sz="2200" b="1" kern="1200" dirty="0" smtClean="0">
              <a:solidFill>
                <a:srgbClr val="000000"/>
              </a:solidFill>
              <a:cs typeface="Arial" pitchFamily="34" charset="0"/>
            </a:rPr>
            <a:t> p/ </a:t>
          </a:r>
          <a:endParaRPr lang="en-US" sz="2200" b="1" kern="1200" dirty="0">
            <a:latin typeface="+mj-lt"/>
            <a:cs typeface="Arial" pitchFamily="34" charset="0"/>
          </a:endParaRPr>
        </a:p>
        <a:p>
          <a:pPr marL="228600" lvl="1" indent="-228600" algn="l" defTabSz="977900">
            <a:lnSpc>
              <a:spcPct val="90000"/>
            </a:lnSpc>
            <a:spcBef>
              <a:spcPct val="0"/>
            </a:spcBef>
            <a:spcAft>
              <a:spcPct val="15000"/>
            </a:spcAft>
            <a:buChar char="••"/>
          </a:pPr>
          <a:r>
            <a:rPr lang="en-US" sz="2200" b="1" kern="1200" dirty="0" smtClean="0">
              <a:solidFill>
                <a:srgbClr val="000000"/>
              </a:solidFill>
              <a:cs typeface="Arial" pitchFamily="34" charset="0"/>
            </a:rPr>
            <a:t>ART</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Acervo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Técnico</a:t>
          </a:r>
          <a:r>
            <a:rPr lang="en-US" sz="2200" b="1" kern="1200" dirty="0" smtClean="0">
              <a:solidFill>
                <a:srgbClr val="000000"/>
              </a:solidFill>
              <a:cs typeface="Arial" pitchFamily="34" charset="0"/>
            </a:rPr>
            <a:t>: </a:t>
          </a:r>
          <a:br>
            <a:rPr lang="en-US" sz="2200" b="1" kern="1200" dirty="0" smtClean="0">
              <a:solidFill>
                <a:srgbClr val="000000"/>
              </a:solidFill>
              <a:cs typeface="Arial" pitchFamily="34" charset="0"/>
            </a:rPr>
          </a:br>
          <a:r>
            <a:rPr lang="en-US" sz="2200" b="1" kern="1200" dirty="0" err="1" smtClean="0">
              <a:solidFill>
                <a:srgbClr val="000000"/>
              </a:solidFill>
              <a:cs typeface="Arial" pitchFamily="34" charset="0"/>
            </a:rPr>
            <a:t>conjunto</a:t>
          </a:r>
          <a:r>
            <a:rPr lang="en-US" sz="2200" b="1" kern="1200" dirty="0" smtClean="0">
              <a:solidFill>
                <a:srgbClr val="000000"/>
              </a:solidFill>
              <a:cs typeface="Arial" pitchFamily="34" charset="0"/>
            </a:rPr>
            <a:t> de ARTs + </a:t>
          </a:r>
          <a:r>
            <a:rPr lang="en-US" sz="2200" b="1" kern="1200" dirty="0" err="1" smtClean="0">
              <a:solidFill>
                <a:srgbClr val="000000"/>
              </a:solidFill>
              <a:cs typeface="Arial" pitchFamily="34" charset="0"/>
            </a:rPr>
            <a:t>atestado</a:t>
          </a:r>
          <a:r>
            <a:rPr lang="en-US" sz="2200" b="1" kern="1200" dirty="0" smtClean="0">
              <a:solidFill>
                <a:srgbClr val="000000"/>
              </a:solidFill>
              <a:cs typeface="Arial" pitchFamily="34" charset="0"/>
            </a:rPr>
            <a:t> = CAT – </a:t>
          </a:r>
          <a:r>
            <a:rPr lang="en-US" sz="2200" b="1" kern="1200" dirty="0" err="1" smtClean="0">
              <a:solidFill>
                <a:srgbClr val="000000"/>
              </a:solidFill>
              <a:cs typeface="Arial" pitchFamily="34" charset="0"/>
            </a:rPr>
            <a:t>Certidão</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Acervo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Técnico</a:t>
          </a:r>
          <a:endParaRPr lang="en-US" sz="2200" b="1" kern="1200" dirty="0">
            <a:solidFill>
              <a:srgbClr val="000000"/>
            </a:solidFill>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Registro</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Atestados</a:t>
          </a:r>
          <a:r>
            <a:rPr lang="en-US" sz="2200" b="1" kern="1200" dirty="0" smtClean="0">
              <a:solidFill>
                <a:srgbClr val="000000"/>
              </a:solidFill>
              <a:cs typeface="Arial" pitchFamily="34" charset="0"/>
            </a:rPr>
            <a:t> (lei nº 8.666)</a:t>
          </a:r>
          <a:endParaRPr lang="en-US" sz="2200" b="1" kern="1200" dirty="0">
            <a:solidFill>
              <a:srgbClr val="000000"/>
            </a:solidFill>
            <a:cs typeface="Arial" pitchFamily="34" charset="0"/>
          </a:endParaRPr>
        </a:p>
      </dsp:txBody>
      <dsp:txXfrm>
        <a:off x="0" y="835459"/>
        <a:ext cx="7377059" cy="2591986"/>
      </dsp:txXfrm>
    </dsp:sp>
    <dsp:sp modelId="{86BD30B3-D605-43C4-880B-3AF657EB8081}">
      <dsp:nvSpPr>
        <dsp:cNvPr id="0" name=""/>
        <dsp:cNvSpPr/>
      </dsp:nvSpPr>
      <dsp:spPr>
        <a:xfrm>
          <a:off x="248267" y="533005"/>
          <a:ext cx="4640369" cy="5675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1025</a:t>
          </a:r>
          <a:endParaRPr lang="en-US" sz="2400" b="1" kern="1200" dirty="0">
            <a:solidFill>
              <a:schemeClr val="bg1"/>
            </a:solidFill>
            <a:cs typeface="Arial" pitchFamily="34" charset="0"/>
          </a:endParaRPr>
        </a:p>
      </dsp:txBody>
      <dsp:txXfrm>
        <a:off x="275973" y="560711"/>
        <a:ext cx="4584957" cy="51214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569369"/>
          <a:ext cx="7377059" cy="3379442"/>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95732"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0000"/>
              </a:solidFill>
              <a:cs typeface="Arial" pitchFamily="34" charset="0"/>
            </a:rPr>
            <a:t>Cancelamento de </a:t>
          </a:r>
          <a:r>
            <a:rPr lang="en-US" sz="2200" b="1" kern="1200" dirty="0" err="1" smtClean="0">
              <a:solidFill>
                <a:srgbClr val="000000"/>
              </a:solidFill>
              <a:cs typeface="Arial" pitchFamily="34" charset="0"/>
            </a:rPr>
            <a:t>registro</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por</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má</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conduta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pública</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ou</a:t>
          </a:r>
          <a:r>
            <a:rPr lang="en-US" sz="2200" b="1" kern="1200" dirty="0" smtClean="0">
              <a:solidFill>
                <a:srgbClr val="000000"/>
              </a:solidFill>
              <a:cs typeface="Arial" pitchFamily="34" charset="0"/>
            </a:rPr>
            <a:t> crime </a:t>
          </a:r>
          <a:r>
            <a:rPr lang="en-US" sz="2200" b="1" kern="1200" dirty="0" err="1" smtClean="0">
              <a:solidFill>
                <a:srgbClr val="000000"/>
              </a:solidFill>
              <a:cs typeface="Arial" pitchFamily="34" charset="0"/>
            </a:rPr>
            <a:t>infamante</a:t>
          </a:r>
          <a:r>
            <a:rPr lang="en-US" sz="2200" b="1" kern="1200" dirty="0" smtClean="0">
              <a:solidFill>
                <a:srgbClr val="000000"/>
              </a:solidFill>
              <a:cs typeface="Arial" pitchFamily="34" charset="0"/>
            </a:rPr>
            <a:t> (art. 75)</a:t>
          </a:r>
          <a:endParaRPr lang="en-US" sz="2200" b="1" kern="1200" dirty="0">
            <a:latin typeface="+mj-lt"/>
            <a:cs typeface="Arial" pitchFamily="34" charset="0"/>
          </a:endParaRPr>
        </a:p>
        <a:p>
          <a:pPr marL="457200" lvl="2" indent="-228600" algn="l" defTabSz="977900">
            <a:lnSpc>
              <a:spcPct val="90000"/>
            </a:lnSpc>
            <a:spcBef>
              <a:spcPct val="0"/>
            </a:spcBef>
            <a:spcAft>
              <a:spcPct val="15000"/>
            </a:spcAft>
            <a:buChar char="••"/>
          </a:pPr>
          <a:r>
            <a:rPr lang="pt-BR" sz="2200" kern="1200" dirty="0" smtClean="0">
              <a:solidFill>
                <a:srgbClr val="000000"/>
              </a:solidFill>
              <a:latin typeface="Calibri" pitchFamily="34" charset="0"/>
            </a:rPr>
            <a:t>I - </a:t>
          </a:r>
          <a:r>
            <a:rPr lang="pt-BR" sz="2200" b="1" kern="1200" dirty="0" smtClean="0">
              <a:solidFill>
                <a:srgbClr val="000000"/>
              </a:solidFill>
              <a:latin typeface="Calibri" pitchFamily="34" charset="0"/>
            </a:rPr>
            <a:t>má conduta pública;</a:t>
          </a:r>
          <a:r>
            <a:rPr lang="pt-BR" sz="2200" kern="1200" dirty="0" smtClean="0">
              <a:solidFill>
                <a:srgbClr val="000000"/>
              </a:solidFill>
              <a:latin typeface="Calibri" pitchFamily="34" charset="0"/>
            </a:rPr>
            <a:t> </a:t>
          </a:r>
          <a:endParaRPr lang="pt-BR" sz="2200" kern="1200" dirty="0">
            <a:solidFill>
              <a:srgbClr val="000000"/>
            </a:solidFill>
            <a:latin typeface="Calibri" pitchFamily="34" charset="0"/>
          </a:endParaRPr>
        </a:p>
        <a:p>
          <a:pPr marL="457200" lvl="2" indent="-228600" algn="l" defTabSz="977900">
            <a:lnSpc>
              <a:spcPct val="90000"/>
            </a:lnSpc>
            <a:spcBef>
              <a:spcPct val="0"/>
            </a:spcBef>
            <a:spcAft>
              <a:spcPct val="15000"/>
            </a:spcAft>
            <a:buChar char="••"/>
          </a:pPr>
          <a:r>
            <a:rPr lang="pt-BR" sz="2200" kern="1200" dirty="0" smtClean="0">
              <a:solidFill>
                <a:srgbClr val="000000"/>
              </a:solidFill>
              <a:latin typeface="Calibri" pitchFamily="34" charset="0"/>
            </a:rPr>
            <a:t>II - </a:t>
          </a:r>
          <a:r>
            <a:rPr lang="pt-BR" sz="2200" b="1" kern="1200" dirty="0" smtClean="0">
              <a:solidFill>
                <a:srgbClr val="000000"/>
              </a:solidFill>
              <a:latin typeface="Calibri" pitchFamily="34" charset="0"/>
            </a:rPr>
            <a:t>escândalo</a:t>
          </a:r>
          <a:r>
            <a:rPr lang="pt-BR" sz="2200" kern="1200" dirty="0" smtClean="0">
              <a:solidFill>
                <a:srgbClr val="000000"/>
              </a:solidFill>
              <a:latin typeface="Calibri" pitchFamily="34" charset="0"/>
            </a:rPr>
            <a:t>;</a:t>
          </a:r>
          <a:endParaRPr lang="pt-BR" sz="2200" kern="1200" dirty="0">
            <a:solidFill>
              <a:srgbClr val="000000"/>
            </a:solidFill>
            <a:latin typeface="Calibri" pitchFamily="34" charset="0"/>
          </a:endParaRPr>
        </a:p>
        <a:p>
          <a:pPr marL="457200" lvl="2" indent="-228600" algn="l" defTabSz="977900">
            <a:lnSpc>
              <a:spcPct val="90000"/>
            </a:lnSpc>
            <a:spcBef>
              <a:spcPct val="0"/>
            </a:spcBef>
            <a:spcAft>
              <a:spcPct val="15000"/>
            </a:spcAft>
            <a:buChar char="••"/>
          </a:pPr>
          <a:r>
            <a:rPr lang="pt-BR" sz="2200" kern="1200" dirty="0" smtClean="0">
              <a:solidFill>
                <a:srgbClr val="000000"/>
              </a:solidFill>
              <a:latin typeface="Calibri" pitchFamily="34" charset="0"/>
            </a:rPr>
            <a:t>III - </a:t>
          </a:r>
          <a:r>
            <a:rPr lang="pt-BR" sz="2200" b="1" kern="1200" dirty="0" smtClean="0">
              <a:solidFill>
                <a:srgbClr val="000000"/>
              </a:solidFill>
              <a:latin typeface="Calibri" pitchFamily="34" charset="0"/>
            </a:rPr>
            <a:t>crime infamante</a:t>
          </a:r>
          <a:r>
            <a:rPr lang="pt-BR" sz="2200" kern="1200" dirty="0" smtClean="0">
              <a:solidFill>
                <a:srgbClr val="000000"/>
              </a:solidFill>
              <a:latin typeface="Calibri" pitchFamily="34" charset="0"/>
            </a:rPr>
            <a:t>;</a:t>
          </a:r>
          <a:endParaRPr lang="pt-BR" sz="2200" kern="1200" dirty="0">
            <a:solidFill>
              <a:srgbClr val="000000"/>
            </a:solidFill>
            <a:latin typeface="Calibri" pitchFamily="34" charset="0"/>
          </a:endParaRPr>
        </a:p>
        <a:p>
          <a:pPr marL="457200" lvl="2" indent="-228600" algn="l" defTabSz="977900">
            <a:lnSpc>
              <a:spcPct val="90000"/>
            </a:lnSpc>
            <a:spcBef>
              <a:spcPct val="0"/>
            </a:spcBef>
            <a:spcAft>
              <a:spcPct val="15000"/>
            </a:spcAft>
            <a:buChar char="••"/>
          </a:pPr>
          <a:r>
            <a:rPr lang="pt-BR" sz="2200" kern="1200" dirty="0" smtClean="0">
              <a:solidFill>
                <a:srgbClr val="000000"/>
              </a:solidFill>
              <a:latin typeface="Calibri" pitchFamily="34" charset="0"/>
            </a:rPr>
            <a:t>IV - </a:t>
          </a:r>
          <a:r>
            <a:rPr lang="pt-BR" sz="2200" b="1" kern="1200" dirty="0" smtClean="0">
              <a:solidFill>
                <a:srgbClr val="000000"/>
              </a:solidFill>
              <a:latin typeface="Calibri" pitchFamily="34" charset="0"/>
            </a:rPr>
            <a:t>imperícia</a:t>
          </a:r>
          <a:r>
            <a:rPr lang="pt-BR" sz="2200" kern="1200" dirty="0" smtClean="0">
              <a:solidFill>
                <a:srgbClr val="000000"/>
              </a:solidFill>
              <a:latin typeface="Calibri" pitchFamily="34" charset="0"/>
            </a:rPr>
            <a:t>;</a:t>
          </a:r>
          <a:endParaRPr lang="pt-BR" sz="2200" kern="1200" dirty="0">
            <a:solidFill>
              <a:srgbClr val="000000"/>
            </a:solidFill>
            <a:latin typeface="Calibri" pitchFamily="34" charset="0"/>
          </a:endParaRPr>
        </a:p>
        <a:p>
          <a:pPr marL="457200" lvl="2" indent="-228600" algn="l" defTabSz="977900">
            <a:lnSpc>
              <a:spcPct val="90000"/>
            </a:lnSpc>
            <a:spcBef>
              <a:spcPct val="0"/>
            </a:spcBef>
            <a:spcAft>
              <a:spcPct val="15000"/>
            </a:spcAft>
            <a:buChar char="••"/>
          </a:pPr>
          <a:r>
            <a:rPr lang="pt-BR" sz="2200" kern="1200" dirty="0" smtClean="0">
              <a:solidFill>
                <a:srgbClr val="000000"/>
              </a:solidFill>
              <a:latin typeface="Calibri" pitchFamily="34" charset="0"/>
            </a:rPr>
            <a:t>V – </a:t>
          </a:r>
          <a:r>
            <a:rPr lang="pt-BR" sz="2200" b="1" kern="1200" dirty="0" smtClean="0">
              <a:solidFill>
                <a:srgbClr val="000000"/>
              </a:solidFill>
              <a:latin typeface="Calibri" pitchFamily="34" charset="0"/>
            </a:rPr>
            <a:t>imprudência</a:t>
          </a:r>
          <a:r>
            <a:rPr lang="pt-BR" sz="2200" kern="1200" dirty="0" smtClean="0">
              <a:solidFill>
                <a:srgbClr val="000000"/>
              </a:solidFill>
              <a:latin typeface="Calibri" pitchFamily="34" charset="0"/>
            </a:rPr>
            <a:t>, e</a:t>
          </a:r>
          <a:endParaRPr lang="pt-BR" sz="2200" kern="1200" dirty="0">
            <a:solidFill>
              <a:srgbClr val="000000"/>
            </a:solidFill>
            <a:latin typeface="Calibri" pitchFamily="34" charset="0"/>
          </a:endParaRPr>
        </a:p>
        <a:p>
          <a:pPr marL="457200" lvl="2" indent="-228600" algn="l" defTabSz="977900">
            <a:lnSpc>
              <a:spcPct val="90000"/>
            </a:lnSpc>
            <a:spcBef>
              <a:spcPct val="0"/>
            </a:spcBef>
            <a:spcAft>
              <a:spcPct val="15000"/>
            </a:spcAft>
            <a:buChar char="••"/>
          </a:pPr>
          <a:r>
            <a:rPr lang="pt-BR" sz="2200" kern="1200" dirty="0" smtClean="0">
              <a:solidFill>
                <a:srgbClr val="000000"/>
              </a:solidFill>
              <a:latin typeface="Calibri" pitchFamily="34" charset="0"/>
            </a:rPr>
            <a:t>VI – </a:t>
          </a:r>
          <a:r>
            <a:rPr lang="pt-BR" sz="2200" b="1" kern="1200" dirty="0" smtClean="0">
              <a:solidFill>
                <a:srgbClr val="000000"/>
              </a:solidFill>
              <a:latin typeface="Calibri" pitchFamily="34" charset="0"/>
            </a:rPr>
            <a:t>negligência</a:t>
          </a:r>
          <a:r>
            <a:rPr lang="pt-BR" sz="2200" kern="1200" dirty="0" smtClean="0">
              <a:solidFill>
                <a:srgbClr val="000000"/>
              </a:solidFill>
              <a:latin typeface="Calibri" pitchFamily="34" charset="0"/>
            </a:rPr>
            <a:t>.</a:t>
          </a:r>
          <a:endParaRPr lang="en-US" sz="2200" b="1" kern="1200" dirty="0">
            <a:solidFill>
              <a:srgbClr val="000000"/>
            </a:solidFill>
            <a:cs typeface="Arial" pitchFamily="34" charset="0"/>
          </a:endParaRPr>
        </a:p>
      </dsp:txBody>
      <dsp:txXfrm>
        <a:off x="0" y="569369"/>
        <a:ext cx="7377059" cy="3379442"/>
      </dsp:txXfrm>
    </dsp:sp>
    <dsp:sp modelId="{86BD30B3-D605-43C4-880B-3AF657EB8081}">
      <dsp:nvSpPr>
        <dsp:cNvPr id="0" name=""/>
        <dsp:cNvSpPr/>
      </dsp:nvSpPr>
      <dsp:spPr>
        <a:xfrm>
          <a:off x="248267" y="25450"/>
          <a:ext cx="4640369" cy="622621"/>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1090</a:t>
          </a:r>
          <a:endParaRPr lang="en-US" sz="2400" b="1" kern="1200" dirty="0">
            <a:solidFill>
              <a:schemeClr val="bg1"/>
            </a:solidFill>
            <a:cs typeface="Arial" pitchFamily="34" charset="0"/>
          </a:endParaRPr>
        </a:p>
      </dsp:txBody>
      <dsp:txXfrm>
        <a:off x="278661" y="55844"/>
        <a:ext cx="4579581" cy="56183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295678"/>
          <a:ext cx="7377059" cy="1584643"/>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56464"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Obrigatoriedade</a:t>
          </a:r>
          <a:r>
            <a:rPr lang="en-US" sz="2200" b="1" kern="1200" dirty="0" smtClean="0">
              <a:solidFill>
                <a:srgbClr val="000000"/>
              </a:solidFill>
              <a:cs typeface="Arial" pitchFamily="34" charset="0"/>
            </a:rPr>
            <a:t> do </a:t>
          </a:r>
          <a:r>
            <a:rPr lang="en-US" sz="2200" b="1" kern="1200" dirty="0" err="1" smtClean="0">
              <a:solidFill>
                <a:srgbClr val="000000"/>
              </a:solidFill>
              <a:cs typeface="Arial" pitchFamily="34" charset="0"/>
            </a:rPr>
            <a:t>Livro</a:t>
          </a:r>
          <a:r>
            <a:rPr lang="en-US" sz="2200" b="1" kern="1200" dirty="0" smtClean="0">
              <a:solidFill>
                <a:srgbClr val="000000"/>
              </a:solidFill>
              <a:cs typeface="Arial" pitchFamily="34" charset="0"/>
            </a:rPr>
            <a:t> de </a:t>
          </a:r>
          <a:r>
            <a:rPr lang="en-US" sz="2200" b="1" kern="1200" dirty="0" err="1" smtClean="0">
              <a:solidFill>
                <a:srgbClr val="000000"/>
              </a:solidFill>
              <a:cs typeface="Arial" pitchFamily="34" charset="0"/>
            </a:rPr>
            <a:t>Ordem</a:t>
          </a:r>
          <a:r>
            <a:rPr lang="en-US" sz="2200" b="1" kern="1200" dirty="0" smtClean="0">
              <a:solidFill>
                <a:srgbClr val="000000"/>
              </a:solidFill>
              <a:cs typeface="Arial" pitchFamily="34" charset="0"/>
            </a:rPr>
            <a:t> memória </a:t>
          </a:r>
          <a:r>
            <a:rPr lang="en-US" sz="2200" b="1" kern="1200" dirty="0" err="1" smtClean="0">
              <a:solidFill>
                <a:srgbClr val="000000"/>
              </a:solidFill>
              <a:cs typeface="Arial" pitchFamily="34" charset="0"/>
            </a:rPr>
            <a:t>escrita</a:t>
          </a:r>
          <a:r>
            <a:rPr lang="en-US" sz="2200" b="1" kern="1200" dirty="0" smtClean="0">
              <a:solidFill>
                <a:srgbClr val="000000"/>
              </a:solidFill>
              <a:cs typeface="Arial" pitchFamily="34" charset="0"/>
            </a:rPr>
            <a:t> das </a:t>
          </a:r>
          <a:r>
            <a:rPr lang="en-US" sz="2200" b="1" kern="1200" dirty="0" err="1" smtClean="0">
              <a:solidFill>
                <a:srgbClr val="000000"/>
              </a:solidFill>
              <a:cs typeface="Arial" pitchFamily="34" charset="0"/>
            </a:rPr>
            <a:t>fases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mais</a:t>
          </a:r>
          <a:r>
            <a:rPr lang="en-US" sz="2200" b="1" kern="1200" dirty="0" smtClean="0">
              <a:solidFill>
                <a:srgbClr val="000000"/>
              </a:solidFill>
              <a:cs typeface="Arial" pitchFamily="34" charset="0"/>
            </a:rPr>
            <a:t> </a:t>
          </a:r>
          <a:r>
            <a:rPr lang="en-US" sz="2200" b="1" kern="1200" dirty="0" err="1" smtClean="0">
              <a:solidFill>
                <a:srgbClr val="000000"/>
              </a:solidFill>
              <a:cs typeface="Arial" pitchFamily="34" charset="0"/>
            </a:rPr>
            <a:t>importantes</a:t>
          </a:r>
          <a:r>
            <a:rPr lang="en-US" sz="2200" b="1" kern="1200" dirty="0" smtClean="0">
              <a:solidFill>
                <a:srgbClr val="000000"/>
              </a:solidFill>
              <a:cs typeface="Arial" pitchFamily="34" charset="0"/>
            </a:rPr>
            <a:t> da </a:t>
          </a:r>
          <a:r>
            <a:rPr lang="en-US" sz="2200" b="1" kern="1200" dirty="0" err="1" smtClean="0">
              <a:solidFill>
                <a:srgbClr val="000000"/>
              </a:solidFill>
              <a:cs typeface="Arial" pitchFamily="34" charset="0"/>
            </a:rPr>
            <a:t>obra</a:t>
          </a:r>
          <a:r>
            <a:rPr lang="en-US" sz="2200" b="1" kern="1200" dirty="0" smtClean="0">
              <a:solidFill>
                <a:srgbClr val="000000"/>
              </a:solidFill>
              <a:cs typeface="Arial" pitchFamily="34" charset="0"/>
            </a:rPr>
            <a:t>/</a:t>
          </a:r>
          <a:r>
            <a:rPr lang="en-US" sz="2200" b="1" kern="1200" dirty="0" err="1" smtClean="0">
              <a:solidFill>
                <a:srgbClr val="000000"/>
              </a:solidFill>
              <a:cs typeface="Arial" pitchFamily="34" charset="0"/>
            </a:rPr>
            <a:t>serviço</a:t>
          </a:r>
          <a:endParaRPr lang="en-US" sz="2200" b="1" kern="1200" dirty="0">
            <a:latin typeface="+mj-lt"/>
            <a:cs typeface="Arial" pitchFamily="34" charset="0"/>
          </a:endParaRPr>
        </a:p>
        <a:p>
          <a:pPr marL="228600" lvl="1" indent="-228600" algn="l" defTabSz="977900">
            <a:lnSpc>
              <a:spcPct val="90000"/>
            </a:lnSpc>
            <a:spcBef>
              <a:spcPct val="0"/>
            </a:spcBef>
            <a:spcAft>
              <a:spcPct val="15000"/>
            </a:spcAft>
            <a:buChar char="••"/>
          </a:pPr>
          <a:r>
            <a:rPr lang="en-US" sz="2200" b="1" kern="1200" dirty="0" err="1" smtClean="0">
              <a:solidFill>
                <a:srgbClr val="000000"/>
              </a:solidFill>
              <a:cs typeface="Arial" pitchFamily="34" charset="0"/>
            </a:rPr>
            <a:t>Objetivo</a:t>
          </a:r>
          <a:r>
            <a:rPr lang="en-US" sz="2200" b="1" kern="1200" dirty="0" smtClean="0">
              <a:solidFill>
                <a:srgbClr val="000000"/>
              </a:solidFill>
              <a:cs typeface="Arial" pitchFamily="34" charset="0"/>
            </a:rPr>
            <a:t>: evitar </a:t>
          </a:r>
          <a:r>
            <a:rPr lang="en-US" sz="2200" b="1" kern="1200" dirty="0" err="1" smtClean="0">
              <a:solidFill>
                <a:srgbClr val="000000"/>
              </a:solidFill>
              <a:cs typeface="Arial" pitchFamily="34" charset="0"/>
            </a:rPr>
            <a:t>acobertamento</a:t>
          </a:r>
          <a:r>
            <a:rPr lang="en-US" sz="2200" b="1" kern="1200" dirty="0" smtClean="0">
              <a:solidFill>
                <a:srgbClr val="000000"/>
              </a:solidFill>
              <a:cs typeface="Arial" pitchFamily="34" charset="0"/>
            </a:rPr>
            <a:t> (al. “c”)</a:t>
          </a:r>
          <a:endParaRPr lang="en-US" sz="2200" b="1" kern="1200" dirty="0">
            <a:solidFill>
              <a:srgbClr val="000000"/>
            </a:solidFill>
            <a:cs typeface="Arial" pitchFamily="34" charset="0"/>
          </a:endParaRPr>
        </a:p>
      </dsp:txBody>
      <dsp:txXfrm>
        <a:off x="0" y="1295678"/>
        <a:ext cx="7377059" cy="1584643"/>
      </dsp:txXfrm>
    </dsp:sp>
    <dsp:sp modelId="{86BD30B3-D605-43C4-880B-3AF657EB8081}">
      <dsp:nvSpPr>
        <dsp:cNvPr id="0" name=""/>
        <dsp:cNvSpPr/>
      </dsp:nvSpPr>
      <dsp:spPr>
        <a:xfrm>
          <a:off x="248267" y="1002896"/>
          <a:ext cx="4640369" cy="557885"/>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solidFill>
                <a:schemeClr val="bg1"/>
              </a:solidFill>
              <a:cs typeface="Arial" pitchFamily="34" charset="0"/>
            </a:rPr>
            <a:t>RESOLUÇÃO 1094</a:t>
          </a:r>
          <a:endParaRPr lang="en-US" sz="2400" b="1" kern="1200" dirty="0">
            <a:solidFill>
              <a:schemeClr val="bg1"/>
            </a:solidFill>
            <a:cs typeface="Arial" pitchFamily="34" charset="0"/>
          </a:endParaRPr>
        </a:p>
      </dsp:txBody>
      <dsp:txXfrm>
        <a:off x="275501" y="1030130"/>
        <a:ext cx="4585901" cy="50341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65454"/>
          <a:ext cx="7377059" cy="108675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1242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kern="1200" dirty="0" smtClean="0">
              <a:solidFill>
                <a:srgbClr val="000000"/>
              </a:solidFill>
              <a:latin typeface="+mn-lt"/>
            </a:rPr>
            <a:t>Atribuições específicas nas diversas modalidades da Engenharia</a:t>
          </a:r>
          <a:endParaRPr lang="en-US" sz="2200" kern="1200" dirty="0">
            <a:latin typeface="+mn-lt"/>
          </a:endParaRPr>
        </a:p>
      </dsp:txBody>
      <dsp:txXfrm>
        <a:off x="0" y="265454"/>
        <a:ext cx="7377059" cy="1086750"/>
      </dsp:txXfrm>
    </dsp:sp>
    <dsp:sp modelId="{86BD30B3-D605-43C4-880B-3AF657EB8081}">
      <dsp:nvSpPr>
        <dsp:cNvPr id="0" name=""/>
        <dsp:cNvSpPr/>
      </dsp:nvSpPr>
      <dsp:spPr>
        <a:xfrm>
          <a:off x="368852" y="44054"/>
          <a:ext cx="5163941" cy="4428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RESOLUÇÃO 218/73:</a:t>
          </a:r>
          <a:endParaRPr lang="en-US" sz="2400" b="1" kern="1200" dirty="0"/>
        </a:p>
      </dsp:txBody>
      <dsp:txXfrm>
        <a:off x="390468" y="65670"/>
        <a:ext cx="5120709" cy="399568"/>
      </dsp:txXfrm>
    </dsp:sp>
    <dsp:sp modelId="{DD996ADB-F9A6-4933-8D54-D7D5B7BF29B6}">
      <dsp:nvSpPr>
        <dsp:cNvPr id="0" name=""/>
        <dsp:cNvSpPr/>
      </dsp:nvSpPr>
      <dsp:spPr>
        <a:xfrm>
          <a:off x="0" y="1654604"/>
          <a:ext cx="7377059" cy="77962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1242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kern="1200" dirty="0" smtClean="0"/>
            <a:t>Atribuições específicas dos Engenheiros de Produção</a:t>
          </a:r>
        </a:p>
      </dsp:txBody>
      <dsp:txXfrm>
        <a:off x="0" y="1654604"/>
        <a:ext cx="7377059" cy="779625"/>
      </dsp:txXfrm>
    </dsp:sp>
    <dsp:sp modelId="{07D8583C-C8CD-487C-8C94-784ED19F7386}">
      <dsp:nvSpPr>
        <dsp:cNvPr id="0" name=""/>
        <dsp:cNvSpPr/>
      </dsp:nvSpPr>
      <dsp:spPr>
        <a:xfrm>
          <a:off x="368852" y="1433204"/>
          <a:ext cx="5163941" cy="4428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RESOLUÇÃO 235/75:</a:t>
          </a:r>
          <a:endParaRPr lang="pt-BR" altLang="pt-BR" sz="2400" b="1" kern="1200" dirty="0" smtClean="0"/>
        </a:p>
      </dsp:txBody>
      <dsp:txXfrm>
        <a:off x="390468" y="1454820"/>
        <a:ext cx="5120709" cy="399568"/>
      </dsp:txXfrm>
    </dsp:sp>
    <dsp:sp modelId="{564DEC43-8B56-479F-A273-FD4CC55EDA5E}">
      <dsp:nvSpPr>
        <dsp:cNvPr id="0" name=""/>
        <dsp:cNvSpPr/>
      </dsp:nvSpPr>
      <dsp:spPr>
        <a:xfrm>
          <a:off x="0" y="2736629"/>
          <a:ext cx="7377059" cy="108675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1242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kern="1200" dirty="0" smtClean="0"/>
            <a:t>Atribuições </a:t>
          </a:r>
          <a:r>
            <a:rPr lang="pt-BR" altLang="pt-BR" sz="2200" b="1" kern="1200" dirty="0" smtClean="0">
              <a:solidFill>
                <a:srgbClr val="000000"/>
              </a:solidFill>
              <a:latin typeface="+mn-lt"/>
            </a:rPr>
            <a:t>específicas aos Engenheiros de Materiais</a:t>
          </a:r>
          <a:endParaRPr lang="pt-BR" altLang="pt-BR" sz="2200" b="1" kern="1200" dirty="0" smtClean="0">
            <a:solidFill>
              <a:srgbClr val="000000"/>
            </a:solidFill>
            <a:latin typeface="+mn-lt"/>
          </a:endParaRPr>
        </a:p>
      </dsp:txBody>
      <dsp:txXfrm>
        <a:off x="0" y="2736629"/>
        <a:ext cx="7377059" cy="1086750"/>
      </dsp:txXfrm>
    </dsp:sp>
    <dsp:sp modelId="{53D973CB-4B78-40A1-AAC8-E3C7E820D952}">
      <dsp:nvSpPr>
        <dsp:cNvPr id="0" name=""/>
        <dsp:cNvSpPr/>
      </dsp:nvSpPr>
      <dsp:spPr>
        <a:xfrm>
          <a:off x="368852" y="2515229"/>
          <a:ext cx="5163941" cy="4428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RESOLUÇÃO 241/76:</a:t>
          </a:r>
          <a:endParaRPr lang="pt-BR" altLang="pt-BR" sz="2400" b="1" kern="1200" dirty="0" smtClean="0"/>
        </a:p>
      </dsp:txBody>
      <dsp:txXfrm>
        <a:off x="390468" y="2536845"/>
        <a:ext cx="5120709" cy="399568"/>
      </dsp:txXfrm>
    </dsp:sp>
    <dsp:sp modelId="{4CED65CD-4624-42A2-B305-6B3D05A5EFC4}">
      <dsp:nvSpPr>
        <dsp:cNvPr id="0" name=""/>
        <dsp:cNvSpPr/>
      </dsp:nvSpPr>
      <dsp:spPr>
        <a:xfrm>
          <a:off x="0" y="4125779"/>
          <a:ext cx="7377059" cy="108675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1242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kern="1200" dirty="0" smtClean="0"/>
            <a:t>Atribuições</a:t>
          </a:r>
          <a:r>
            <a:rPr lang="pt-BR" altLang="pt-BR" sz="2200" b="1" kern="1200" dirty="0" smtClean="0">
              <a:solidFill>
                <a:srgbClr val="000000"/>
              </a:solidFill>
              <a:latin typeface="+mn-lt"/>
            </a:rPr>
            <a:t> específicas dos Engenheiros de Segurança do Trabalho</a:t>
          </a:r>
          <a:endParaRPr lang="pt-BR" altLang="pt-BR" sz="2200" b="1" kern="1200" dirty="0" smtClean="0">
            <a:solidFill>
              <a:srgbClr val="000000"/>
            </a:solidFill>
            <a:latin typeface="+mn-lt"/>
          </a:endParaRPr>
        </a:p>
      </dsp:txBody>
      <dsp:txXfrm>
        <a:off x="0" y="4125779"/>
        <a:ext cx="7377059" cy="1086750"/>
      </dsp:txXfrm>
    </dsp:sp>
    <dsp:sp modelId="{24FF7019-28A9-4C86-B2E1-9CBB535C5ABF}">
      <dsp:nvSpPr>
        <dsp:cNvPr id="0" name=""/>
        <dsp:cNvSpPr/>
      </dsp:nvSpPr>
      <dsp:spPr>
        <a:xfrm>
          <a:off x="368852" y="3904379"/>
          <a:ext cx="5163941" cy="4428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RESOLUÇÃO 359/91:</a:t>
          </a:r>
          <a:endParaRPr lang="pt-BR" altLang="pt-BR" sz="2400" b="1" kern="1200" dirty="0" smtClean="0"/>
        </a:p>
      </dsp:txBody>
      <dsp:txXfrm>
        <a:off x="390468" y="3925995"/>
        <a:ext cx="5120709" cy="39956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89649"/>
          <a:ext cx="7377059" cy="39690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49352" numCol="1" spcCol="1270" anchor="ctr" anchorCtr="0">
          <a:noAutofit/>
        </a:bodyPr>
        <a:lstStyle/>
        <a:p>
          <a:pPr marL="228600" lvl="1" indent="-228600" algn="l" defTabSz="933450">
            <a:lnSpc>
              <a:spcPct val="90000"/>
            </a:lnSpc>
            <a:spcBef>
              <a:spcPct val="0"/>
            </a:spcBef>
            <a:spcAft>
              <a:spcPct val="15000"/>
            </a:spcAft>
            <a:buChar char="••"/>
          </a:pPr>
          <a:r>
            <a:rPr lang="pt-BR" altLang="pt-BR" sz="2100" b="1" kern="1200" dirty="0" smtClean="0"/>
            <a:t>A pessoa jurídica que se constitua para prestar ou executar serviços enquadra-se, para efeito de registro, em classes:</a:t>
          </a:r>
          <a:endParaRPr lang="en-US" sz="2100" b="1" kern="1200" dirty="0"/>
        </a:p>
        <a:p>
          <a:pPr marL="457200" lvl="2" indent="-228600" algn="l" defTabSz="933450">
            <a:lnSpc>
              <a:spcPct val="90000"/>
            </a:lnSpc>
            <a:spcBef>
              <a:spcPct val="0"/>
            </a:spcBef>
            <a:spcAft>
              <a:spcPct val="15000"/>
            </a:spcAft>
            <a:buChar char="••"/>
          </a:pPr>
          <a:r>
            <a:rPr lang="pt-BR" altLang="pt-BR" sz="2100" b="1" kern="1200" smtClean="0"/>
            <a:t>A. Prestação de serviços, execução de obras ou    desenvolvimento de atividades; </a:t>
          </a:r>
          <a:endParaRPr lang="pt-BR" altLang="pt-BR" sz="2100" b="1" kern="1200" dirty="0" smtClean="0"/>
        </a:p>
        <a:p>
          <a:pPr marL="457200" lvl="2" indent="-228600" algn="l" defTabSz="933450">
            <a:lnSpc>
              <a:spcPct val="90000"/>
            </a:lnSpc>
            <a:spcBef>
              <a:spcPct val="0"/>
            </a:spcBef>
            <a:spcAft>
              <a:spcPct val="15000"/>
            </a:spcAft>
            <a:buChar char="••"/>
          </a:pPr>
          <a:r>
            <a:rPr lang="pt-BR" altLang="pt-BR" sz="2100" b="1" kern="1200" smtClean="0"/>
            <a:t>B. Produção técnica especializada, industrial ou agropecuária; </a:t>
          </a:r>
          <a:endParaRPr lang="pt-BR" altLang="pt-BR" sz="2100" b="1" kern="1200" dirty="0" smtClean="0"/>
        </a:p>
        <a:p>
          <a:pPr marL="457200" lvl="2" indent="-228600" algn="l" defTabSz="933450">
            <a:lnSpc>
              <a:spcPct val="90000"/>
            </a:lnSpc>
            <a:spcBef>
              <a:spcPct val="0"/>
            </a:spcBef>
            <a:spcAft>
              <a:spcPct val="15000"/>
            </a:spcAft>
            <a:buChar char="••"/>
          </a:pPr>
          <a:r>
            <a:rPr lang="pt-BR" altLang="pt-BR" sz="2100" b="1" kern="1200" smtClean="0"/>
            <a:t>C. Qualquer outra atividade que mantenha seção, que preste ou execute para si ou para terceiros serviços, obras ou desenvolva atividades ligadas  à Engenharia.</a:t>
          </a:r>
          <a:endParaRPr lang="pt-BR" altLang="pt-BR" sz="2100" b="1" kern="1200" dirty="0" smtClean="0"/>
        </a:p>
      </dsp:txBody>
      <dsp:txXfrm>
        <a:off x="0" y="289649"/>
        <a:ext cx="7377059" cy="3969000"/>
      </dsp:txXfrm>
    </dsp:sp>
    <dsp:sp modelId="{86BD30B3-D605-43C4-880B-3AF657EB8081}">
      <dsp:nvSpPr>
        <dsp:cNvPr id="0" name=""/>
        <dsp:cNvSpPr/>
      </dsp:nvSpPr>
      <dsp:spPr>
        <a:xfrm>
          <a:off x="350664" y="0"/>
          <a:ext cx="1707560" cy="595352"/>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cs typeface="Arial" pitchFamily="34" charset="0"/>
            </a:rPr>
            <a:t>Art 1º</a:t>
          </a:r>
          <a:endParaRPr lang="en-US" sz="2400" b="1" kern="1200" dirty="0">
            <a:cs typeface="Arial" pitchFamily="34" charset="0"/>
          </a:endParaRPr>
        </a:p>
      </dsp:txBody>
      <dsp:txXfrm>
        <a:off x="379727" y="29063"/>
        <a:ext cx="1649434" cy="53722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792082"/>
          <a:ext cx="7377059" cy="2099569"/>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Os órgãos da administração direta, as autarquias e as fundações de direito público, que tenham atividades afetas ao Sistema </a:t>
          </a:r>
          <a:r>
            <a:rPr lang="pt-BR" altLang="pt-BR" sz="2200" b="1" kern="1200" dirty="0" err="1" smtClean="0"/>
            <a:t>Confea</a:t>
          </a:r>
          <a:r>
            <a:rPr lang="pt-BR" altLang="pt-BR" sz="2200" b="1" kern="1200" dirty="0" smtClean="0"/>
            <a:t>/Crea, deverão fornecer os elementos necessários à verificação e fiscalização do exercício profissional.</a:t>
          </a:r>
          <a:endParaRPr lang="en-US" sz="2200" b="1" kern="1200" dirty="0"/>
        </a:p>
      </dsp:txBody>
      <dsp:txXfrm>
        <a:off x="0" y="792082"/>
        <a:ext cx="7377059" cy="2099569"/>
      </dsp:txXfrm>
    </dsp:sp>
    <dsp:sp modelId="{86BD30B3-D605-43C4-880B-3AF657EB8081}">
      <dsp:nvSpPr>
        <dsp:cNvPr id="0" name=""/>
        <dsp:cNvSpPr/>
      </dsp:nvSpPr>
      <dsp:spPr>
        <a:xfrm>
          <a:off x="360041" y="484961"/>
          <a:ext cx="1731211" cy="53999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t>Art 2º</a:t>
          </a:r>
          <a:endParaRPr lang="en-US" sz="2400" b="1" kern="1200" dirty="0"/>
        </a:p>
      </dsp:txBody>
      <dsp:txXfrm>
        <a:off x="386401" y="511321"/>
        <a:ext cx="1678491" cy="48727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720080"/>
          <a:ext cx="7377059" cy="2243574"/>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541528"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A pessoa jurídica que requer registro ou visto em qualquer Regional, deve apresentar responsável técnico que mantenha residência em local que, a critério do CREA, torne praticável a sua participação efetiva. </a:t>
          </a:r>
          <a:endParaRPr lang="en-US" sz="2200" b="1" kern="1200" dirty="0"/>
        </a:p>
      </dsp:txBody>
      <dsp:txXfrm>
        <a:off x="0" y="720080"/>
        <a:ext cx="7377059" cy="2243574"/>
      </dsp:txXfrm>
    </dsp:sp>
    <dsp:sp modelId="{86BD30B3-D605-43C4-880B-3AF657EB8081}">
      <dsp:nvSpPr>
        <dsp:cNvPr id="0" name=""/>
        <dsp:cNvSpPr/>
      </dsp:nvSpPr>
      <dsp:spPr>
        <a:xfrm>
          <a:off x="340901" y="463705"/>
          <a:ext cx="1731624" cy="53999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t>Art 6º</a:t>
          </a:r>
          <a:endParaRPr lang="en-US" sz="2400" b="1" kern="1200" dirty="0"/>
        </a:p>
      </dsp:txBody>
      <dsp:txXfrm>
        <a:off x="367261" y="490065"/>
        <a:ext cx="1678904" cy="48727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224132"/>
          <a:ext cx="7377059" cy="123547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58216"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Somente ao profissional habilitado é facultado constituir-se em firma individual</a:t>
          </a:r>
          <a:endParaRPr lang="en-US" sz="2200" b="1" kern="1200" dirty="0"/>
        </a:p>
      </dsp:txBody>
      <dsp:txXfrm>
        <a:off x="0" y="1224132"/>
        <a:ext cx="7377059" cy="1235470"/>
      </dsp:txXfrm>
    </dsp:sp>
    <dsp:sp modelId="{86BD30B3-D605-43C4-880B-3AF657EB8081}">
      <dsp:nvSpPr>
        <dsp:cNvPr id="0" name=""/>
        <dsp:cNvSpPr/>
      </dsp:nvSpPr>
      <dsp:spPr>
        <a:xfrm>
          <a:off x="340901" y="967757"/>
          <a:ext cx="1731624" cy="53999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t>Art 11</a:t>
          </a:r>
          <a:endParaRPr lang="en-US" sz="2400" b="1" kern="1200" dirty="0"/>
        </a:p>
      </dsp:txBody>
      <dsp:txXfrm>
        <a:off x="367261" y="994117"/>
        <a:ext cx="1678904" cy="48727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78930"/>
          <a:ext cx="7377059" cy="42525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52070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Um profissional pode ser responsável técnico por uma única pessoa jurídica, além da sua firma individual, quando estas forem enquadradas por seu objetivo social no artigo 59 da Lei nº 5.194/66 e caracterizadas nas classes A, B e C do artigo 1º desta Resolução. </a:t>
          </a:r>
          <a:endParaRPr lang="en-US" sz="2200" b="1" kern="1200" dirty="0"/>
        </a:p>
        <a:p>
          <a:pPr marL="457200" lvl="2" indent="-228600" algn="l" defTabSz="889000">
            <a:lnSpc>
              <a:spcPct val="90000"/>
            </a:lnSpc>
            <a:spcBef>
              <a:spcPct val="0"/>
            </a:spcBef>
            <a:spcAft>
              <a:spcPct val="15000"/>
            </a:spcAft>
            <a:buChar char="••"/>
          </a:pPr>
          <a:r>
            <a:rPr lang="pt-BR" altLang="pt-BR" sz="2000" b="1" kern="1200" dirty="0" smtClean="0"/>
            <a:t>Parágrafo único - </a:t>
          </a:r>
          <a:r>
            <a:rPr lang="pt-BR" altLang="pt-BR" sz="2000" b="0" kern="1200" dirty="0" smtClean="0"/>
            <a:t>Em casos excepcionais, desde que haja compatibilização de tempo e área de atuação, poderá ser permitido ao profissional, a critério do Plenário do Conselho Regional, ser o responsável técnico por até 03 (três) pessoas jurídicas, além da sua firma individual.</a:t>
          </a:r>
        </a:p>
      </dsp:txBody>
      <dsp:txXfrm>
        <a:off x="0" y="278930"/>
        <a:ext cx="7377059" cy="4252500"/>
      </dsp:txXfrm>
    </dsp:sp>
    <dsp:sp modelId="{86BD30B3-D605-43C4-880B-3AF657EB8081}">
      <dsp:nvSpPr>
        <dsp:cNvPr id="0" name=""/>
        <dsp:cNvSpPr/>
      </dsp:nvSpPr>
      <dsp:spPr>
        <a:xfrm>
          <a:off x="368852" y="5072"/>
          <a:ext cx="1731624" cy="642857"/>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t>Art 18</a:t>
          </a:r>
          <a:endParaRPr lang="en-US" sz="2400" b="1" kern="1200" dirty="0"/>
        </a:p>
      </dsp:txBody>
      <dsp:txXfrm>
        <a:off x="400234" y="36454"/>
        <a:ext cx="1668860" cy="58009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792085"/>
          <a:ext cx="7377059" cy="2952331"/>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95732"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Será concedido visto ao registro da pessoa jurídica originário de outro  Regional, para os seguintes efeitos e prazos de validade:</a:t>
          </a:r>
          <a:endParaRPr lang="en-US" sz="2200" b="1" kern="1200" dirty="0"/>
        </a:p>
        <a:p>
          <a:pPr marL="457200" lvl="2" indent="-228600" algn="l" defTabSz="977900">
            <a:lnSpc>
              <a:spcPct val="90000"/>
            </a:lnSpc>
            <a:spcBef>
              <a:spcPct val="0"/>
            </a:spcBef>
            <a:spcAft>
              <a:spcPct val="15000"/>
            </a:spcAft>
            <a:buChar char="••"/>
          </a:pPr>
          <a:r>
            <a:rPr lang="pt-BR" altLang="pt-BR" sz="2200" b="1" kern="1200" dirty="0" smtClean="0"/>
            <a:t>I - </a:t>
          </a:r>
          <a:r>
            <a:rPr lang="pt-BR" altLang="pt-BR" sz="2200" b="0" kern="1200" dirty="0" smtClean="0"/>
            <a:t>execução de obras ou prestação de serviços.</a:t>
          </a:r>
        </a:p>
        <a:p>
          <a:pPr marL="457200" lvl="2" indent="-228600" algn="l" defTabSz="977900">
            <a:lnSpc>
              <a:spcPct val="90000"/>
            </a:lnSpc>
            <a:spcBef>
              <a:spcPct val="0"/>
            </a:spcBef>
            <a:spcAft>
              <a:spcPct val="15000"/>
            </a:spcAft>
            <a:buChar char="••"/>
          </a:pPr>
          <a:r>
            <a:rPr lang="pt-BR" altLang="pt-BR" sz="2200" b="1" kern="1200" dirty="0" smtClean="0"/>
            <a:t>Prazo: </a:t>
          </a:r>
          <a:r>
            <a:rPr lang="pt-BR" altLang="pt-BR" sz="2200" b="0" kern="1200" dirty="0" smtClean="0"/>
            <a:t>não superior a 180 (cento e oitenta) dias;</a:t>
          </a:r>
        </a:p>
        <a:p>
          <a:pPr marL="457200" lvl="2" indent="-228600" algn="l" defTabSz="977900">
            <a:lnSpc>
              <a:spcPct val="90000"/>
            </a:lnSpc>
            <a:spcBef>
              <a:spcPct val="0"/>
            </a:spcBef>
            <a:spcAft>
              <a:spcPct val="15000"/>
            </a:spcAft>
            <a:buChar char="••"/>
          </a:pPr>
          <a:r>
            <a:rPr lang="pt-BR" altLang="pt-BR" sz="2200" b="1" kern="1200" dirty="0" smtClean="0"/>
            <a:t>II - </a:t>
          </a:r>
          <a:r>
            <a:rPr lang="pt-BR" altLang="pt-BR" sz="2200" b="0" kern="1200" dirty="0" smtClean="0"/>
            <a:t>participação em licitações.</a:t>
          </a:r>
        </a:p>
        <a:p>
          <a:pPr marL="457200" lvl="2" indent="-228600" algn="l" defTabSz="977900">
            <a:lnSpc>
              <a:spcPct val="90000"/>
            </a:lnSpc>
            <a:spcBef>
              <a:spcPct val="0"/>
            </a:spcBef>
            <a:spcAft>
              <a:spcPct val="15000"/>
            </a:spcAft>
            <a:buChar char="••"/>
          </a:pPr>
          <a:r>
            <a:rPr lang="pt-BR" altLang="pt-BR" sz="2200" b="1" kern="1200" dirty="0" smtClean="0"/>
            <a:t>Prazo: </a:t>
          </a:r>
          <a:r>
            <a:rPr lang="pt-BR" altLang="pt-BR" sz="2200" b="0" kern="1200" dirty="0" smtClean="0"/>
            <a:t>até a validade da certidão de registro</a:t>
          </a:r>
          <a:r>
            <a:rPr lang="pt-BR" altLang="pt-BR" sz="2400" b="0" kern="1200" dirty="0" smtClean="0"/>
            <a:t>.</a:t>
          </a:r>
        </a:p>
      </dsp:txBody>
      <dsp:txXfrm>
        <a:off x="0" y="792085"/>
        <a:ext cx="7377059" cy="2952331"/>
      </dsp:txXfrm>
    </dsp:sp>
    <dsp:sp modelId="{86BD30B3-D605-43C4-880B-3AF657EB8081}">
      <dsp:nvSpPr>
        <dsp:cNvPr id="0" name=""/>
        <dsp:cNvSpPr/>
      </dsp:nvSpPr>
      <dsp:spPr>
        <a:xfrm>
          <a:off x="320275" y="413304"/>
          <a:ext cx="1731624" cy="644395"/>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t>Art </a:t>
          </a:r>
          <a:r>
            <a:rPr lang="en-US" sz="2400" b="1" kern="1200" dirty="0" smtClean="0"/>
            <a:t>1º</a:t>
          </a:r>
          <a:endParaRPr lang="en-US" sz="2400" b="1" kern="1200" dirty="0"/>
        </a:p>
      </dsp:txBody>
      <dsp:txXfrm>
        <a:off x="351732" y="444761"/>
        <a:ext cx="1668710" cy="581481"/>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792085"/>
          <a:ext cx="7377059" cy="2952331"/>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395732"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Será concedido visto ao registro da pessoa jurídica originário de outro  Regional, para os seguintes efeitos e prazos de validade:</a:t>
          </a:r>
          <a:endParaRPr lang="en-US" sz="2200" b="1" kern="1200" dirty="0"/>
        </a:p>
        <a:p>
          <a:pPr marL="457200" lvl="2" indent="-228600" algn="l" defTabSz="977900">
            <a:lnSpc>
              <a:spcPct val="90000"/>
            </a:lnSpc>
            <a:spcBef>
              <a:spcPct val="0"/>
            </a:spcBef>
            <a:spcAft>
              <a:spcPct val="15000"/>
            </a:spcAft>
            <a:buChar char="••"/>
          </a:pPr>
          <a:r>
            <a:rPr lang="pt-BR" altLang="pt-BR" sz="2200" b="1" kern="1200" dirty="0" smtClean="0"/>
            <a:t>I - </a:t>
          </a:r>
          <a:r>
            <a:rPr lang="pt-BR" altLang="pt-BR" sz="2200" b="0" kern="1200" dirty="0" smtClean="0"/>
            <a:t>execução de obras ou prestação de serviços.</a:t>
          </a:r>
        </a:p>
        <a:p>
          <a:pPr marL="457200" lvl="2" indent="-228600" algn="l" defTabSz="977900">
            <a:lnSpc>
              <a:spcPct val="90000"/>
            </a:lnSpc>
            <a:spcBef>
              <a:spcPct val="0"/>
            </a:spcBef>
            <a:spcAft>
              <a:spcPct val="15000"/>
            </a:spcAft>
            <a:buChar char="••"/>
          </a:pPr>
          <a:r>
            <a:rPr lang="pt-BR" altLang="pt-BR" sz="2200" b="1" kern="1200" dirty="0" smtClean="0"/>
            <a:t>Prazo: </a:t>
          </a:r>
          <a:r>
            <a:rPr lang="pt-BR" altLang="pt-BR" sz="2200" b="0" kern="1200" dirty="0" smtClean="0"/>
            <a:t>não superior a 180 (cento e oitenta) dias;</a:t>
          </a:r>
        </a:p>
        <a:p>
          <a:pPr marL="457200" lvl="2" indent="-228600" algn="l" defTabSz="977900">
            <a:lnSpc>
              <a:spcPct val="90000"/>
            </a:lnSpc>
            <a:spcBef>
              <a:spcPct val="0"/>
            </a:spcBef>
            <a:spcAft>
              <a:spcPct val="15000"/>
            </a:spcAft>
            <a:buChar char="••"/>
          </a:pPr>
          <a:r>
            <a:rPr lang="pt-BR" altLang="pt-BR" sz="2200" b="1" kern="1200" dirty="0" smtClean="0"/>
            <a:t>II - </a:t>
          </a:r>
          <a:r>
            <a:rPr lang="pt-BR" altLang="pt-BR" sz="2200" b="0" kern="1200" dirty="0" smtClean="0"/>
            <a:t>participação em licitações.</a:t>
          </a:r>
        </a:p>
        <a:p>
          <a:pPr marL="457200" lvl="2" indent="-228600" algn="l" defTabSz="977900">
            <a:lnSpc>
              <a:spcPct val="90000"/>
            </a:lnSpc>
            <a:spcBef>
              <a:spcPct val="0"/>
            </a:spcBef>
            <a:spcAft>
              <a:spcPct val="15000"/>
            </a:spcAft>
            <a:buChar char="••"/>
          </a:pPr>
          <a:r>
            <a:rPr lang="pt-BR" altLang="pt-BR" sz="2200" b="1" kern="1200" dirty="0" smtClean="0"/>
            <a:t>Prazo: </a:t>
          </a:r>
          <a:r>
            <a:rPr lang="pt-BR" altLang="pt-BR" sz="2200" b="0" kern="1200" dirty="0" smtClean="0"/>
            <a:t>até a validade da certidão de registro</a:t>
          </a:r>
          <a:r>
            <a:rPr lang="pt-BR" altLang="pt-BR" sz="2400" b="0" kern="1200" dirty="0" smtClean="0"/>
            <a:t>.</a:t>
          </a:r>
        </a:p>
      </dsp:txBody>
      <dsp:txXfrm>
        <a:off x="0" y="792085"/>
        <a:ext cx="7377059" cy="2952331"/>
      </dsp:txXfrm>
    </dsp:sp>
    <dsp:sp modelId="{86BD30B3-D605-43C4-880B-3AF657EB8081}">
      <dsp:nvSpPr>
        <dsp:cNvPr id="0" name=""/>
        <dsp:cNvSpPr/>
      </dsp:nvSpPr>
      <dsp:spPr>
        <a:xfrm>
          <a:off x="320275" y="413304"/>
          <a:ext cx="1731624" cy="644395"/>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en-US" sz="2400" b="1" kern="1200" dirty="0" smtClean="0"/>
            <a:t>Art </a:t>
          </a:r>
          <a:r>
            <a:rPr lang="en-US" sz="2400" b="1" kern="1200" dirty="0" smtClean="0"/>
            <a:t>1º</a:t>
          </a:r>
          <a:endParaRPr lang="en-US" sz="2400" b="1" kern="1200" dirty="0"/>
        </a:p>
      </dsp:txBody>
      <dsp:txXfrm>
        <a:off x="351732" y="444761"/>
        <a:ext cx="1668710" cy="581481"/>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160648"/>
          <a:ext cx="7377059" cy="2583767"/>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04140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kern="1200" dirty="0" smtClean="0"/>
            <a:t>Contrato social registrado;</a:t>
          </a:r>
          <a:endParaRPr lang="en-US" sz="2200" kern="1200" dirty="0"/>
        </a:p>
        <a:p>
          <a:pPr marL="228600" lvl="1" indent="-228600" algn="l" defTabSz="977900">
            <a:lnSpc>
              <a:spcPct val="90000"/>
            </a:lnSpc>
            <a:spcBef>
              <a:spcPct val="0"/>
            </a:spcBef>
            <a:spcAft>
              <a:spcPct val="15000"/>
            </a:spcAft>
            <a:buChar char="••"/>
          </a:pPr>
          <a:r>
            <a:rPr lang="pt-BR" altLang="pt-BR" sz="2200" kern="1200" dirty="0" smtClean="0"/>
            <a:t>Cartão do CNPJ (EPA01);</a:t>
          </a:r>
        </a:p>
        <a:p>
          <a:pPr marL="228600" lvl="1" indent="-228600" algn="l" defTabSz="977900">
            <a:lnSpc>
              <a:spcPct val="90000"/>
            </a:lnSpc>
            <a:spcBef>
              <a:spcPct val="0"/>
            </a:spcBef>
            <a:spcAft>
              <a:spcPct val="15000"/>
            </a:spcAft>
            <a:buChar char="••"/>
          </a:pPr>
          <a:r>
            <a:rPr lang="pt-BR" altLang="pt-BR" sz="2200" kern="1200" dirty="0" smtClean="0"/>
            <a:t>ART de cargo e função quitada;</a:t>
          </a:r>
        </a:p>
        <a:p>
          <a:pPr marL="228600" lvl="1" indent="-228600" algn="l" defTabSz="977900">
            <a:lnSpc>
              <a:spcPct val="90000"/>
            </a:lnSpc>
            <a:spcBef>
              <a:spcPct val="0"/>
            </a:spcBef>
            <a:spcAft>
              <a:spcPct val="15000"/>
            </a:spcAft>
            <a:buChar char="••"/>
          </a:pPr>
          <a:r>
            <a:rPr lang="pt-BR" altLang="pt-BR" sz="2200" kern="1200" dirty="0" smtClean="0"/>
            <a:t>Contrato profissional &amp; empresa.</a:t>
          </a:r>
        </a:p>
      </dsp:txBody>
      <dsp:txXfrm>
        <a:off x="0" y="1160648"/>
        <a:ext cx="7377059" cy="2583767"/>
      </dsp:txXfrm>
    </dsp:sp>
    <dsp:sp modelId="{86BD30B3-D605-43C4-880B-3AF657EB8081}">
      <dsp:nvSpPr>
        <dsp:cNvPr id="0" name=""/>
        <dsp:cNvSpPr/>
      </dsp:nvSpPr>
      <dsp:spPr>
        <a:xfrm>
          <a:off x="356245" y="792087"/>
          <a:ext cx="7019870" cy="1313200"/>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Ao requerer o registro no CREA-SP, efetua-se o pagamento do duodécimo, </a:t>
          </a:r>
          <a:r>
            <a:rPr lang="pt-BR" altLang="pt-BR" sz="2400" b="1" kern="1200" dirty="0" smtClean="0"/>
            <a:t>apresentando </a:t>
          </a:r>
          <a:r>
            <a:rPr lang="pt-BR" altLang="pt-BR" sz="2400" b="1" kern="1200" dirty="0" smtClean="0"/>
            <a:t>com o Formulário RAE:</a:t>
          </a:r>
          <a:endParaRPr lang="en-US" sz="2400" b="1" kern="1200" dirty="0"/>
        </a:p>
      </dsp:txBody>
      <dsp:txXfrm>
        <a:off x="420350" y="856192"/>
        <a:ext cx="6891660" cy="118499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575643"/>
          <a:ext cx="7377059" cy="2493109"/>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04140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Exclusivamente para “reproduzir tal como redigido no objeto social”;</a:t>
          </a:r>
          <a:endParaRPr lang="en-US" sz="2200" b="1" kern="1200" dirty="0"/>
        </a:p>
        <a:p>
          <a:pPr marL="228600" lvl="1" indent="-228600" algn="l" defTabSz="977900">
            <a:lnSpc>
              <a:spcPct val="90000"/>
            </a:lnSpc>
            <a:spcBef>
              <a:spcPct val="0"/>
            </a:spcBef>
            <a:spcAft>
              <a:spcPct val="15000"/>
            </a:spcAft>
            <a:buChar char="••"/>
          </a:pPr>
          <a:r>
            <a:rPr lang="pt-BR" altLang="pt-BR" sz="2200" b="1" kern="1200" dirty="0" smtClean="0"/>
            <a:t>Exceto para “reproduzir tal como redigido no objeto social”..</a:t>
          </a:r>
          <a:endParaRPr lang="pt-BR" altLang="pt-BR" sz="2200" b="1" kern="1200" dirty="0" smtClean="0"/>
        </a:p>
      </dsp:txBody>
      <dsp:txXfrm>
        <a:off x="0" y="1575643"/>
        <a:ext cx="7377059" cy="2493109"/>
      </dsp:txXfrm>
    </dsp:sp>
    <dsp:sp modelId="{86BD30B3-D605-43C4-880B-3AF657EB8081}">
      <dsp:nvSpPr>
        <dsp:cNvPr id="0" name=""/>
        <dsp:cNvSpPr/>
      </dsp:nvSpPr>
      <dsp:spPr>
        <a:xfrm>
          <a:off x="356245" y="467750"/>
          <a:ext cx="7019870" cy="2052532"/>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Quando o profissional indicado como RT não  possuir atribuições que abranjam o amplo objeto social,  na sua totalidade, pode ser concedido o registro com 2 tipo de redação no campo “Observações”: </a:t>
          </a:r>
          <a:endParaRPr lang="en-US" sz="2400" b="1" kern="1200" dirty="0"/>
        </a:p>
      </dsp:txBody>
      <dsp:txXfrm>
        <a:off x="456441" y="567946"/>
        <a:ext cx="6819478" cy="185214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1575643"/>
          <a:ext cx="7377059" cy="2493109"/>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041400"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Exclusivamente para “reproduzir tal como redigido no objeto social”;</a:t>
          </a:r>
          <a:endParaRPr lang="en-US" sz="2200" b="1" kern="1200" dirty="0"/>
        </a:p>
        <a:p>
          <a:pPr marL="228600" lvl="1" indent="-228600" algn="l" defTabSz="977900">
            <a:lnSpc>
              <a:spcPct val="90000"/>
            </a:lnSpc>
            <a:spcBef>
              <a:spcPct val="0"/>
            </a:spcBef>
            <a:spcAft>
              <a:spcPct val="15000"/>
            </a:spcAft>
            <a:buChar char="••"/>
          </a:pPr>
          <a:r>
            <a:rPr lang="pt-BR" altLang="pt-BR" sz="2200" b="1" kern="1200" dirty="0" smtClean="0"/>
            <a:t>Exceto para “reproduzir tal como redigido no objeto social”..</a:t>
          </a:r>
          <a:endParaRPr lang="pt-BR" altLang="pt-BR" sz="2200" b="1" kern="1200" dirty="0" smtClean="0"/>
        </a:p>
      </dsp:txBody>
      <dsp:txXfrm>
        <a:off x="0" y="1575643"/>
        <a:ext cx="7377059" cy="2493109"/>
      </dsp:txXfrm>
    </dsp:sp>
    <dsp:sp modelId="{86BD30B3-D605-43C4-880B-3AF657EB8081}">
      <dsp:nvSpPr>
        <dsp:cNvPr id="0" name=""/>
        <dsp:cNvSpPr/>
      </dsp:nvSpPr>
      <dsp:spPr>
        <a:xfrm>
          <a:off x="356245" y="467750"/>
          <a:ext cx="7019870" cy="2052532"/>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r>
            <a:rPr lang="pt-BR" altLang="pt-BR" sz="2400" b="1" kern="1200" dirty="0" smtClean="0"/>
            <a:t>Quando o profissional indicado como RT não  possuir atribuições que abranjam o amplo objeto social,  na sua totalidade, pode ser concedido o registro com 2 tipo de redação no campo “Observações”: </a:t>
          </a:r>
          <a:endParaRPr lang="en-US" sz="2400" b="1" kern="1200" dirty="0"/>
        </a:p>
      </dsp:txBody>
      <dsp:txXfrm>
        <a:off x="456441" y="567946"/>
        <a:ext cx="6819478" cy="185214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85214"/>
          <a:ext cx="7377059" cy="4090812"/>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181742"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kern="1200" dirty="0" smtClean="0"/>
            <a:t>Os pedidos de responsáveis técnicos por mais de uma pessoa jurídica serão deferidos por despacho do Diretor, Gerente ou Chefe da Unidade respectiva, com delegação para tal fim, "ad referendum" da Câmara Especializada e do Plenário, desde que haja compatibilização de tempo e área de atuação;</a:t>
          </a:r>
          <a:endParaRPr lang="en-US" sz="2200" b="1" kern="1200" dirty="0"/>
        </a:p>
        <a:p>
          <a:pPr marL="228600" lvl="1" indent="-228600" algn="l" defTabSz="977900">
            <a:lnSpc>
              <a:spcPct val="90000"/>
            </a:lnSpc>
            <a:spcBef>
              <a:spcPct val="0"/>
            </a:spcBef>
            <a:spcAft>
              <a:spcPct val="15000"/>
            </a:spcAft>
            <a:buChar char="••"/>
          </a:pPr>
          <a:r>
            <a:rPr lang="pt-BR" altLang="pt-BR" sz="2200" kern="1200" dirty="0" smtClean="0"/>
            <a:t>Os pedidos que não se enquadrarem nas situações apontadas, inclusive </a:t>
          </a:r>
          <a:r>
            <a:rPr lang="pt-BR" altLang="pt-BR" sz="2200" b="1" kern="1200" dirty="0" smtClean="0"/>
            <a:t>tripla responsabilidade</a:t>
          </a:r>
          <a:r>
            <a:rPr lang="pt-BR" altLang="pt-BR" sz="2200" kern="1200" dirty="0" smtClean="0"/>
            <a:t> </a:t>
          </a:r>
          <a:r>
            <a:rPr lang="pt-BR" altLang="pt-BR" sz="2200" b="1" kern="1200" dirty="0" smtClean="0"/>
            <a:t>técnica</a:t>
          </a:r>
          <a:r>
            <a:rPr lang="pt-BR" altLang="pt-BR" sz="2200" kern="1200" dirty="0" smtClean="0"/>
            <a:t> serão encaminhados aos Senhores Coordenadores das Câmaras Especializadas para análise, apreciados pela Câmara e, em seguida, submetidos a apreciação do Plenário. </a:t>
          </a:r>
          <a:endParaRPr lang="pt-BR" altLang="pt-BR" sz="2200" kern="1200" dirty="0" smtClean="0"/>
        </a:p>
      </dsp:txBody>
      <dsp:txXfrm>
        <a:off x="0" y="85214"/>
        <a:ext cx="7377059" cy="4090812"/>
      </dsp:txXfrm>
    </dsp:sp>
    <dsp:sp modelId="{86BD30B3-D605-43C4-880B-3AF657EB8081}">
      <dsp:nvSpPr>
        <dsp:cNvPr id="0" name=""/>
        <dsp:cNvSpPr/>
      </dsp:nvSpPr>
      <dsp:spPr>
        <a:xfrm>
          <a:off x="356245" y="435"/>
          <a:ext cx="7019870" cy="157065"/>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endParaRPr lang="en-US" sz="2400" b="1" kern="1200" dirty="0"/>
        </a:p>
      </dsp:txBody>
      <dsp:txXfrm>
        <a:off x="363912" y="8102"/>
        <a:ext cx="7004536" cy="141731"/>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648075"/>
          <a:ext cx="7377059" cy="2088224"/>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2542" tIns="437388" rIns="57254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Uma firma desativada, dissolvida ou em processo de dissolução que der entrada no Conselho no pedido de cancelamento do seu registro, poderá ser concedido mesmo quando estiver em débito com a sua anuidade perante o CREA.</a:t>
          </a:r>
          <a:endParaRPr lang="en-US" sz="2200" b="1" kern="1200" dirty="0"/>
        </a:p>
      </dsp:txBody>
      <dsp:txXfrm>
        <a:off x="0" y="648075"/>
        <a:ext cx="7377059" cy="2088224"/>
      </dsp:txXfrm>
    </dsp:sp>
    <dsp:sp modelId="{86BD30B3-D605-43C4-880B-3AF657EB8081}">
      <dsp:nvSpPr>
        <dsp:cNvPr id="0" name=""/>
        <dsp:cNvSpPr/>
      </dsp:nvSpPr>
      <dsp:spPr>
        <a:xfrm flipV="1">
          <a:off x="357188" y="573335"/>
          <a:ext cx="7019870" cy="163271"/>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5185" tIns="0" rIns="195185" bIns="0" numCol="1" spcCol="1270" anchor="ctr" anchorCtr="0">
          <a:noAutofit/>
        </a:bodyPr>
        <a:lstStyle/>
        <a:p>
          <a:pPr lvl="0" algn="l" defTabSz="1066800">
            <a:lnSpc>
              <a:spcPct val="90000"/>
            </a:lnSpc>
            <a:spcBef>
              <a:spcPct val="0"/>
            </a:spcBef>
            <a:spcAft>
              <a:spcPct val="35000"/>
            </a:spcAft>
          </a:pPr>
          <a:endParaRPr lang="en-US" sz="2400" b="1" kern="1200" dirty="0"/>
        </a:p>
      </dsp:txBody>
      <dsp:txXfrm rot="10800000">
        <a:off x="365158" y="581305"/>
        <a:ext cx="7003930" cy="14733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54447"/>
          <a:ext cx="7881115" cy="49266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11662" tIns="354076" rIns="61166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por incorporação;</a:t>
          </a:r>
          <a:endParaRPr lang="en-US" sz="2200" b="1" kern="1200" dirty="0"/>
        </a:p>
        <a:p>
          <a:pPr marL="228600" lvl="1" indent="-228600" algn="l" defTabSz="977900">
            <a:lnSpc>
              <a:spcPct val="90000"/>
            </a:lnSpc>
            <a:spcBef>
              <a:spcPct val="0"/>
            </a:spcBef>
            <a:spcAft>
              <a:spcPct val="15000"/>
            </a:spcAft>
            <a:buChar char="••"/>
          </a:pPr>
          <a:r>
            <a:rPr lang="pt-BR" altLang="pt-BR" sz="2200" b="1" kern="1200" dirty="0" smtClean="0"/>
            <a:t>objetivo </a:t>
          </a:r>
          <a:r>
            <a:rPr lang="pt-BR" altLang="pt-BR" sz="2200" b="1" kern="1200" dirty="0" smtClean="0"/>
            <a:t>atual desobriga ao registro;</a:t>
          </a:r>
        </a:p>
        <a:p>
          <a:pPr marL="228600" lvl="1" indent="-228600" algn="l" defTabSz="977900">
            <a:lnSpc>
              <a:spcPct val="90000"/>
            </a:lnSpc>
            <a:spcBef>
              <a:spcPct val="0"/>
            </a:spcBef>
            <a:spcAft>
              <a:spcPct val="15000"/>
            </a:spcAft>
            <a:buChar char="••"/>
          </a:pPr>
          <a:r>
            <a:rPr lang="pt-BR" altLang="pt-BR" sz="2200" b="1" kern="1200" dirty="0" smtClean="0"/>
            <a:t>encerramento </a:t>
          </a:r>
          <a:r>
            <a:rPr lang="pt-BR" altLang="pt-BR" sz="2200" b="1" kern="1200" dirty="0" smtClean="0"/>
            <a:t>de atividades no estado de São Paulo(quanto a sede da empresa muda-se para outro Estado);</a:t>
          </a:r>
        </a:p>
        <a:p>
          <a:pPr marL="228600" lvl="1" indent="-228600" algn="l" defTabSz="977900">
            <a:lnSpc>
              <a:spcPct val="90000"/>
            </a:lnSpc>
            <a:spcBef>
              <a:spcPct val="0"/>
            </a:spcBef>
            <a:spcAft>
              <a:spcPct val="15000"/>
            </a:spcAft>
            <a:buChar char="••"/>
          </a:pPr>
          <a:r>
            <a:rPr lang="pt-BR" altLang="pt-BR" sz="2200" b="1" kern="1200" dirty="0" smtClean="0"/>
            <a:t>por </a:t>
          </a:r>
          <a:r>
            <a:rPr lang="pt-BR" altLang="pt-BR" sz="2200" b="1" kern="1200" dirty="0" smtClean="0"/>
            <a:t>encerramento de atividades;</a:t>
          </a:r>
        </a:p>
        <a:p>
          <a:pPr marL="228600" lvl="1" indent="-228600" algn="l" defTabSz="977900">
            <a:lnSpc>
              <a:spcPct val="90000"/>
            </a:lnSpc>
            <a:spcBef>
              <a:spcPct val="0"/>
            </a:spcBef>
            <a:spcAft>
              <a:spcPct val="15000"/>
            </a:spcAft>
            <a:buChar char="••"/>
          </a:pPr>
          <a:r>
            <a:rPr lang="pt-BR" altLang="pt-BR" sz="2200" b="1" kern="1200" dirty="0" smtClean="0"/>
            <a:t>Art</a:t>
          </a:r>
          <a:r>
            <a:rPr lang="pt-BR" altLang="pt-BR" sz="2200" b="1" kern="1200" dirty="0" smtClean="0"/>
            <a:t>. 64 da Lei Federal n. 5194/66(dois anos sem pagar anuidades);</a:t>
          </a:r>
        </a:p>
        <a:p>
          <a:pPr marL="228600" lvl="1" indent="-228600" algn="l" defTabSz="977900">
            <a:lnSpc>
              <a:spcPct val="90000"/>
            </a:lnSpc>
            <a:spcBef>
              <a:spcPct val="0"/>
            </a:spcBef>
            <a:spcAft>
              <a:spcPct val="15000"/>
            </a:spcAft>
            <a:buChar char="••"/>
          </a:pPr>
          <a:r>
            <a:rPr lang="pt-BR" altLang="pt-BR" sz="2200" b="1" kern="1200" dirty="0" smtClean="0"/>
            <a:t>sem </a:t>
          </a:r>
          <a:r>
            <a:rPr lang="pt-BR" altLang="pt-BR" sz="2200" b="1" kern="1200" dirty="0" smtClean="0"/>
            <a:t>prova de constituição legal(casos de provimento, a empresa não registrou o contrato no cartório);</a:t>
          </a:r>
        </a:p>
        <a:p>
          <a:pPr marL="228600" lvl="1" indent="-228600" algn="l" defTabSz="977900">
            <a:lnSpc>
              <a:spcPct val="90000"/>
            </a:lnSpc>
            <a:spcBef>
              <a:spcPct val="0"/>
            </a:spcBef>
            <a:spcAft>
              <a:spcPct val="15000"/>
            </a:spcAft>
            <a:buChar char="••"/>
          </a:pPr>
          <a:r>
            <a:rPr lang="pt-BR" altLang="pt-BR" sz="2200" b="1" kern="1200" dirty="0" smtClean="0"/>
            <a:t>por </a:t>
          </a:r>
          <a:r>
            <a:rPr lang="pt-BR" altLang="pt-BR" sz="2200" b="1" kern="1200" dirty="0" smtClean="0"/>
            <a:t>falência;</a:t>
          </a:r>
        </a:p>
        <a:p>
          <a:pPr marL="228600" lvl="1" indent="-228600" algn="l" defTabSz="977900">
            <a:lnSpc>
              <a:spcPct val="90000"/>
            </a:lnSpc>
            <a:spcBef>
              <a:spcPct val="0"/>
            </a:spcBef>
            <a:spcAft>
              <a:spcPct val="15000"/>
            </a:spcAft>
            <a:buChar char="••"/>
          </a:pPr>
          <a:r>
            <a:rPr lang="pt-BR" altLang="pt-BR" sz="2200" b="1" kern="1200" dirty="0" smtClean="0"/>
            <a:t>vencimento </a:t>
          </a:r>
          <a:r>
            <a:rPr lang="pt-BR" altLang="pt-BR" sz="2200" b="1" kern="1200" dirty="0" smtClean="0"/>
            <a:t>da validade do registro(casos de visto para obras/serviços).</a:t>
          </a:r>
        </a:p>
      </dsp:txBody>
      <dsp:txXfrm>
        <a:off x="0" y="254447"/>
        <a:ext cx="7881115" cy="4926600"/>
      </dsp:txXfrm>
    </dsp:sp>
    <dsp:sp modelId="{86BD30B3-D605-43C4-880B-3AF657EB8081}">
      <dsp:nvSpPr>
        <dsp:cNvPr id="0" name=""/>
        <dsp:cNvSpPr/>
      </dsp:nvSpPr>
      <dsp:spPr>
        <a:xfrm>
          <a:off x="375199" y="3527"/>
          <a:ext cx="7503983" cy="501840"/>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8521" tIns="0" rIns="208521" bIns="0" numCol="1" spcCol="1270" anchor="ctr" anchorCtr="0">
          <a:noAutofit/>
        </a:bodyPr>
        <a:lstStyle/>
        <a:p>
          <a:pPr lvl="0" algn="l" defTabSz="1066800">
            <a:lnSpc>
              <a:spcPct val="90000"/>
            </a:lnSpc>
            <a:spcBef>
              <a:spcPct val="0"/>
            </a:spcBef>
            <a:spcAft>
              <a:spcPct val="35000"/>
            </a:spcAft>
          </a:pPr>
          <a:r>
            <a:rPr lang="pt-BR" altLang="pt-BR" sz="2400" b="1" kern="1200" dirty="0" smtClean="0"/>
            <a:t>OUTRAS SITUAÇÕES DE CANCELAMENTO DE REGISTRO</a:t>
          </a:r>
          <a:endParaRPr lang="en-US" sz="2400" b="1" kern="1200" dirty="0"/>
        </a:p>
      </dsp:txBody>
      <dsp:txXfrm>
        <a:off x="399697" y="28025"/>
        <a:ext cx="7454987" cy="452844"/>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8C0F6-E4FA-46B1-AFE9-BFEA55B7B4AA}">
      <dsp:nvSpPr>
        <dsp:cNvPr id="0" name=""/>
        <dsp:cNvSpPr/>
      </dsp:nvSpPr>
      <dsp:spPr>
        <a:xfrm>
          <a:off x="0" y="254447"/>
          <a:ext cx="7881115" cy="49266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11662" tIns="354076" rIns="611662" bIns="156464" numCol="1" spcCol="1270" anchor="t" anchorCtr="0">
          <a:noAutofit/>
        </a:bodyPr>
        <a:lstStyle/>
        <a:p>
          <a:pPr marL="228600" lvl="1" indent="-228600" algn="l" defTabSz="977900">
            <a:lnSpc>
              <a:spcPct val="90000"/>
            </a:lnSpc>
            <a:spcBef>
              <a:spcPct val="0"/>
            </a:spcBef>
            <a:spcAft>
              <a:spcPct val="15000"/>
            </a:spcAft>
            <a:buChar char="••"/>
          </a:pPr>
          <a:r>
            <a:rPr lang="pt-BR" altLang="pt-BR" sz="2200" b="1" kern="1200" dirty="0" smtClean="0"/>
            <a:t>por incorporação;</a:t>
          </a:r>
          <a:endParaRPr lang="en-US" sz="2200" b="1" kern="1200" dirty="0"/>
        </a:p>
        <a:p>
          <a:pPr marL="228600" lvl="1" indent="-228600" algn="l" defTabSz="977900">
            <a:lnSpc>
              <a:spcPct val="90000"/>
            </a:lnSpc>
            <a:spcBef>
              <a:spcPct val="0"/>
            </a:spcBef>
            <a:spcAft>
              <a:spcPct val="15000"/>
            </a:spcAft>
            <a:buChar char="••"/>
          </a:pPr>
          <a:r>
            <a:rPr lang="pt-BR" altLang="pt-BR" sz="2200" b="1" kern="1200" dirty="0" smtClean="0"/>
            <a:t>objetivo </a:t>
          </a:r>
          <a:r>
            <a:rPr lang="pt-BR" altLang="pt-BR" sz="2200" b="1" kern="1200" dirty="0" smtClean="0"/>
            <a:t>atual desobriga ao registro;</a:t>
          </a:r>
        </a:p>
        <a:p>
          <a:pPr marL="228600" lvl="1" indent="-228600" algn="l" defTabSz="977900">
            <a:lnSpc>
              <a:spcPct val="90000"/>
            </a:lnSpc>
            <a:spcBef>
              <a:spcPct val="0"/>
            </a:spcBef>
            <a:spcAft>
              <a:spcPct val="15000"/>
            </a:spcAft>
            <a:buChar char="••"/>
          </a:pPr>
          <a:r>
            <a:rPr lang="pt-BR" altLang="pt-BR" sz="2200" b="1" kern="1200" dirty="0" smtClean="0"/>
            <a:t>encerramento </a:t>
          </a:r>
          <a:r>
            <a:rPr lang="pt-BR" altLang="pt-BR" sz="2200" b="1" kern="1200" dirty="0" smtClean="0"/>
            <a:t>de atividades no estado de São Paulo(quanto a sede da empresa muda-se para outro Estado);</a:t>
          </a:r>
        </a:p>
        <a:p>
          <a:pPr marL="228600" lvl="1" indent="-228600" algn="l" defTabSz="977900">
            <a:lnSpc>
              <a:spcPct val="90000"/>
            </a:lnSpc>
            <a:spcBef>
              <a:spcPct val="0"/>
            </a:spcBef>
            <a:spcAft>
              <a:spcPct val="15000"/>
            </a:spcAft>
            <a:buChar char="••"/>
          </a:pPr>
          <a:r>
            <a:rPr lang="pt-BR" altLang="pt-BR" sz="2200" b="1" kern="1200" dirty="0" smtClean="0"/>
            <a:t>por </a:t>
          </a:r>
          <a:r>
            <a:rPr lang="pt-BR" altLang="pt-BR" sz="2200" b="1" kern="1200" dirty="0" smtClean="0"/>
            <a:t>encerramento de atividades;</a:t>
          </a:r>
        </a:p>
        <a:p>
          <a:pPr marL="228600" lvl="1" indent="-228600" algn="l" defTabSz="977900">
            <a:lnSpc>
              <a:spcPct val="90000"/>
            </a:lnSpc>
            <a:spcBef>
              <a:spcPct val="0"/>
            </a:spcBef>
            <a:spcAft>
              <a:spcPct val="15000"/>
            </a:spcAft>
            <a:buChar char="••"/>
          </a:pPr>
          <a:r>
            <a:rPr lang="pt-BR" altLang="pt-BR" sz="2200" b="1" kern="1200" dirty="0" smtClean="0"/>
            <a:t>Art</a:t>
          </a:r>
          <a:r>
            <a:rPr lang="pt-BR" altLang="pt-BR" sz="2200" b="1" kern="1200" dirty="0" smtClean="0"/>
            <a:t>. 64 da Lei Federal n. 5194/66(dois anos sem pagar anuidades);</a:t>
          </a:r>
        </a:p>
        <a:p>
          <a:pPr marL="228600" lvl="1" indent="-228600" algn="l" defTabSz="977900">
            <a:lnSpc>
              <a:spcPct val="90000"/>
            </a:lnSpc>
            <a:spcBef>
              <a:spcPct val="0"/>
            </a:spcBef>
            <a:spcAft>
              <a:spcPct val="15000"/>
            </a:spcAft>
            <a:buChar char="••"/>
          </a:pPr>
          <a:r>
            <a:rPr lang="pt-BR" altLang="pt-BR" sz="2200" b="1" kern="1200" dirty="0" smtClean="0"/>
            <a:t>sem </a:t>
          </a:r>
          <a:r>
            <a:rPr lang="pt-BR" altLang="pt-BR" sz="2200" b="1" kern="1200" dirty="0" smtClean="0"/>
            <a:t>prova de constituição legal(casos de provimento, a empresa não registrou o contrato no cartório);</a:t>
          </a:r>
        </a:p>
        <a:p>
          <a:pPr marL="228600" lvl="1" indent="-228600" algn="l" defTabSz="977900">
            <a:lnSpc>
              <a:spcPct val="90000"/>
            </a:lnSpc>
            <a:spcBef>
              <a:spcPct val="0"/>
            </a:spcBef>
            <a:spcAft>
              <a:spcPct val="15000"/>
            </a:spcAft>
            <a:buChar char="••"/>
          </a:pPr>
          <a:r>
            <a:rPr lang="pt-BR" altLang="pt-BR" sz="2200" b="1" kern="1200" dirty="0" smtClean="0"/>
            <a:t>por </a:t>
          </a:r>
          <a:r>
            <a:rPr lang="pt-BR" altLang="pt-BR" sz="2200" b="1" kern="1200" dirty="0" smtClean="0"/>
            <a:t>falência;</a:t>
          </a:r>
        </a:p>
        <a:p>
          <a:pPr marL="228600" lvl="1" indent="-228600" algn="l" defTabSz="977900">
            <a:lnSpc>
              <a:spcPct val="90000"/>
            </a:lnSpc>
            <a:spcBef>
              <a:spcPct val="0"/>
            </a:spcBef>
            <a:spcAft>
              <a:spcPct val="15000"/>
            </a:spcAft>
            <a:buChar char="••"/>
          </a:pPr>
          <a:r>
            <a:rPr lang="pt-BR" altLang="pt-BR" sz="2200" b="1" kern="1200" dirty="0" smtClean="0"/>
            <a:t>vencimento </a:t>
          </a:r>
          <a:r>
            <a:rPr lang="pt-BR" altLang="pt-BR" sz="2200" b="1" kern="1200" dirty="0" smtClean="0"/>
            <a:t>da validade do registro(casos de visto para obras/serviços).</a:t>
          </a:r>
        </a:p>
      </dsp:txBody>
      <dsp:txXfrm>
        <a:off x="0" y="254447"/>
        <a:ext cx="7881115" cy="4926600"/>
      </dsp:txXfrm>
    </dsp:sp>
    <dsp:sp modelId="{86BD30B3-D605-43C4-880B-3AF657EB8081}">
      <dsp:nvSpPr>
        <dsp:cNvPr id="0" name=""/>
        <dsp:cNvSpPr/>
      </dsp:nvSpPr>
      <dsp:spPr>
        <a:xfrm>
          <a:off x="375199" y="3527"/>
          <a:ext cx="7503983" cy="501840"/>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8521" tIns="0" rIns="208521" bIns="0" numCol="1" spcCol="1270" anchor="ctr" anchorCtr="0">
          <a:noAutofit/>
        </a:bodyPr>
        <a:lstStyle/>
        <a:p>
          <a:pPr lvl="0" algn="l" defTabSz="1066800">
            <a:lnSpc>
              <a:spcPct val="90000"/>
            </a:lnSpc>
            <a:spcBef>
              <a:spcPct val="0"/>
            </a:spcBef>
            <a:spcAft>
              <a:spcPct val="35000"/>
            </a:spcAft>
          </a:pPr>
          <a:r>
            <a:rPr lang="pt-BR" altLang="pt-BR" sz="2400" b="1" kern="1200" dirty="0" smtClean="0"/>
            <a:t>OUTRAS SITUAÇÕES DE CANCELAMENTO DE REGISTRO</a:t>
          </a:r>
          <a:endParaRPr lang="en-US" sz="2400" b="1" kern="1200" dirty="0"/>
        </a:p>
      </dsp:txBody>
      <dsp:txXfrm>
        <a:off x="399697" y="28025"/>
        <a:ext cx="7454987" cy="45284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AB623-FD2C-4873-9B5E-E3BC7E32D008}">
      <dsp:nvSpPr>
        <dsp:cNvPr id="0" name=""/>
        <dsp:cNvSpPr/>
      </dsp:nvSpPr>
      <dsp:spPr>
        <a:xfrm>
          <a:off x="900379" y="1704"/>
          <a:ext cx="4295241" cy="658924"/>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pt-BR" sz="2400" b="1" kern="1200" dirty="0" smtClean="0">
              <a:solidFill>
                <a:schemeClr val="tx1"/>
              </a:solidFill>
            </a:rPr>
            <a:t>a)      Cargo e função</a:t>
          </a:r>
          <a:endParaRPr lang="pt-BR" sz="2400" b="1" kern="1200" dirty="0">
            <a:solidFill>
              <a:schemeClr val="tx1"/>
            </a:solidFill>
          </a:endParaRPr>
        </a:p>
      </dsp:txBody>
      <dsp:txXfrm>
        <a:off x="900379" y="1704"/>
        <a:ext cx="4295241" cy="658924"/>
      </dsp:txXfrm>
    </dsp:sp>
    <dsp:sp modelId="{9E52B5A2-6D7B-4930-A499-CAADC5D2F1D5}">
      <dsp:nvSpPr>
        <dsp:cNvPr id="0" name=""/>
        <dsp:cNvSpPr/>
      </dsp:nvSpPr>
      <dsp:spPr>
        <a:xfrm>
          <a:off x="1652046" y="852120"/>
          <a:ext cx="2791906" cy="658924"/>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pt-BR" sz="2400" b="1" kern="1200" dirty="0" smtClean="0">
              <a:solidFill>
                <a:schemeClr val="tx1"/>
              </a:solidFill>
            </a:rPr>
            <a:t>b)      Serviço</a:t>
          </a:r>
          <a:endParaRPr lang="pt-BR" sz="2400" b="1" kern="1200" dirty="0">
            <a:solidFill>
              <a:schemeClr val="tx1"/>
            </a:solidFill>
          </a:endParaRPr>
        </a:p>
      </dsp:txBody>
      <dsp:txXfrm>
        <a:off x="1652046" y="852120"/>
        <a:ext cx="2791906" cy="658924"/>
      </dsp:txXfrm>
    </dsp:sp>
    <dsp:sp modelId="{FC381E94-17D7-4E30-BB2B-43562484A2AD}">
      <dsp:nvSpPr>
        <dsp:cNvPr id="0" name=""/>
        <dsp:cNvSpPr/>
      </dsp:nvSpPr>
      <dsp:spPr>
        <a:xfrm>
          <a:off x="1329903" y="1702537"/>
          <a:ext cx="3436192" cy="658924"/>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pt-BR" sz="2400" b="1" kern="1200" dirty="0" smtClean="0">
              <a:solidFill>
                <a:schemeClr val="tx1"/>
              </a:solidFill>
            </a:rPr>
            <a:t>c)      Por receita</a:t>
          </a:r>
          <a:endParaRPr lang="pt-BR" sz="2400" b="1" kern="1200" dirty="0">
            <a:solidFill>
              <a:schemeClr val="tx1"/>
            </a:solidFill>
          </a:endParaRPr>
        </a:p>
      </dsp:txBody>
      <dsp:txXfrm>
        <a:off x="1329903" y="1702537"/>
        <a:ext cx="3436192" cy="658924"/>
      </dsp:txXfrm>
    </dsp:sp>
    <dsp:sp modelId="{D208706D-1887-46A9-B753-B21265B5AEB1}">
      <dsp:nvSpPr>
        <dsp:cNvPr id="0" name=""/>
        <dsp:cNvSpPr/>
      </dsp:nvSpPr>
      <dsp:spPr>
        <a:xfrm>
          <a:off x="1401490" y="2552954"/>
          <a:ext cx="3293018" cy="658924"/>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pt-BR" sz="2400" b="1" kern="1200" dirty="0" smtClean="0">
              <a:solidFill>
                <a:schemeClr val="tx1"/>
              </a:solidFill>
            </a:rPr>
            <a:t>d)      Vinculada</a:t>
          </a:r>
          <a:endParaRPr lang="pt-BR" sz="2400" b="1" kern="1200" dirty="0">
            <a:solidFill>
              <a:schemeClr val="tx1"/>
            </a:solidFill>
          </a:endParaRPr>
        </a:p>
      </dsp:txBody>
      <dsp:txXfrm>
        <a:off x="1401490" y="2552954"/>
        <a:ext cx="3293018" cy="658924"/>
      </dsp:txXfrm>
    </dsp:sp>
    <dsp:sp modelId="{188FDAB5-3E65-4473-A1EB-8C3B19E81054}">
      <dsp:nvSpPr>
        <dsp:cNvPr id="0" name=""/>
        <dsp:cNvSpPr/>
      </dsp:nvSpPr>
      <dsp:spPr>
        <a:xfrm>
          <a:off x="936173" y="3403371"/>
          <a:ext cx="4223653" cy="658924"/>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pt-BR" sz="2400" b="1" kern="1200" dirty="0" smtClean="0">
              <a:solidFill>
                <a:schemeClr val="tx1"/>
              </a:solidFill>
            </a:rPr>
            <a:t>e)      Como recolher</a:t>
          </a:r>
          <a:endParaRPr lang="pt-BR" sz="2400" b="1" kern="1200" dirty="0">
            <a:solidFill>
              <a:schemeClr val="tx1"/>
            </a:solidFill>
          </a:endParaRPr>
        </a:p>
      </dsp:txBody>
      <dsp:txXfrm>
        <a:off x="936173" y="3403371"/>
        <a:ext cx="4223653" cy="658924"/>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Lista de Guias"/>
  <dgm:desc val="Use para mostrar blocos de informações não sequenciais ou agrupados. Funciona melhor para listas com uma pequena quantidade de texto de Nível 1. O primeiro Nível 2 é exibido ao lado do texto de Nível 1, e o texto de Nível 2 restante aparece sob o texto de Ní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Lista de Guias"/>
  <dgm:desc val="Use para mostrar blocos de informações não sequenciais ou agrupados. Funciona melhor para listas com uma pequena quantidade de texto de Nível 1. O primeiro Nível 2 é exibido ao lado do texto de Nível 1, e o texto de Nível 2 restante aparece sob o texto de Ní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diagrams.loki3.com/VaryingWidthList+Icon">
  <dgm:title val="Lista de Larguras Variáveis"/>
  <dgm:desc val="Use para enfatizar itens de pesos diferentes. Bom para grandes quantidades de texto do Nível 1. A largura de cada forma é determinada de modo independente com base em seu texto."/>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diagrams.loki3.com/VaryingWidthList+Icon">
  <dgm:title val="Lista de Larguras Variáveis"/>
  <dgm:desc val="Use para enfatizar itens de pesos diferentes. Bom para grandes quantidades de texto do Nível 1. A largura de cada forma é determinada de modo independente com base em seu texto."/>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C765DB-FA77-4353-8EAB-635A134E8455}" type="datetimeFigureOut">
              <a:rPr lang="pt-BR" smtClean="0"/>
              <a:t>17/07/2018</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98F18-3170-418E-9E51-7DF3A27DD615}" type="slidenum">
              <a:rPr lang="pt-BR" smtClean="0"/>
              <a:t>‹nº›</a:t>
            </a:fld>
            <a:endParaRPr lang="pt-BR"/>
          </a:p>
        </p:txBody>
      </p:sp>
    </p:spTree>
    <p:extLst>
      <p:ext uri="{BB962C8B-B14F-4D97-AF65-F5344CB8AC3E}">
        <p14:creationId xmlns:p14="http://schemas.microsoft.com/office/powerpoint/2010/main" val="2241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a:prstGeom prst="rect">
            <a:avLst/>
          </a:prstGeo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Tree>
    <p:extLst>
      <p:ext uri="{BB962C8B-B14F-4D97-AF65-F5344CB8AC3E}">
        <p14:creationId xmlns:p14="http://schemas.microsoft.com/office/powerpoint/2010/main" val="1400839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a:xfrm>
            <a:off x="457200" y="6356600"/>
            <a:ext cx="2133600" cy="365125"/>
          </a:xfrm>
          <a:prstGeom prst="rect">
            <a:avLst/>
          </a:prstGeom>
        </p:spPr>
        <p:txBody>
          <a:bodyPr/>
          <a:lstStyle>
            <a:lvl1pPr>
              <a:defRPr/>
            </a:lvl1pPr>
          </a:lstStyle>
          <a:p>
            <a:pPr>
              <a:defRPr/>
            </a:pPr>
            <a:fld id="{44321AB8-8F0C-46C9-ABE9-F4E71875B502}" type="datetimeFigureOut">
              <a:rPr lang="pt-BR" altLang="pt-BR"/>
              <a:pPr>
                <a:defRPr/>
              </a:pPr>
              <a:t>17/07/2018</a:t>
            </a:fld>
            <a:endParaRPr lang="pt-BR" altLang="pt-BR"/>
          </a:p>
        </p:txBody>
      </p:sp>
      <p:sp>
        <p:nvSpPr>
          <p:cNvPr id="3" name="Espaço Reservado para Rodapé 4"/>
          <p:cNvSpPr>
            <a:spLocks noGrp="1"/>
          </p:cNvSpPr>
          <p:nvPr>
            <p:ph type="ftr" sz="quarter" idx="11"/>
          </p:nvPr>
        </p:nvSpPr>
        <p:spPr>
          <a:xfrm>
            <a:off x="3124200" y="6356600"/>
            <a:ext cx="2895600" cy="365125"/>
          </a:xfrm>
          <a:prstGeom prst="rect">
            <a:avLst/>
          </a:prstGeom>
        </p:spPr>
        <p:txBody>
          <a:bodyPr/>
          <a:lstStyle>
            <a:lvl1pPr>
              <a:defRPr/>
            </a:lvl1pPr>
          </a:lstStyle>
          <a:p>
            <a:pPr>
              <a:defRPr/>
            </a:pPr>
            <a:endParaRPr lang="pt-BR" altLang="pt-BR"/>
          </a:p>
        </p:txBody>
      </p:sp>
      <p:sp>
        <p:nvSpPr>
          <p:cNvPr id="4" name="Espaço Reservado para Número de Slide 5"/>
          <p:cNvSpPr>
            <a:spLocks noGrp="1"/>
          </p:cNvSpPr>
          <p:nvPr>
            <p:ph type="sldNum" sz="quarter" idx="12"/>
          </p:nvPr>
        </p:nvSpPr>
        <p:spPr>
          <a:xfrm>
            <a:off x="6553200" y="6356600"/>
            <a:ext cx="2133600" cy="365125"/>
          </a:xfrm>
          <a:prstGeom prst="rect">
            <a:avLst/>
          </a:prstGeom>
        </p:spPr>
        <p:txBody>
          <a:bodyPr/>
          <a:lstStyle>
            <a:lvl1pPr>
              <a:defRPr/>
            </a:lvl1pPr>
          </a:lstStyle>
          <a:p>
            <a:pPr>
              <a:defRPr/>
            </a:pPr>
            <a:fld id="{53E6E9A4-8C3D-4437-8E92-2E06BE5206E8}" type="slidenum">
              <a:rPr lang="pt-BR" altLang="pt-BR"/>
              <a:pPr>
                <a:defRPr/>
              </a:pPr>
              <a:t>‹nº›</a:t>
            </a:fld>
            <a:endParaRPr lang="pt-BR" altLang="pt-BR"/>
          </a:p>
        </p:txBody>
      </p:sp>
    </p:spTree>
    <p:extLst>
      <p:ext uri="{BB962C8B-B14F-4D97-AF65-F5344CB8AC3E}">
        <p14:creationId xmlns:p14="http://schemas.microsoft.com/office/powerpoint/2010/main" val="184512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547"/>
            <a:ext cx="7772400" cy="1470025"/>
          </a:xfrm>
          <a:prstGeom prst="rect">
            <a:avLst/>
          </a:prstGeo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Tree>
    <p:extLst>
      <p:ext uri="{BB962C8B-B14F-4D97-AF65-F5344CB8AC3E}">
        <p14:creationId xmlns:p14="http://schemas.microsoft.com/office/powerpoint/2010/main" val="2048062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a:xfrm>
            <a:off x="457200" y="6356600"/>
            <a:ext cx="2133600" cy="365125"/>
          </a:xfrm>
          <a:prstGeom prst="rect">
            <a:avLst/>
          </a:prstGeom>
        </p:spPr>
        <p:txBody>
          <a:bodyPr/>
          <a:lstStyle>
            <a:lvl1pPr>
              <a:defRPr/>
            </a:lvl1pPr>
          </a:lstStyle>
          <a:p>
            <a:pPr>
              <a:defRPr/>
            </a:pPr>
            <a:fld id="{44321AB8-8F0C-46C9-ABE9-F4E71875B502}" type="datetimeFigureOut">
              <a:rPr lang="pt-BR" altLang="pt-BR"/>
              <a:pPr>
                <a:defRPr/>
              </a:pPr>
              <a:t>17/07/2018</a:t>
            </a:fld>
            <a:endParaRPr lang="pt-BR" altLang="pt-BR"/>
          </a:p>
        </p:txBody>
      </p:sp>
      <p:sp>
        <p:nvSpPr>
          <p:cNvPr id="3" name="Espaço Reservado para Rodapé 4"/>
          <p:cNvSpPr>
            <a:spLocks noGrp="1"/>
          </p:cNvSpPr>
          <p:nvPr>
            <p:ph type="ftr" sz="quarter" idx="11"/>
          </p:nvPr>
        </p:nvSpPr>
        <p:spPr>
          <a:xfrm>
            <a:off x="3124200" y="6356600"/>
            <a:ext cx="2895600" cy="365125"/>
          </a:xfrm>
          <a:prstGeom prst="rect">
            <a:avLst/>
          </a:prstGeom>
        </p:spPr>
        <p:txBody>
          <a:bodyPr/>
          <a:lstStyle>
            <a:lvl1pPr>
              <a:defRPr/>
            </a:lvl1pPr>
          </a:lstStyle>
          <a:p>
            <a:pPr>
              <a:defRPr/>
            </a:pPr>
            <a:endParaRPr lang="pt-BR" altLang="pt-BR"/>
          </a:p>
        </p:txBody>
      </p:sp>
      <p:sp>
        <p:nvSpPr>
          <p:cNvPr id="4" name="Espaço Reservado para Número de Slide 5"/>
          <p:cNvSpPr>
            <a:spLocks noGrp="1"/>
          </p:cNvSpPr>
          <p:nvPr>
            <p:ph type="sldNum" sz="quarter" idx="12"/>
          </p:nvPr>
        </p:nvSpPr>
        <p:spPr>
          <a:xfrm>
            <a:off x="6553200" y="6356600"/>
            <a:ext cx="2133600" cy="365125"/>
          </a:xfrm>
          <a:prstGeom prst="rect">
            <a:avLst/>
          </a:prstGeom>
        </p:spPr>
        <p:txBody>
          <a:bodyPr/>
          <a:lstStyle>
            <a:lvl1pPr>
              <a:defRPr/>
            </a:lvl1pPr>
          </a:lstStyle>
          <a:p>
            <a:pPr>
              <a:defRPr/>
            </a:pPr>
            <a:fld id="{53E6E9A4-8C3D-4437-8E92-2E06BE5206E8}" type="slidenum">
              <a:rPr lang="pt-BR" altLang="pt-BR"/>
              <a:pPr>
                <a:defRPr/>
              </a:pPr>
              <a:t>‹nº›</a:t>
            </a:fld>
            <a:endParaRPr lang="pt-BR" altLang="pt-BR"/>
          </a:p>
        </p:txBody>
      </p:sp>
    </p:spTree>
    <p:extLst>
      <p:ext uri="{BB962C8B-B14F-4D97-AF65-F5344CB8AC3E}">
        <p14:creationId xmlns:p14="http://schemas.microsoft.com/office/powerpoint/2010/main" val="18451293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906080"/>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12848"/>
      </p:ext>
    </p:extLst>
  </p:cSld>
  <p:clrMap bg1="lt1" tx1="dk1" bg2="lt2" tx2="dk2" accent1="accent1" accent2="accent2" accent3="accent3" accent4="accent4" accent5="accent5" accent6="accent6" hlink="hlink" folHlink="folHlink"/>
  <p:sldLayoutIdLst>
    <p:sldLayoutId id="2147483652" r:id="rId1"/>
    <p:sldLayoutId id="2147483653"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themeOverride" Target="../theme/themeOverride1.xml"/><Relationship Id="rId5" Type="http://schemas.openxmlformats.org/officeDocument/2006/relationships/image" Target="../media/image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hemeOverride" Target="../theme/themeOverride2.xml"/><Relationship Id="rId6" Type="http://schemas.openxmlformats.org/officeDocument/2006/relationships/image" Target="../media/image7.png"/><Relationship Id="rId5" Type="http://schemas.openxmlformats.org/officeDocument/2006/relationships/image" Target="../media/image8.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hemeOverride" Target="../theme/themeOverride3.xml"/><Relationship Id="rId6" Type="http://schemas.openxmlformats.org/officeDocument/2006/relationships/image" Target="../media/image7.png"/><Relationship Id="rId5" Type="http://schemas.openxmlformats.org/officeDocument/2006/relationships/image" Target="../media/image8.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hemeOverride" Target="../theme/themeOverride4.xml"/><Relationship Id="rId6" Type="http://schemas.openxmlformats.org/officeDocument/2006/relationships/image" Target="../media/image7.png"/><Relationship Id="rId5" Type="http://schemas.openxmlformats.org/officeDocument/2006/relationships/image" Target="../media/image8.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hemeOverride" Target="../theme/themeOverride5.xml"/><Relationship Id="rId6" Type="http://schemas.openxmlformats.org/officeDocument/2006/relationships/image" Target="../media/image7.png"/><Relationship Id="rId5" Type="http://schemas.openxmlformats.org/officeDocument/2006/relationships/image" Target="../media/image8.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hemeOverride" Target="../theme/themeOverride6.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3.xml"/><Relationship Id="rId3" Type="http://schemas.microsoft.com/office/2007/relationships/hdphoto" Target="../media/hdphoto2.wdp"/><Relationship Id="rId7" Type="http://schemas.openxmlformats.org/officeDocument/2006/relationships/diagramQuickStyle" Target="../diagrams/quickStyle3.xm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7.png"/><Relationship Id="rId9" Type="http://schemas.microsoft.com/office/2007/relationships/diagramDrawing" Target="../diagrams/drawing3.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4.xml"/><Relationship Id="rId3" Type="http://schemas.microsoft.com/office/2007/relationships/hdphoto" Target="../media/hdphoto2.wdp"/><Relationship Id="rId7" Type="http://schemas.openxmlformats.org/officeDocument/2006/relationships/diagramQuickStyle" Target="../diagrams/quickStyle4.xm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7.png"/><Relationship Id="rId9" Type="http://schemas.microsoft.com/office/2007/relationships/diagramDrawing" Target="../diagrams/drawing4.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07/relationships/hdphoto" Target="../media/hdphoto4.wdp"/><Relationship Id="rId7" Type="http://schemas.openxmlformats.org/officeDocument/2006/relationships/diagramColors" Target="../diagrams/colors5.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microsoft.com/office/2007/relationships/diagramDrawing" Target="../diagrams/drawing6.xml"/><Relationship Id="rId3" Type="http://schemas.microsoft.com/office/2007/relationships/hdphoto" Target="../media/hdphoto4.wdp"/><Relationship Id="rId7" Type="http://schemas.openxmlformats.org/officeDocument/2006/relationships/diagramColors" Target="../diagrams/colors6.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microsoft.com/office/2007/relationships/diagramDrawing" Target="../diagrams/drawing7.xml"/><Relationship Id="rId3" Type="http://schemas.microsoft.com/office/2007/relationships/hdphoto" Target="../media/hdphoto4.wdp"/><Relationship Id="rId7" Type="http://schemas.openxmlformats.org/officeDocument/2006/relationships/diagramColors" Target="../diagrams/colors7.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7.png"/></Relationships>
</file>

<file path=ppt/slides/_rels/slide27.xml.rels><?xml version="1.0" encoding="UTF-8" standalone="yes"?>
<Relationships xmlns="http://schemas.openxmlformats.org/package/2006/relationships"><Relationship Id="rId8" Type="http://schemas.microsoft.com/office/2007/relationships/diagramDrawing" Target="../diagrams/drawing8.xml"/><Relationship Id="rId3" Type="http://schemas.microsoft.com/office/2007/relationships/hdphoto" Target="../media/hdphoto4.wdp"/><Relationship Id="rId7" Type="http://schemas.openxmlformats.org/officeDocument/2006/relationships/diagramColors" Target="../diagrams/colors8.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9.xml"/><Relationship Id="rId3" Type="http://schemas.microsoft.com/office/2007/relationships/hdphoto" Target="../media/hdphoto4.wdp"/><Relationship Id="rId7" Type="http://schemas.openxmlformats.org/officeDocument/2006/relationships/diagramQuickStyle" Target="../diagrams/quickStyle9.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7.png"/><Relationship Id="rId9" Type="http://schemas.microsoft.com/office/2007/relationships/diagramDrawing" Target="../diagrams/drawing9.xml"/></Relationships>
</file>

<file path=ppt/slides/_rels/slide29.xml.rels><?xml version="1.0" encoding="UTF-8" standalone="yes"?>
<Relationships xmlns="http://schemas.openxmlformats.org/package/2006/relationships"><Relationship Id="rId8" Type="http://schemas.microsoft.com/office/2007/relationships/diagramDrawing" Target="../diagrams/drawing10.xml"/><Relationship Id="rId3" Type="http://schemas.microsoft.com/office/2007/relationships/hdphoto" Target="../media/hdphoto4.wdp"/><Relationship Id="rId7" Type="http://schemas.openxmlformats.org/officeDocument/2006/relationships/diagramColors" Target="../diagrams/colors10.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9"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microsoft.com/office/2007/relationships/diagramDrawing" Target="../diagrams/drawing11.xml"/><Relationship Id="rId3" Type="http://schemas.microsoft.com/office/2007/relationships/hdphoto" Target="../media/hdphoto4.wdp"/><Relationship Id="rId7" Type="http://schemas.openxmlformats.org/officeDocument/2006/relationships/diagramColors" Target="../diagrams/colors11.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7.png"/></Relationships>
</file>

<file path=ppt/slides/_rels/slide31.xml.rels><?xml version="1.0" encoding="UTF-8" standalone="yes"?>
<Relationships xmlns="http://schemas.openxmlformats.org/package/2006/relationships"><Relationship Id="rId8" Type="http://schemas.microsoft.com/office/2007/relationships/diagramDrawing" Target="../diagrams/drawing12.xml"/><Relationship Id="rId3" Type="http://schemas.microsoft.com/office/2007/relationships/hdphoto" Target="../media/hdphoto4.wdp"/><Relationship Id="rId7" Type="http://schemas.openxmlformats.org/officeDocument/2006/relationships/diagramColors" Target="../diagrams/colors12.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7.png"/></Relationships>
</file>

<file path=ppt/slides/_rels/slide32.xml.rels><?xml version="1.0" encoding="UTF-8" standalone="yes"?>
<Relationships xmlns="http://schemas.openxmlformats.org/package/2006/relationships"><Relationship Id="rId8" Type="http://schemas.microsoft.com/office/2007/relationships/diagramDrawing" Target="../diagrams/drawing13.xml"/><Relationship Id="rId3" Type="http://schemas.microsoft.com/office/2007/relationships/hdphoto" Target="../media/hdphoto4.wdp"/><Relationship Id="rId7" Type="http://schemas.openxmlformats.org/officeDocument/2006/relationships/diagramColors" Target="../diagrams/colors13.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7.png"/></Relationships>
</file>

<file path=ppt/slides/_rels/slide33.xml.rels><?xml version="1.0" encoding="UTF-8" standalone="yes"?>
<Relationships xmlns="http://schemas.openxmlformats.org/package/2006/relationships"><Relationship Id="rId8" Type="http://schemas.microsoft.com/office/2007/relationships/diagramDrawing" Target="../diagrams/drawing14.xml"/><Relationship Id="rId3" Type="http://schemas.microsoft.com/office/2007/relationships/hdphoto" Target="../media/hdphoto4.wdp"/><Relationship Id="rId7" Type="http://schemas.openxmlformats.org/officeDocument/2006/relationships/diagramColors" Target="../diagrams/colors14.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7.png"/></Relationships>
</file>

<file path=ppt/slides/_rels/slide34.xml.rels><?xml version="1.0" encoding="UTF-8" standalone="yes"?>
<Relationships xmlns="http://schemas.openxmlformats.org/package/2006/relationships"><Relationship Id="rId8" Type="http://schemas.microsoft.com/office/2007/relationships/diagramDrawing" Target="../diagrams/drawing15.xml"/><Relationship Id="rId3" Type="http://schemas.microsoft.com/office/2007/relationships/hdphoto" Target="../media/hdphoto4.wdp"/><Relationship Id="rId7" Type="http://schemas.openxmlformats.org/officeDocument/2006/relationships/diagramColors" Target="../diagrams/colors15.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7.png"/></Relationships>
</file>

<file path=ppt/slides/_rels/slide35.xml.rels><?xml version="1.0" encoding="UTF-8" standalone="yes"?>
<Relationships xmlns="http://schemas.openxmlformats.org/package/2006/relationships"><Relationship Id="rId8" Type="http://schemas.microsoft.com/office/2007/relationships/diagramDrawing" Target="../diagrams/drawing16.xml"/><Relationship Id="rId3" Type="http://schemas.microsoft.com/office/2007/relationships/hdphoto" Target="../media/hdphoto4.wdp"/><Relationship Id="rId7" Type="http://schemas.openxmlformats.org/officeDocument/2006/relationships/diagramColors" Target="../diagrams/colors16.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image" Target="../media/image7.png"/></Relationships>
</file>

<file path=ppt/slides/_rels/slide36.xml.rels><?xml version="1.0" encoding="UTF-8" standalone="yes"?>
<Relationships xmlns="http://schemas.openxmlformats.org/package/2006/relationships"><Relationship Id="rId8" Type="http://schemas.microsoft.com/office/2007/relationships/diagramDrawing" Target="../diagrams/drawing17.xml"/><Relationship Id="rId3" Type="http://schemas.microsoft.com/office/2007/relationships/hdphoto" Target="../media/hdphoto4.wdp"/><Relationship Id="rId7" Type="http://schemas.openxmlformats.org/officeDocument/2006/relationships/diagramColors" Target="../diagrams/colors17.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7.png"/></Relationships>
</file>

<file path=ppt/slides/_rels/slide37.xml.rels><?xml version="1.0" encoding="UTF-8" standalone="yes"?>
<Relationships xmlns="http://schemas.openxmlformats.org/package/2006/relationships"><Relationship Id="rId8" Type="http://schemas.microsoft.com/office/2007/relationships/diagramDrawing" Target="../diagrams/drawing18.xml"/><Relationship Id="rId3" Type="http://schemas.microsoft.com/office/2007/relationships/hdphoto" Target="../media/hdphoto4.wdp"/><Relationship Id="rId7" Type="http://schemas.openxmlformats.org/officeDocument/2006/relationships/diagramColors" Target="../diagrams/colors18.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 Id="rId9" Type="http://schemas.openxmlformats.org/officeDocument/2006/relationships/image" Target="../media/image7.png"/></Relationships>
</file>

<file path=ppt/slides/_rels/slide38.xml.rels><?xml version="1.0" encoding="UTF-8" standalone="yes"?>
<Relationships xmlns="http://schemas.openxmlformats.org/package/2006/relationships"><Relationship Id="rId8" Type="http://schemas.microsoft.com/office/2007/relationships/diagramDrawing" Target="../diagrams/drawing19.xml"/><Relationship Id="rId3" Type="http://schemas.microsoft.com/office/2007/relationships/hdphoto" Target="../media/hdphoto4.wdp"/><Relationship Id="rId7" Type="http://schemas.openxmlformats.org/officeDocument/2006/relationships/diagramColors" Target="../diagrams/colors19.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 Id="rId9" Type="http://schemas.openxmlformats.org/officeDocument/2006/relationships/image" Target="../media/image7.png"/></Relationships>
</file>

<file path=ppt/slides/_rels/slide39.xml.rels><?xml version="1.0" encoding="UTF-8" standalone="yes"?>
<Relationships xmlns="http://schemas.openxmlformats.org/package/2006/relationships"><Relationship Id="rId8" Type="http://schemas.microsoft.com/office/2007/relationships/diagramDrawing" Target="../diagrams/drawing20.xml"/><Relationship Id="rId3" Type="http://schemas.microsoft.com/office/2007/relationships/hdphoto" Target="../media/hdphoto4.wdp"/><Relationship Id="rId7" Type="http://schemas.openxmlformats.org/officeDocument/2006/relationships/diagramColors" Target="../diagrams/colors20.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 Id="rId9" Type="http://schemas.openxmlformats.org/officeDocument/2006/relationships/image" Target="../media/image7.png"/></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21.xml"/><Relationship Id="rId3" Type="http://schemas.microsoft.com/office/2007/relationships/hdphoto" Target="../media/hdphoto4.wdp"/><Relationship Id="rId7" Type="http://schemas.openxmlformats.org/officeDocument/2006/relationships/diagramQuickStyle" Target="../diagrams/quickStyle21.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Layout" Target="../diagrams/layout21.xml"/><Relationship Id="rId5" Type="http://schemas.openxmlformats.org/officeDocument/2006/relationships/diagramData" Target="../diagrams/data21.xml"/><Relationship Id="rId4" Type="http://schemas.openxmlformats.org/officeDocument/2006/relationships/image" Target="../media/image7.png"/><Relationship Id="rId9" Type="http://schemas.microsoft.com/office/2007/relationships/diagramDrawing" Target="../diagrams/drawing21.xml"/></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22.xml"/><Relationship Id="rId3" Type="http://schemas.microsoft.com/office/2007/relationships/hdphoto" Target="../media/hdphoto4.wdp"/><Relationship Id="rId7" Type="http://schemas.openxmlformats.org/officeDocument/2006/relationships/diagramQuickStyle" Target="../diagrams/quickStyle22.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7.png"/><Relationship Id="rId9" Type="http://schemas.microsoft.com/office/2007/relationships/diagramDrawing" Target="../diagrams/drawing22.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23.xml"/><Relationship Id="rId3" Type="http://schemas.microsoft.com/office/2007/relationships/hdphoto" Target="../media/hdphoto4.wdp"/><Relationship Id="rId7" Type="http://schemas.openxmlformats.org/officeDocument/2006/relationships/diagramQuickStyle" Target="../diagrams/quickStyle23.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Layout" Target="../diagrams/layout23.xml"/><Relationship Id="rId5" Type="http://schemas.openxmlformats.org/officeDocument/2006/relationships/diagramData" Target="../diagrams/data23.xml"/><Relationship Id="rId4" Type="http://schemas.openxmlformats.org/officeDocument/2006/relationships/image" Target="../media/image7.png"/><Relationship Id="rId9" Type="http://schemas.microsoft.com/office/2007/relationships/diagramDrawing" Target="../diagrams/drawing23.xml"/></Relationships>
</file>

<file path=ppt/slides/_rels/slide43.xml.rels><?xml version="1.0" encoding="UTF-8" standalone="yes"?>
<Relationships xmlns="http://schemas.openxmlformats.org/package/2006/relationships"><Relationship Id="rId8" Type="http://schemas.microsoft.com/office/2007/relationships/diagramDrawing" Target="../diagrams/drawing24.xml"/><Relationship Id="rId3" Type="http://schemas.microsoft.com/office/2007/relationships/hdphoto" Target="../media/hdphoto4.wdp"/><Relationship Id="rId7" Type="http://schemas.openxmlformats.org/officeDocument/2006/relationships/diagramColors" Target="../diagrams/colors24.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 Id="rId9" Type="http://schemas.openxmlformats.org/officeDocument/2006/relationships/image" Target="../media/image7.png"/></Relationships>
</file>

<file path=ppt/slides/_rels/slide44.xml.rels><?xml version="1.0" encoding="UTF-8" standalone="yes"?>
<Relationships xmlns="http://schemas.openxmlformats.org/package/2006/relationships"><Relationship Id="rId8" Type="http://schemas.microsoft.com/office/2007/relationships/diagramDrawing" Target="../diagrams/drawing25.xml"/><Relationship Id="rId3" Type="http://schemas.microsoft.com/office/2007/relationships/hdphoto" Target="../media/hdphoto4.wdp"/><Relationship Id="rId7" Type="http://schemas.openxmlformats.org/officeDocument/2006/relationships/diagramColors" Target="../diagrams/colors25.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 Id="rId9" Type="http://schemas.openxmlformats.org/officeDocument/2006/relationships/image" Target="../media/image7.png"/></Relationships>
</file>

<file path=ppt/slides/_rels/slide45.xml.rels><?xml version="1.0" encoding="UTF-8" standalone="yes"?>
<Relationships xmlns="http://schemas.openxmlformats.org/package/2006/relationships"><Relationship Id="rId8" Type="http://schemas.microsoft.com/office/2007/relationships/diagramDrawing" Target="../diagrams/drawing26.xml"/><Relationship Id="rId3" Type="http://schemas.microsoft.com/office/2007/relationships/hdphoto" Target="../media/hdphoto4.wdp"/><Relationship Id="rId7" Type="http://schemas.openxmlformats.org/officeDocument/2006/relationships/diagramColors" Target="../diagrams/colors26.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6.xml"/><Relationship Id="rId5" Type="http://schemas.openxmlformats.org/officeDocument/2006/relationships/diagramLayout" Target="../diagrams/layout26.xml"/><Relationship Id="rId4" Type="http://schemas.openxmlformats.org/officeDocument/2006/relationships/diagramData" Target="../diagrams/data26.xml"/><Relationship Id="rId9" Type="http://schemas.openxmlformats.org/officeDocument/2006/relationships/image" Target="../media/image7.png"/></Relationships>
</file>

<file path=ppt/slides/_rels/slide46.xml.rels><?xml version="1.0" encoding="UTF-8" standalone="yes"?>
<Relationships xmlns="http://schemas.openxmlformats.org/package/2006/relationships"><Relationship Id="rId8" Type="http://schemas.microsoft.com/office/2007/relationships/diagramDrawing" Target="../diagrams/drawing27.xml"/><Relationship Id="rId3" Type="http://schemas.microsoft.com/office/2007/relationships/hdphoto" Target="../media/hdphoto4.wdp"/><Relationship Id="rId7" Type="http://schemas.openxmlformats.org/officeDocument/2006/relationships/diagramColors" Target="../diagrams/colors27.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7.xml"/><Relationship Id="rId5" Type="http://schemas.openxmlformats.org/officeDocument/2006/relationships/diagramLayout" Target="../diagrams/layout27.xml"/><Relationship Id="rId4" Type="http://schemas.openxmlformats.org/officeDocument/2006/relationships/diagramData" Target="../diagrams/data27.xml"/><Relationship Id="rId9" Type="http://schemas.openxmlformats.org/officeDocument/2006/relationships/image" Target="../media/image7.png"/></Relationships>
</file>

<file path=ppt/slides/_rels/slide47.xml.rels><?xml version="1.0" encoding="UTF-8" standalone="yes"?>
<Relationships xmlns="http://schemas.openxmlformats.org/package/2006/relationships"><Relationship Id="rId8" Type="http://schemas.microsoft.com/office/2007/relationships/diagramDrawing" Target="../diagrams/drawing28.xml"/><Relationship Id="rId3" Type="http://schemas.microsoft.com/office/2007/relationships/hdphoto" Target="../media/hdphoto4.wdp"/><Relationship Id="rId7" Type="http://schemas.openxmlformats.org/officeDocument/2006/relationships/diagramColors" Target="../diagrams/colors28.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8.xml"/><Relationship Id="rId5" Type="http://schemas.openxmlformats.org/officeDocument/2006/relationships/diagramLayout" Target="../diagrams/layout28.xml"/><Relationship Id="rId4" Type="http://schemas.openxmlformats.org/officeDocument/2006/relationships/diagramData" Target="../diagrams/data28.xml"/><Relationship Id="rId9" Type="http://schemas.openxmlformats.org/officeDocument/2006/relationships/image" Target="../media/image7.png"/></Relationships>
</file>

<file path=ppt/slides/_rels/slide48.xml.rels><?xml version="1.0" encoding="UTF-8" standalone="yes"?>
<Relationships xmlns="http://schemas.openxmlformats.org/package/2006/relationships"><Relationship Id="rId8" Type="http://schemas.microsoft.com/office/2007/relationships/diagramDrawing" Target="../diagrams/drawing29.xml"/><Relationship Id="rId3" Type="http://schemas.microsoft.com/office/2007/relationships/hdphoto" Target="../media/hdphoto4.wdp"/><Relationship Id="rId7" Type="http://schemas.openxmlformats.org/officeDocument/2006/relationships/diagramColors" Target="../diagrams/colors29.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 Id="rId9" Type="http://schemas.openxmlformats.org/officeDocument/2006/relationships/image" Target="../media/image7.png"/></Relationships>
</file>

<file path=ppt/slides/_rels/slide49.xml.rels><?xml version="1.0" encoding="UTF-8" standalone="yes"?>
<Relationships xmlns="http://schemas.openxmlformats.org/package/2006/relationships"><Relationship Id="rId8" Type="http://schemas.microsoft.com/office/2007/relationships/diagramDrawing" Target="../diagrams/drawing30.xml"/><Relationship Id="rId3" Type="http://schemas.microsoft.com/office/2007/relationships/hdphoto" Target="../media/hdphoto4.wdp"/><Relationship Id="rId7" Type="http://schemas.openxmlformats.org/officeDocument/2006/relationships/diagramColors" Target="../diagrams/colors30.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0.xml"/><Relationship Id="rId5" Type="http://schemas.openxmlformats.org/officeDocument/2006/relationships/diagramLayout" Target="../diagrams/layout30.xml"/><Relationship Id="rId4" Type="http://schemas.openxmlformats.org/officeDocument/2006/relationships/diagramData" Target="../diagrams/data30.xml"/><Relationship Id="rId9" Type="http://schemas.openxmlformats.org/officeDocument/2006/relationships/image" Target="../media/image7.png"/></Relationships>
</file>

<file path=ppt/slides/_rels/slide50.xml.rels><?xml version="1.0" encoding="UTF-8" standalone="yes"?>
<Relationships xmlns="http://schemas.openxmlformats.org/package/2006/relationships"><Relationship Id="rId8" Type="http://schemas.microsoft.com/office/2007/relationships/diagramDrawing" Target="../diagrams/drawing31.xml"/><Relationship Id="rId3" Type="http://schemas.microsoft.com/office/2007/relationships/hdphoto" Target="../media/hdphoto4.wdp"/><Relationship Id="rId7" Type="http://schemas.openxmlformats.org/officeDocument/2006/relationships/diagramColors" Target="../diagrams/colors31.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1.xml"/><Relationship Id="rId5" Type="http://schemas.openxmlformats.org/officeDocument/2006/relationships/diagramLayout" Target="../diagrams/layout31.xml"/><Relationship Id="rId4" Type="http://schemas.openxmlformats.org/officeDocument/2006/relationships/diagramData" Target="../diagrams/data31.xml"/><Relationship Id="rId9" Type="http://schemas.openxmlformats.org/officeDocument/2006/relationships/image" Target="../media/image7.png"/></Relationships>
</file>

<file path=ppt/slides/_rels/slide51.xml.rels><?xml version="1.0" encoding="UTF-8" standalone="yes"?>
<Relationships xmlns="http://schemas.openxmlformats.org/package/2006/relationships"><Relationship Id="rId8" Type="http://schemas.microsoft.com/office/2007/relationships/diagramDrawing" Target="../diagrams/drawing32.xml"/><Relationship Id="rId3" Type="http://schemas.microsoft.com/office/2007/relationships/hdphoto" Target="../media/hdphoto4.wdp"/><Relationship Id="rId7" Type="http://schemas.openxmlformats.org/officeDocument/2006/relationships/diagramColors" Target="../diagrams/colors32.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2.xml"/><Relationship Id="rId5" Type="http://schemas.openxmlformats.org/officeDocument/2006/relationships/diagramLayout" Target="../diagrams/layout32.xml"/><Relationship Id="rId4" Type="http://schemas.openxmlformats.org/officeDocument/2006/relationships/diagramData" Target="../diagrams/data32.xml"/><Relationship Id="rId9" Type="http://schemas.openxmlformats.org/officeDocument/2006/relationships/image" Target="../media/image7.png"/></Relationships>
</file>

<file path=ppt/slides/_rels/slide52.xml.rels><?xml version="1.0" encoding="UTF-8" standalone="yes"?>
<Relationships xmlns="http://schemas.openxmlformats.org/package/2006/relationships"><Relationship Id="rId8" Type="http://schemas.microsoft.com/office/2007/relationships/diagramDrawing" Target="../diagrams/drawing33.xml"/><Relationship Id="rId3" Type="http://schemas.microsoft.com/office/2007/relationships/hdphoto" Target="../media/hdphoto4.wdp"/><Relationship Id="rId7" Type="http://schemas.openxmlformats.org/officeDocument/2006/relationships/diagramColors" Target="../diagrams/colors33.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3.xml"/><Relationship Id="rId5" Type="http://schemas.openxmlformats.org/officeDocument/2006/relationships/diagramLayout" Target="../diagrams/layout33.xml"/><Relationship Id="rId4" Type="http://schemas.openxmlformats.org/officeDocument/2006/relationships/diagramData" Target="../diagrams/data33.xml"/><Relationship Id="rId9" Type="http://schemas.openxmlformats.org/officeDocument/2006/relationships/image" Target="../media/image7.png"/></Relationships>
</file>

<file path=ppt/slides/_rels/slide53.xml.rels><?xml version="1.0" encoding="UTF-8" standalone="yes"?>
<Relationships xmlns="http://schemas.openxmlformats.org/package/2006/relationships"><Relationship Id="rId8" Type="http://schemas.microsoft.com/office/2007/relationships/diagramDrawing" Target="../diagrams/drawing34.xml"/><Relationship Id="rId3" Type="http://schemas.microsoft.com/office/2007/relationships/hdphoto" Target="../media/hdphoto4.wdp"/><Relationship Id="rId7" Type="http://schemas.openxmlformats.org/officeDocument/2006/relationships/diagramColors" Target="../diagrams/colors34.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4.xml"/><Relationship Id="rId5" Type="http://schemas.openxmlformats.org/officeDocument/2006/relationships/diagramLayout" Target="../diagrams/layout34.xml"/><Relationship Id="rId4" Type="http://schemas.openxmlformats.org/officeDocument/2006/relationships/diagramData" Target="../diagrams/data34.xml"/><Relationship Id="rId9" Type="http://schemas.openxmlformats.org/officeDocument/2006/relationships/image" Target="../media/image7.png"/></Relationships>
</file>

<file path=ppt/slides/_rels/slide54.xml.rels><?xml version="1.0" encoding="UTF-8" standalone="yes"?>
<Relationships xmlns="http://schemas.openxmlformats.org/package/2006/relationships"><Relationship Id="rId8" Type="http://schemas.microsoft.com/office/2007/relationships/diagramDrawing" Target="../diagrams/drawing35.xml"/><Relationship Id="rId3" Type="http://schemas.microsoft.com/office/2007/relationships/hdphoto" Target="../media/hdphoto4.wdp"/><Relationship Id="rId7" Type="http://schemas.openxmlformats.org/officeDocument/2006/relationships/diagramColors" Target="../diagrams/colors35.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5.xml"/><Relationship Id="rId5" Type="http://schemas.openxmlformats.org/officeDocument/2006/relationships/diagramLayout" Target="../diagrams/layout35.xml"/><Relationship Id="rId4" Type="http://schemas.openxmlformats.org/officeDocument/2006/relationships/diagramData" Target="../diagrams/data35.xml"/><Relationship Id="rId9" Type="http://schemas.openxmlformats.org/officeDocument/2006/relationships/image" Target="../media/image7.png"/></Relationships>
</file>

<file path=ppt/slides/_rels/slide55.xml.rels><?xml version="1.0" encoding="UTF-8" standalone="yes"?>
<Relationships xmlns="http://schemas.openxmlformats.org/package/2006/relationships"><Relationship Id="rId8" Type="http://schemas.microsoft.com/office/2007/relationships/diagramDrawing" Target="../diagrams/drawing36.xml"/><Relationship Id="rId3" Type="http://schemas.microsoft.com/office/2007/relationships/hdphoto" Target="../media/hdphoto4.wdp"/><Relationship Id="rId7" Type="http://schemas.openxmlformats.org/officeDocument/2006/relationships/diagramColors" Target="../diagrams/colors36.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6.xml"/><Relationship Id="rId5" Type="http://schemas.openxmlformats.org/officeDocument/2006/relationships/diagramLayout" Target="../diagrams/layout36.xml"/><Relationship Id="rId4" Type="http://schemas.openxmlformats.org/officeDocument/2006/relationships/diagramData" Target="../diagrams/data36.xml"/><Relationship Id="rId9" Type="http://schemas.openxmlformats.org/officeDocument/2006/relationships/image" Target="../media/image7.png"/></Relationships>
</file>

<file path=ppt/slides/_rels/slide56.xml.rels><?xml version="1.0" encoding="UTF-8" standalone="yes"?>
<Relationships xmlns="http://schemas.openxmlformats.org/package/2006/relationships"><Relationship Id="rId8" Type="http://schemas.microsoft.com/office/2007/relationships/diagramDrawing" Target="../diagrams/drawing37.xml"/><Relationship Id="rId3" Type="http://schemas.microsoft.com/office/2007/relationships/hdphoto" Target="../media/hdphoto4.wdp"/><Relationship Id="rId7" Type="http://schemas.openxmlformats.org/officeDocument/2006/relationships/diagramColors" Target="../diagrams/colors37.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7.xml"/><Relationship Id="rId5" Type="http://schemas.openxmlformats.org/officeDocument/2006/relationships/diagramLayout" Target="../diagrams/layout37.xml"/><Relationship Id="rId4" Type="http://schemas.openxmlformats.org/officeDocument/2006/relationships/diagramData" Target="../diagrams/data37.xml"/><Relationship Id="rId9" Type="http://schemas.openxmlformats.org/officeDocument/2006/relationships/image" Target="../media/image7.png"/></Relationships>
</file>

<file path=ppt/slides/_rels/slide57.xml.rels><?xml version="1.0" encoding="UTF-8" standalone="yes"?>
<Relationships xmlns="http://schemas.openxmlformats.org/package/2006/relationships"><Relationship Id="rId8" Type="http://schemas.microsoft.com/office/2007/relationships/diagramDrawing" Target="../diagrams/drawing38.xml"/><Relationship Id="rId3" Type="http://schemas.microsoft.com/office/2007/relationships/hdphoto" Target="../media/hdphoto4.wdp"/><Relationship Id="rId7" Type="http://schemas.openxmlformats.org/officeDocument/2006/relationships/diagramColors" Target="../diagrams/colors38.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QuickStyle" Target="../diagrams/quickStyle38.xml"/><Relationship Id="rId5" Type="http://schemas.openxmlformats.org/officeDocument/2006/relationships/diagramLayout" Target="../diagrams/layout38.xml"/><Relationship Id="rId4" Type="http://schemas.openxmlformats.org/officeDocument/2006/relationships/diagramData" Target="../diagrams/data38.xml"/><Relationship Id="rId9"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4.xml"/><Relationship Id="rId1" Type="http://schemas.openxmlformats.org/officeDocument/2006/relationships/themeOverride" Target="../theme/themeOverride7.xml"/><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8" Type="http://schemas.openxmlformats.org/officeDocument/2006/relationships/diagramQuickStyle" Target="../diagrams/quickStyle39.xml"/><Relationship Id="rId3" Type="http://schemas.openxmlformats.org/officeDocument/2006/relationships/image" Target="../media/image14.jpeg"/><Relationship Id="rId7" Type="http://schemas.openxmlformats.org/officeDocument/2006/relationships/diagramLayout" Target="../diagrams/layout39.xml"/><Relationship Id="rId2" Type="http://schemas.openxmlformats.org/officeDocument/2006/relationships/slideLayout" Target="../slideLayouts/slideLayout4.xml"/><Relationship Id="rId1" Type="http://schemas.openxmlformats.org/officeDocument/2006/relationships/themeOverride" Target="../theme/themeOverride8.xml"/><Relationship Id="rId6" Type="http://schemas.openxmlformats.org/officeDocument/2006/relationships/diagramData" Target="../diagrams/data39.xml"/><Relationship Id="rId5" Type="http://schemas.openxmlformats.org/officeDocument/2006/relationships/image" Target="../media/image7.png"/><Relationship Id="rId10" Type="http://schemas.microsoft.com/office/2007/relationships/diagramDrawing" Target="../diagrams/drawing39.xml"/><Relationship Id="rId4" Type="http://schemas.microsoft.com/office/2007/relationships/hdphoto" Target="../media/hdphoto5.wdp"/><Relationship Id="rId9" Type="http://schemas.openxmlformats.org/officeDocument/2006/relationships/diagramColors" Target="../diagrams/colors39.xml"/></Relationships>
</file>

<file path=ppt/slides/_rels/slide6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hemeOverride" Target="../theme/themeOverride9.xml"/></Relationships>
</file>

<file path=ppt/slides/_rels/slide6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4.xml"/><Relationship Id="rId1" Type="http://schemas.openxmlformats.org/officeDocument/2006/relationships/themeOverride" Target="../theme/themeOverride10.xml"/></Relationships>
</file>

<file path=ppt/slides/_rels/slide6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4.xml"/><Relationship Id="rId1" Type="http://schemas.openxmlformats.org/officeDocument/2006/relationships/themeOverride" Target="../theme/themeOverride11.xml"/></Relationships>
</file>

<file path=ppt/slides/_rels/slide6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4.xml"/><Relationship Id="rId1" Type="http://schemas.openxmlformats.org/officeDocument/2006/relationships/themeOverride" Target="../theme/themeOverride12.xml"/></Relationships>
</file>

<file path=ppt/slides/_rels/slide6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Layout" Target="../slideLayouts/slideLayout4.xml"/><Relationship Id="rId1" Type="http://schemas.openxmlformats.org/officeDocument/2006/relationships/themeOverride" Target="../theme/themeOverride13.xml"/></Relationships>
</file>

<file path=ppt/slides/_rels/slide6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Layout" Target="../slideLayouts/slideLayout4.xml"/><Relationship Id="rId1" Type="http://schemas.openxmlformats.org/officeDocument/2006/relationships/themeOverride" Target="../theme/themeOverride14.xml"/></Relationships>
</file>

<file path=ppt/slides/_rels/slide6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Layout" Target="../slideLayouts/slideLayout4.xml"/><Relationship Id="rId1" Type="http://schemas.openxmlformats.org/officeDocument/2006/relationships/themeOverride" Target="../theme/themeOverride15.xml"/></Relationships>
</file>

<file path=ppt/slides/_rels/slide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1476672" y="1016"/>
            <a:ext cx="6870023" cy="515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9"/>
          <p:cNvPicPr>
            <a:picLocks noChangeAspect="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3491881" y="1299593"/>
            <a:ext cx="7557025" cy="566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ço Reservado para Texto 11"/>
          <p:cNvSpPr txBox="1">
            <a:spLocks/>
          </p:cNvSpPr>
          <p:nvPr/>
        </p:nvSpPr>
        <p:spPr>
          <a:xfrm>
            <a:off x="1691681" y="2804737"/>
            <a:ext cx="5760640" cy="1200329"/>
          </a:xfrm>
          <a:prstGeom prst="rect">
            <a:avLst/>
          </a:prstGeom>
          <a:solidFill>
            <a:schemeClr val="bg1"/>
          </a:solidFill>
        </p:spPr>
        <p:txBody>
          <a:bodyPr anchor="b"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WORKSHOP  AVIAÇÃO AGRÍCOLA</a:t>
            </a:r>
            <a:endParaRPr lang="pt-BR" dirty="0"/>
          </a:p>
        </p:txBody>
      </p:sp>
      <p:sp>
        <p:nvSpPr>
          <p:cNvPr id="13" name="Espaço Reservado para Texto 2"/>
          <p:cNvSpPr txBox="1">
            <a:spLocks/>
          </p:cNvSpPr>
          <p:nvPr/>
        </p:nvSpPr>
        <p:spPr>
          <a:xfrm>
            <a:off x="2429301" y="4133850"/>
            <a:ext cx="4302940" cy="1455390"/>
          </a:xfrm>
          <a:prstGeom prst="rect">
            <a:avLst/>
          </a:prstGeom>
          <a:solidFill>
            <a:schemeClr val="bg1"/>
          </a:solidFill>
        </p:spPr>
        <p:txBody>
          <a:bodyPr anchor="ctr" anchorCtr="0">
            <a:noAutofit/>
          </a:bodyPr>
          <a:lstStyle>
            <a:lvl1pPr marL="0" indent="0" algn="ctr" defTabSz="914400" rtl="0" eaLnBrk="1" latinLnBrk="0" hangingPunct="1">
              <a:spcBef>
                <a:spcPct val="20000"/>
              </a:spcBef>
              <a:buFont typeface="Arial" panose="020B0604020202020204" pitchFamily="34" charset="0"/>
              <a:buNone/>
              <a:defRPr sz="2400" b="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Responsabilidade Técnica</a:t>
            </a:r>
          </a:p>
          <a:p>
            <a:r>
              <a:rPr lang="pt-BR" dirty="0"/>
              <a:t>A.R.T.</a:t>
            </a:r>
          </a:p>
          <a:p>
            <a:r>
              <a:rPr lang="pt-BR" dirty="0"/>
              <a:t>Receituário Agronômico</a:t>
            </a:r>
          </a:p>
        </p:txBody>
      </p:sp>
      <p:pic>
        <p:nvPicPr>
          <p:cNvPr id="8" name="Imagem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51707" y="880113"/>
            <a:ext cx="3517200" cy="79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64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9442" y="-3445647"/>
            <a:ext cx="9167726" cy="12021475"/>
          </a:xfrm>
          <a:prstGeom prst="rect">
            <a:avLst/>
          </a:prstGeom>
        </p:spPr>
      </p:pic>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6" name="Espaço Reservado para Texto 3"/>
          <p:cNvSpPr txBox="1">
            <a:spLocks/>
          </p:cNvSpPr>
          <p:nvPr/>
        </p:nvSpPr>
        <p:spPr>
          <a:xfrm>
            <a:off x="539554" y="2803904"/>
            <a:ext cx="5472608" cy="1754326"/>
          </a:xfrm>
          <a:prstGeom prst="rect">
            <a:avLst/>
          </a:prstGeom>
          <a:noFill/>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solidFill>
                  <a:schemeClr val="bg1"/>
                </a:solidFill>
              </a:rPr>
              <a:t>FISCALIZAÇÃO DO EXERCÍCIO PROFISSIONAL</a:t>
            </a:r>
            <a:endParaRPr lang="pt-BR" dirty="0">
              <a:solidFill>
                <a:schemeClr val="bg1"/>
              </a:solidFill>
            </a:endParaRPr>
          </a:p>
        </p:txBody>
      </p:sp>
    </p:spTree>
    <p:extLst>
      <p:ext uri="{BB962C8B-B14F-4D97-AF65-F5344CB8AC3E}">
        <p14:creationId xmlns:p14="http://schemas.microsoft.com/office/powerpoint/2010/main" val="219858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332656"/>
            <a:ext cx="7992888" cy="1296144"/>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REGULAMENTAÇÃO DA ENGENHARIA E AGRONOMIA</a:t>
            </a:r>
          </a:p>
        </p:txBody>
      </p:sp>
      <p:graphicFrame>
        <p:nvGraphicFramePr>
          <p:cNvPr id="3" name="Diagrama 2"/>
          <p:cNvGraphicFramePr/>
          <p:nvPr>
            <p:extLst>
              <p:ext uri="{D42A27DB-BD31-4B8C-83A1-F6EECF244321}">
                <p14:modId xmlns:p14="http://schemas.microsoft.com/office/powerpoint/2010/main" val="2870974170"/>
              </p:ext>
            </p:extLst>
          </p:nvPr>
        </p:nvGraphicFramePr>
        <p:xfrm>
          <a:off x="755576" y="1988840"/>
          <a:ext cx="7650594" cy="435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m 6"/>
          <p:cNvPicPr>
            <a:picLocks noChangeAspect="1"/>
          </p:cNvPicPr>
          <p:nvPr/>
        </p:nvPicPr>
        <p:blipFill rotWithShape="1">
          <a:blip r:embed="rId8">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spTree>
    <p:extLst>
      <p:ext uri="{BB962C8B-B14F-4D97-AF65-F5344CB8AC3E}">
        <p14:creationId xmlns:p14="http://schemas.microsoft.com/office/powerpoint/2010/main" val="119345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332656"/>
            <a:ext cx="7992888" cy="1296144"/>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REGULAMENTAÇÃO DA ENGENHARIA E AGRONOMIA</a:t>
            </a:r>
          </a:p>
        </p:txBody>
      </p:sp>
      <p:graphicFrame>
        <p:nvGraphicFramePr>
          <p:cNvPr id="3" name="Diagrama 2"/>
          <p:cNvGraphicFramePr/>
          <p:nvPr>
            <p:extLst>
              <p:ext uri="{D42A27DB-BD31-4B8C-83A1-F6EECF244321}">
                <p14:modId xmlns:p14="http://schemas.microsoft.com/office/powerpoint/2010/main" val="1002469369"/>
              </p:ext>
            </p:extLst>
          </p:nvPr>
        </p:nvGraphicFramePr>
        <p:xfrm>
          <a:off x="755576" y="1352165"/>
          <a:ext cx="7650594" cy="2796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aralelogramo 3"/>
          <p:cNvSpPr/>
          <p:nvPr/>
        </p:nvSpPr>
        <p:spPr>
          <a:xfrm>
            <a:off x="-1188640" y="4077072"/>
            <a:ext cx="9721080" cy="2520280"/>
          </a:xfrm>
          <a:prstGeom prst="parallelogram">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72000" tIns="180000" bIns="180000" rtlCol="0" anchor="ctr"/>
          <a:lstStyle/>
          <a:p>
            <a:pPr fontAlgn="base">
              <a:spcBef>
                <a:spcPct val="0"/>
              </a:spcBef>
              <a:spcAft>
                <a:spcPct val="0"/>
              </a:spcAft>
              <a:buFontTx/>
              <a:buNone/>
            </a:pPr>
            <a:r>
              <a:rPr lang="pt-BR" altLang="pt-BR" sz="2000" b="1" dirty="0">
                <a:solidFill>
                  <a:srgbClr val="FFC000"/>
                </a:solidFill>
              </a:rPr>
              <a:t>Objetivo da regulamentação: </a:t>
            </a:r>
            <a:r>
              <a:rPr lang="pt-BR" altLang="pt-BR" sz="2000" dirty="0">
                <a:solidFill>
                  <a:schemeClr val="bg1"/>
                </a:solidFill>
              </a:rPr>
              <a:t>fiscalização das atividades de engenharia e agronomia, depois geologia, geografia, meteorologia, tecnólogos e técnicos, para que não seja praticada por leigos, a fim de  salvaguardar a sociedade</a:t>
            </a:r>
          </a:p>
          <a:p>
            <a:pPr fontAlgn="base">
              <a:spcBef>
                <a:spcPct val="0"/>
              </a:spcBef>
              <a:spcAft>
                <a:spcPct val="0"/>
              </a:spcAft>
              <a:buFontTx/>
              <a:buNone/>
            </a:pPr>
            <a:endParaRPr lang="pt-BR" altLang="pt-BR" sz="2000" dirty="0">
              <a:solidFill>
                <a:schemeClr val="bg1"/>
              </a:solidFill>
            </a:endParaRPr>
          </a:p>
          <a:p>
            <a:pPr fontAlgn="base">
              <a:spcBef>
                <a:spcPct val="0"/>
              </a:spcBef>
              <a:spcAft>
                <a:spcPct val="0"/>
              </a:spcAft>
              <a:buFontTx/>
              <a:buNone/>
            </a:pPr>
            <a:r>
              <a:rPr lang="pt-BR" altLang="pt-BR" sz="2000" dirty="0">
                <a:solidFill>
                  <a:schemeClr val="bg1"/>
                </a:solidFill>
              </a:rPr>
              <a:t>Profissões que oferecem riscos, tem um Conselho de Fiscalização: CREA, CRM, etc.</a:t>
            </a:r>
          </a:p>
        </p:txBody>
      </p:sp>
      <p:pic>
        <p:nvPicPr>
          <p:cNvPr id="7" name="Imagem 6"/>
          <p:cNvPicPr>
            <a:picLocks noChangeAspect="1"/>
          </p:cNvPicPr>
          <p:nvPr/>
        </p:nvPicPr>
        <p:blipFill rotWithShape="1">
          <a:blip r:embed="rId8">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spTree>
    <p:extLst>
      <p:ext uri="{BB962C8B-B14F-4D97-AF65-F5344CB8AC3E}">
        <p14:creationId xmlns:p14="http://schemas.microsoft.com/office/powerpoint/2010/main" val="327953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6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9442" y="-3445647"/>
            <a:ext cx="9167726" cy="12021475"/>
          </a:xfrm>
          <a:prstGeom prst="rect">
            <a:avLst/>
          </a:prstGeom>
        </p:spPr>
      </p:pic>
      <p:sp>
        <p:nvSpPr>
          <p:cNvPr id="12" name="Retângulo 11"/>
          <p:cNvSpPr/>
          <p:nvPr/>
        </p:nvSpPr>
        <p:spPr>
          <a:xfrm>
            <a:off x="732752" y="3068960"/>
            <a:ext cx="5711456" cy="2063452"/>
          </a:xfrm>
          <a:custGeom>
            <a:avLst/>
            <a:gdLst/>
            <a:ahLst/>
            <a:cxnLst/>
            <a:rect l="l" t="t" r="r" b="b"/>
            <a:pathLst>
              <a:path w="5711456" h="2063452">
                <a:moveTo>
                  <a:pt x="0" y="0"/>
                </a:moveTo>
                <a:lnTo>
                  <a:pt x="5567440" y="0"/>
                </a:lnTo>
                <a:lnTo>
                  <a:pt x="5567440" y="526157"/>
                </a:lnTo>
                <a:lnTo>
                  <a:pt x="5711456" y="526157"/>
                </a:lnTo>
                <a:lnTo>
                  <a:pt x="5711456" y="1102221"/>
                </a:lnTo>
                <a:lnTo>
                  <a:pt x="5567440" y="1102221"/>
                </a:lnTo>
                <a:lnTo>
                  <a:pt x="5567440" y="1671042"/>
                </a:lnTo>
                <a:lnTo>
                  <a:pt x="4631336" y="1671042"/>
                </a:lnTo>
                <a:lnTo>
                  <a:pt x="4631336" y="2063452"/>
                </a:lnTo>
                <a:lnTo>
                  <a:pt x="0" y="2063452"/>
                </a:lnTo>
                <a:lnTo>
                  <a:pt x="0" y="1671042"/>
                </a:lnTo>
                <a:lnTo>
                  <a:pt x="0" y="1487388"/>
                </a:lnTo>
                <a:lnTo>
                  <a:pt x="0" y="1102221"/>
                </a:lnTo>
                <a:lnTo>
                  <a:pt x="0" y="1094978"/>
                </a:lnTo>
                <a:lnTo>
                  <a:pt x="0" y="576064"/>
                </a:lnTo>
                <a:lnTo>
                  <a:pt x="0" y="52615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24000" tIns="2196000" rIns="1224000" rtlCol="0" anchor="t" anchorCtr="0"/>
          <a:lstStyle/>
          <a:p>
            <a:pPr algn="ctr"/>
            <a:endParaRPr lang="pt-BR" sz="2400" dirty="0" smtClean="0">
              <a:solidFill>
                <a:schemeClr val="tx1"/>
              </a:solidFill>
            </a:endParaRPr>
          </a:p>
        </p:txBody>
      </p:sp>
      <p:sp>
        <p:nvSpPr>
          <p:cNvPr id="4" name="Retângulo 3"/>
          <p:cNvSpPr/>
          <p:nvPr/>
        </p:nvSpPr>
        <p:spPr>
          <a:xfrm>
            <a:off x="732752" y="1657025"/>
            <a:ext cx="5190796" cy="1323439"/>
          </a:xfrm>
          <a:prstGeom prst="rect">
            <a:avLst/>
          </a:prstGeom>
          <a:noFill/>
        </p:spPr>
        <p:txBody>
          <a:bodyPr wrap="square">
            <a:spAutoFit/>
          </a:bodyPr>
          <a:lstStyle/>
          <a:p>
            <a:pPr>
              <a:spcBef>
                <a:spcPct val="0"/>
              </a:spcBef>
              <a:defRPr/>
            </a:pPr>
            <a:r>
              <a:rPr lang="pt-BR" sz="4000" b="1" spc="300" dirty="0">
                <a:solidFill>
                  <a:schemeClr val="bg1"/>
                </a:solidFill>
              </a:rPr>
              <a:t>EXERCÍCIO PROFISSIONAL</a:t>
            </a:r>
          </a:p>
        </p:txBody>
      </p:sp>
      <p:sp>
        <p:nvSpPr>
          <p:cNvPr id="2" name="Retângulo 1"/>
          <p:cNvSpPr/>
          <p:nvPr/>
        </p:nvSpPr>
        <p:spPr>
          <a:xfrm>
            <a:off x="-2477157" y="2294587"/>
            <a:ext cx="1366559" cy="1569660"/>
          </a:xfrm>
          <a:prstGeom prst="rect">
            <a:avLst/>
          </a:prstGeom>
        </p:spPr>
        <p:txBody>
          <a:bodyPr wrap="square">
            <a:spAutoFit/>
          </a:bodyPr>
          <a:lstStyle/>
          <a:p>
            <a:r>
              <a:rPr lang="pt-BR" sz="9600" b="1" dirty="0"/>
              <a:t>“</a:t>
            </a:r>
          </a:p>
        </p:txBody>
      </p:sp>
      <p:sp>
        <p:nvSpPr>
          <p:cNvPr id="9" name="Retângulo 8"/>
          <p:cNvSpPr/>
          <p:nvPr/>
        </p:nvSpPr>
        <p:spPr>
          <a:xfrm>
            <a:off x="-2887389" y="-1853440"/>
            <a:ext cx="1366559" cy="1569660"/>
          </a:xfrm>
          <a:prstGeom prst="rect">
            <a:avLst/>
          </a:prstGeom>
        </p:spPr>
        <p:txBody>
          <a:bodyPr wrap="square">
            <a:spAutoFit/>
          </a:bodyPr>
          <a:lstStyle/>
          <a:p>
            <a:r>
              <a:rPr lang="pt-BR" sz="9600" b="1" dirty="0"/>
              <a:t>”</a:t>
            </a:r>
          </a:p>
        </p:txBody>
      </p:sp>
      <p:sp>
        <p:nvSpPr>
          <p:cNvPr id="3" name="Retângulo 2"/>
          <p:cNvSpPr/>
          <p:nvPr/>
        </p:nvSpPr>
        <p:spPr>
          <a:xfrm>
            <a:off x="732752" y="3095089"/>
            <a:ext cx="6071496" cy="2062103"/>
          </a:xfrm>
          <a:prstGeom prst="rect">
            <a:avLst/>
          </a:prstGeom>
        </p:spPr>
        <p:txBody>
          <a:bodyPr wrap="square">
            <a:spAutoFit/>
          </a:bodyPr>
          <a:lstStyle/>
          <a:p>
            <a:r>
              <a:rPr lang="pt-BR" sz="3200" b="1" spc="300" dirty="0"/>
              <a:t>A Constituição estipulou o livre exercício profissional,  atendidas as qualificações que a lei  estabelecer</a:t>
            </a:r>
          </a:p>
        </p:txBody>
      </p:sp>
    </p:spTree>
    <p:extLst>
      <p:ext uri="{BB962C8B-B14F-4D97-AF65-F5344CB8AC3E}">
        <p14:creationId xmlns:p14="http://schemas.microsoft.com/office/powerpoint/2010/main" val="1495662962"/>
      </p:ext>
    </p:extLst>
  </p:cSld>
  <p:clrMapOvr>
    <a:overrideClrMapping bg1="lt1" tx1="dk1" bg2="lt2" tx2="dk2" accent1="accent1" accent2="accent2" accent3="accent3" accent4="accent4" accent5="accent5" accent6="accent6" hlink="hlink" folHlink="folHlink"/>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6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1124744"/>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Artigo 5o., inciso XIII:</a:t>
            </a:r>
          </a:p>
        </p:txBody>
      </p:sp>
      <p:pic>
        <p:nvPicPr>
          <p:cNvPr id="7" name="Imagem 6"/>
          <p:cNvPicPr>
            <a:picLocks noChangeAspect="1"/>
          </p:cNvPicPr>
          <p:nvPr/>
        </p:nvPicPr>
        <p:blipFill rotWithShape="1">
          <a:blip r:embed="rId6">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sp>
        <p:nvSpPr>
          <p:cNvPr id="4" name="Paralelogramo 3"/>
          <p:cNvSpPr/>
          <p:nvPr/>
        </p:nvSpPr>
        <p:spPr>
          <a:xfrm>
            <a:off x="179512" y="2564904"/>
            <a:ext cx="8712968" cy="2232248"/>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fontAlgn="base">
              <a:spcBef>
                <a:spcPct val="0"/>
              </a:spcBef>
              <a:spcAft>
                <a:spcPct val="0"/>
              </a:spcAft>
              <a:buFontTx/>
              <a:buNone/>
            </a:pPr>
            <a:r>
              <a:rPr lang="pt-BR" altLang="pt-BR" sz="2400" dirty="0">
                <a:solidFill>
                  <a:schemeClr val="bg1"/>
                </a:solidFill>
              </a:rPr>
              <a:t>“XIII - é livre o exercício de qualquer  trabalho, ofício ou profissão, atendidas  as qualificações profissionais que a  lei estabelecer.”</a:t>
            </a:r>
          </a:p>
        </p:txBody>
      </p:sp>
    </p:spTree>
    <p:extLst>
      <p:ext uri="{BB962C8B-B14F-4D97-AF65-F5344CB8AC3E}">
        <p14:creationId xmlns:p14="http://schemas.microsoft.com/office/powerpoint/2010/main" val="1580258494"/>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6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1124744"/>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LEI 5.194/66</a:t>
            </a:r>
          </a:p>
        </p:txBody>
      </p:sp>
      <p:sp>
        <p:nvSpPr>
          <p:cNvPr id="4" name="Paralelogramo 3"/>
          <p:cNvSpPr/>
          <p:nvPr/>
        </p:nvSpPr>
        <p:spPr>
          <a:xfrm>
            <a:off x="179512" y="2429240"/>
            <a:ext cx="8712968" cy="2872800"/>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b="1" dirty="0">
                <a:solidFill>
                  <a:schemeClr val="bg1"/>
                </a:solidFill>
              </a:rPr>
              <a:t>Art. </a:t>
            </a:r>
            <a:r>
              <a:rPr lang="pt-BR" sz="2400" b="1" dirty="0" smtClean="0">
                <a:solidFill>
                  <a:schemeClr val="bg1"/>
                </a:solidFill>
              </a:rPr>
              <a:t>1º - </a:t>
            </a:r>
            <a:r>
              <a:rPr lang="pt-BR" sz="2400" dirty="0">
                <a:solidFill>
                  <a:schemeClr val="bg1"/>
                </a:solidFill>
              </a:rPr>
              <a:t>As profissões de engenheiro e engenheiro-agrônomo são caracterizadas pelas realizações de interesse social e humano que importem na realização dos</a:t>
            </a:r>
            <a:br>
              <a:rPr lang="pt-BR" sz="2400" dirty="0">
                <a:solidFill>
                  <a:schemeClr val="bg1"/>
                </a:solidFill>
              </a:rPr>
            </a:br>
            <a:r>
              <a:rPr lang="pt-BR" sz="2400" dirty="0">
                <a:solidFill>
                  <a:schemeClr val="bg1"/>
                </a:solidFill>
              </a:rPr>
              <a:t>seguintes empreendimentos:</a:t>
            </a:r>
            <a:endParaRPr lang="pt-BR" altLang="pt-BR" sz="2400" dirty="0">
              <a:solidFill>
                <a:schemeClr val="bg1"/>
              </a:solidFill>
            </a:endParaRPr>
          </a:p>
        </p:txBody>
      </p:sp>
      <p:pic>
        <p:nvPicPr>
          <p:cNvPr id="7" name="Imagem 6"/>
          <p:cNvPicPr>
            <a:picLocks noChangeAspect="1"/>
          </p:cNvPicPr>
          <p:nvPr/>
        </p:nvPicPr>
        <p:blipFill rotWithShape="1">
          <a:blip r:embed="rId6">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spTree>
    <p:extLst>
      <p:ext uri="{BB962C8B-B14F-4D97-AF65-F5344CB8AC3E}">
        <p14:creationId xmlns:p14="http://schemas.microsoft.com/office/powerpoint/2010/main" val="1390139868"/>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6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1124744"/>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LEI 5.194/66</a:t>
            </a:r>
          </a:p>
        </p:txBody>
      </p:sp>
      <p:sp>
        <p:nvSpPr>
          <p:cNvPr id="4" name="Paralelogramo 3"/>
          <p:cNvSpPr/>
          <p:nvPr/>
        </p:nvSpPr>
        <p:spPr>
          <a:xfrm>
            <a:off x="107504" y="2432682"/>
            <a:ext cx="8784976" cy="3402754"/>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dirty="0">
                <a:solidFill>
                  <a:schemeClr val="bg1"/>
                </a:solidFill>
              </a:rPr>
              <a:t>a) aproveitamento e utilização de </a:t>
            </a:r>
            <a:r>
              <a:rPr lang="pt-BR" sz="2400" b="1" dirty="0">
                <a:solidFill>
                  <a:schemeClr val="bg1"/>
                </a:solidFill>
              </a:rPr>
              <a:t>recursos naturais</a:t>
            </a:r>
            <a:r>
              <a:rPr lang="pt-BR" sz="2400" dirty="0">
                <a:solidFill>
                  <a:schemeClr val="bg1"/>
                </a:solidFill>
              </a:rPr>
              <a:t>;</a:t>
            </a:r>
            <a:br>
              <a:rPr lang="pt-BR" sz="2400" dirty="0">
                <a:solidFill>
                  <a:schemeClr val="bg1"/>
                </a:solidFill>
              </a:rPr>
            </a:br>
            <a:r>
              <a:rPr lang="pt-BR" sz="2400" dirty="0">
                <a:solidFill>
                  <a:schemeClr val="bg1"/>
                </a:solidFill>
              </a:rPr>
              <a:t>b) meios de locomoção e comunicações;</a:t>
            </a:r>
            <a:br>
              <a:rPr lang="pt-BR" sz="2400" dirty="0">
                <a:solidFill>
                  <a:schemeClr val="bg1"/>
                </a:solidFill>
              </a:rPr>
            </a:br>
            <a:r>
              <a:rPr lang="pt-BR" sz="2400" dirty="0">
                <a:solidFill>
                  <a:schemeClr val="bg1"/>
                </a:solidFill>
              </a:rPr>
              <a:t>c) edificações, serviços e equipamentos urbanos, </a:t>
            </a:r>
            <a:r>
              <a:rPr lang="pt-BR" sz="2400" b="1" dirty="0">
                <a:solidFill>
                  <a:schemeClr val="bg1"/>
                </a:solidFill>
              </a:rPr>
              <a:t>rurais</a:t>
            </a:r>
            <a:r>
              <a:rPr lang="pt-BR" sz="2400" dirty="0">
                <a:solidFill>
                  <a:schemeClr val="bg1"/>
                </a:solidFill>
              </a:rPr>
              <a:t> e regionais, nos seus aspectos técnicos e artísticos</a:t>
            </a:r>
            <a:r>
              <a:rPr lang="pt-BR" sz="2400" dirty="0" smtClean="0">
                <a:solidFill>
                  <a:schemeClr val="bg1"/>
                </a:solidFill>
              </a:rPr>
              <a:t>;</a:t>
            </a:r>
            <a:endParaRPr lang="pt-BR" altLang="pt-BR" sz="2400" dirty="0">
              <a:solidFill>
                <a:schemeClr val="bg1"/>
              </a:solidFill>
            </a:endParaRPr>
          </a:p>
        </p:txBody>
      </p:sp>
      <p:pic>
        <p:nvPicPr>
          <p:cNvPr id="7" name="Imagem 6"/>
          <p:cNvPicPr>
            <a:picLocks noChangeAspect="1"/>
          </p:cNvPicPr>
          <p:nvPr/>
        </p:nvPicPr>
        <p:blipFill rotWithShape="1">
          <a:blip r:embed="rId6">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spTree>
    <p:extLst>
      <p:ext uri="{BB962C8B-B14F-4D97-AF65-F5344CB8AC3E}">
        <p14:creationId xmlns:p14="http://schemas.microsoft.com/office/powerpoint/2010/main" val="3315194321"/>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6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1124744"/>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LEI 5.194/66</a:t>
            </a:r>
          </a:p>
        </p:txBody>
      </p:sp>
      <p:sp>
        <p:nvSpPr>
          <p:cNvPr id="4" name="Paralelogramo 3"/>
          <p:cNvSpPr/>
          <p:nvPr/>
        </p:nvSpPr>
        <p:spPr>
          <a:xfrm>
            <a:off x="107504" y="2996952"/>
            <a:ext cx="8784976" cy="1855755"/>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dirty="0">
                <a:solidFill>
                  <a:schemeClr val="bg1"/>
                </a:solidFill>
              </a:rPr>
              <a:t>d) instalações e meios de acesso a costas, cursos, e massas de água e extensões terrestres;</a:t>
            </a:r>
            <a:br>
              <a:rPr lang="pt-BR" sz="2400" dirty="0">
                <a:solidFill>
                  <a:schemeClr val="bg1"/>
                </a:solidFill>
              </a:rPr>
            </a:br>
            <a:r>
              <a:rPr lang="pt-BR" sz="2400" dirty="0">
                <a:solidFill>
                  <a:schemeClr val="bg1"/>
                </a:solidFill>
              </a:rPr>
              <a:t>e) </a:t>
            </a:r>
            <a:r>
              <a:rPr lang="pt-BR" sz="2400" b="1" dirty="0">
                <a:solidFill>
                  <a:schemeClr val="bg1"/>
                </a:solidFill>
              </a:rPr>
              <a:t>desenvolvimento</a:t>
            </a:r>
            <a:r>
              <a:rPr lang="pt-BR" sz="2400" dirty="0">
                <a:solidFill>
                  <a:schemeClr val="bg1"/>
                </a:solidFill>
              </a:rPr>
              <a:t> industrial e </a:t>
            </a:r>
            <a:r>
              <a:rPr lang="pt-BR" sz="2400" b="1" dirty="0">
                <a:solidFill>
                  <a:schemeClr val="bg1"/>
                </a:solidFill>
              </a:rPr>
              <a:t>agropecuário</a:t>
            </a:r>
            <a:r>
              <a:rPr lang="pt-BR" sz="2400" dirty="0">
                <a:solidFill>
                  <a:schemeClr val="bg1"/>
                </a:solidFill>
              </a:rPr>
              <a:t>.</a:t>
            </a:r>
            <a:endParaRPr lang="pt-BR" altLang="pt-BR" sz="2400" dirty="0">
              <a:solidFill>
                <a:schemeClr val="bg1"/>
              </a:solidFill>
            </a:endParaRPr>
          </a:p>
        </p:txBody>
      </p:sp>
      <p:pic>
        <p:nvPicPr>
          <p:cNvPr id="7" name="Imagem 6"/>
          <p:cNvPicPr>
            <a:picLocks noChangeAspect="1"/>
          </p:cNvPicPr>
          <p:nvPr/>
        </p:nvPicPr>
        <p:blipFill rotWithShape="1">
          <a:blip r:embed="rId6">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spTree>
    <p:extLst>
      <p:ext uri="{BB962C8B-B14F-4D97-AF65-F5344CB8AC3E}">
        <p14:creationId xmlns:p14="http://schemas.microsoft.com/office/powerpoint/2010/main" val="2523146371"/>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6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9" name="Grupo 8"/>
          <p:cNvGrpSpPr/>
          <p:nvPr/>
        </p:nvGrpSpPr>
        <p:grpSpPr>
          <a:xfrm>
            <a:off x="244773" y="1352803"/>
            <a:ext cx="3967187" cy="4308445"/>
            <a:chOff x="6884311" y="1119319"/>
            <a:chExt cx="4560428" cy="4619362"/>
          </a:xfrm>
        </p:grpSpPr>
        <p:sp>
          <p:nvSpPr>
            <p:cNvPr id="10" name="Retângulo 10"/>
            <p:cNvSpPr/>
            <p:nvPr/>
          </p:nvSpPr>
          <p:spPr bwMode="auto">
            <a:xfrm>
              <a:off x="6884311" y="1119319"/>
              <a:ext cx="4560428" cy="4619362"/>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A3F7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solidFill>
                  <a:prstClr val="white"/>
                </a:solidFill>
              </a:endParaRPr>
            </a:p>
          </p:txBody>
        </p:sp>
        <p:sp>
          <p:nvSpPr>
            <p:cNvPr id="11" name="Retângulo 10"/>
            <p:cNvSpPr/>
            <p:nvPr/>
          </p:nvSpPr>
          <p:spPr bwMode="auto">
            <a:xfrm>
              <a:off x="7191265" y="1431751"/>
              <a:ext cx="3946524" cy="399449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0C2344"/>
            </a:solidFill>
            <a:ln>
              <a:solidFill>
                <a:srgbClr val="407F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solidFill>
                  <a:prstClr val="white"/>
                </a:solidFill>
              </a:endParaRPr>
            </a:p>
          </p:txBody>
        </p:sp>
        <p:sp>
          <p:nvSpPr>
            <p:cNvPr id="12" name="Retângulo 21"/>
            <p:cNvSpPr>
              <a:spLocks noChangeArrowheads="1"/>
            </p:cNvSpPr>
            <p:nvPr/>
          </p:nvSpPr>
          <p:spPr bwMode="auto">
            <a:xfrm>
              <a:off x="7434400" y="2158758"/>
              <a:ext cx="33005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fontAlgn="base">
                <a:spcBef>
                  <a:spcPct val="0"/>
                </a:spcBef>
                <a:spcAft>
                  <a:spcPct val="0"/>
                </a:spcAft>
                <a:buFontTx/>
                <a:buNone/>
              </a:pPr>
              <a:endParaRPr lang="pt-BR" altLang="pt-BR" sz="2800" smtClean="0">
                <a:solidFill>
                  <a:prstClr val="white"/>
                </a:solidFill>
                <a:cs typeface="Arial" charset="0"/>
              </a:endParaRPr>
            </a:p>
          </p:txBody>
        </p:sp>
        <p:sp>
          <p:nvSpPr>
            <p:cNvPr id="13" name="Retângulo 18"/>
            <p:cNvSpPr>
              <a:spLocks noChangeArrowheads="1"/>
            </p:cNvSpPr>
            <p:nvPr/>
          </p:nvSpPr>
          <p:spPr bwMode="auto">
            <a:xfrm>
              <a:off x="7690319" y="2311216"/>
              <a:ext cx="2857501" cy="221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fontAlgn="base">
                <a:spcBef>
                  <a:spcPct val="0"/>
                </a:spcBef>
                <a:spcAft>
                  <a:spcPct val="0"/>
                </a:spcAft>
                <a:buFontTx/>
                <a:buNone/>
              </a:pPr>
              <a:r>
                <a:rPr lang="pt-BR" b="1" dirty="0">
                  <a:solidFill>
                    <a:schemeClr val="bg1"/>
                  </a:solidFill>
                </a:rPr>
                <a:t>Objetivos da Fiscalização</a:t>
              </a:r>
              <a:br>
                <a:rPr lang="pt-BR" b="1" dirty="0">
                  <a:solidFill>
                    <a:schemeClr val="bg1"/>
                  </a:solidFill>
                </a:rPr>
              </a:br>
              <a:r>
                <a:rPr lang="pt-BR" b="1" dirty="0">
                  <a:solidFill>
                    <a:schemeClr val="bg1"/>
                  </a:solidFill>
                </a:rPr>
                <a:t>do Exercício </a:t>
              </a:r>
              <a:r>
                <a:rPr lang="pt-BR" b="1" dirty="0" smtClean="0">
                  <a:solidFill>
                    <a:schemeClr val="bg1"/>
                  </a:solidFill>
                </a:rPr>
                <a:t>Profissional</a:t>
              </a:r>
              <a:endParaRPr lang="pt-BR" altLang="pt-BR" b="1" dirty="0">
                <a:solidFill>
                  <a:prstClr val="white"/>
                </a:solidFill>
                <a:cs typeface="Arial" charset="0"/>
              </a:endParaRPr>
            </a:p>
          </p:txBody>
        </p:sp>
      </p:grpSp>
      <p:sp>
        <p:nvSpPr>
          <p:cNvPr id="8" name="CaixaDeTexto 7"/>
          <p:cNvSpPr txBox="1"/>
          <p:nvPr/>
        </p:nvSpPr>
        <p:spPr>
          <a:xfrm>
            <a:off x="4532781" y="0"/>
            <a:ext cx="4359699" cy="6869038"/>
          </a:xfrm>
          <a:prstGeom prst="rect">
            <a:avLst/>
          </a:prstGeom>
          <a:solidFill>
            <a:srgbClr val="002060">
              <a:alpha val="73000"/>
            </a:srgbClr>
          </a:solidFill>
        </p:spPr>
        <p:txBody>
          <a:bodyPr wrap="square" lIns="288000" tIns="180000" rIns="360000" bIns="180000" anchor="ctr" anchorCtr="0">
            <a:noAutofit/>
          </a:bodyPr>
          <a:lstStyle>
            <a:defPPr>
              <a:defRPr lang="pt-BR"/>
            </a:defPPr>
            <a:lvl1pPr algn="r">
              <a:lnSpc>
                <a:spcPct val="150000"/>
              </a:lnSpc>
              <a:buFont typeface="Wingdings" panose="05000000000000000000" pitchFamily="2" charset="2"/>
              <a:buChar char="ü"/>
              <a:defRPr>
                <a:solidFill>
                  <a:schemeClr val="tx2">
                    <a:lumMod val="75000"/>
                  </a:schemeClr>
                </a:solidFill>
              </a:defRPr>
            </a:lvl1pPr>
          </a:lstStyle>
          <a:p>
            <a:pPr algn="l">
              <a:lnSpc>
                <a:spcPct val="100000"/>
              </a:lnSpc>
              <a:spcAft>
                <a:spcPts val="600"/>
              </a:spcAft>
              <a:buNone/>
            </a:pPr>
            <a:r>
              <a:rPr lang="pt-BR" sz="2400" dirty="0" smtClean="0">
                <a:solidFill>
                  <a:srgbClr val="CCFFFF"/>
                </a:solidFill>
              </a:rPr>
              <a:t>Garantir </a:t>
            </a:r>
            <a:r>
              <a:rPr lang="pt-BR" sz="2400" dirty="0">
                <a:solidFill>
                  <a:srgbClr val="CCFFFF"/>
                </a:solidFill>
              </a:rPr>
              <a:t>que o exercício da profissão se faça exclusivamente por profissionais habilitados e também que os serviços </a:t>
            </a:r>
            <a:r>
              <a:rPr lang="pt-BR" sz="2400" dirty="0" smtClean="0">
                <a:solidFill>
                  <a:srgbClr val="CCFFFF"/>
                </a:solidFill>
              </a:rPr>
              <a:t>sejam prestados </a:t>
            </a:r>
            <a:r>
              <a:rPr lang="pt-BR" sz="2400" dirty="0">
                <a:solidFill>
                  <a:srgbClr val="CCFFFF"/>
                </a:solidFill>
              </a:rPr>
              <a:t>atendendo às normas e preceitos técnicos, observando a legislação vigente, com ética e com a qualidade requerida. </a:t>
            </a:r>
          </a:p>
        </p:txBody>
      </p:sp>
    </p:spTree>
    <p:extLst>
      <p:ext uri="{BB962C8B-B14F-4D97-AF65-F5344CB8AC3E}">
        <p14:creationId xmlns:p14="http://schemas.microsoft.com/office/powerpoint/2010/main" val="38894023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par>
                          <p:cTn id="8" fill="hold">
                            <p:stCondLst>
                              <p:cond delay="250"/>
                            </p:stCondLst>
                            <p:childTnLst>
                              <p:par>
                                <p:cTn id="9" presetID="21"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rgbClr val="D9C3A5">
                <a:tint val="50000"/>
                <a:satMod val="180000"/>
              </a:srgbClr>
            </a:duotone>
            <a:lum/>
            <a:extLst>
              <a:ext uri="{BEBA8EAE-BF5A-486C-A8C5-ECC9F3942E4B}">
                <a14:imgProps xmlns:a14="http://schemas.microsoft.com/office/drawing/2010/main">
                  <a14:imgLayer r:embed="rId3">
                    <a14:imgEffect>
                      <a14:colorTemperature colorTemp="5300"/>
                    </a14:imgEffect>
                    <a14:imgEffect>
                      <a14:brightnessContrast bright="-40000" contrast="40000"/>
                    </a14:imgEffect>
                  </a14:imgLayer>
                </a14:imgProps>
              </a:ext>
            </a:extLst>
          </a:blip>
          <a:srcRect/>
          <a:stretch>
            <a:fillRect l="-15000" t="-33000" r="-42000" b="-3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203482" y="-1082520"/>
            <a:ext cx="6737040" cy="9143999"/>
          </a:xfrm>
          <a:prstGeom prst="rect">
            <a:avLst/>
          </a:prstGeom>
          <a:gradFill>
            <a:gsLst>
              <a:gs pos="26000">
                <a:schemeClr val="bg2">
                  <a:lumMod val="1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0" y="0"/>
            <a:ext cx="8345840" cy="6883544"/>
          </a:xfrm>
          <a:prstGeom prst="rect">
            <a:avLst/>
          </a:prstGeom>
          <a:gradFill>
            <a:gsLst>
              <a:gs pos="35000">
                <a:schemeClr val="bg2">
                  <a:lumMod val="1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9442" y="-3445647"/>
            <a:ext cx="9167726" cy="12021475"/>
          </a:xfrm>
          <a:prstGeom prst="rect">
            <a:avLst/>
          </a:prstGeom>
          <a:ln>
            <a:noFill/>
          </a:ln>
        </p:spPr>
      </p:pic>
      <p:sp>
        <p:nvSpPr>
          <p:cNvPr id="6" name="Espaço Reservado para Texto 3"/>
          <p:cNvSpPr txBox="1">
            <a:spLocks/>
          </p:cNvSpPr>
          <p:nvPr/>
        </p:nvSpPr>
        <p:spPr>
          <a:xfrm>
            <a:off x="467544" y="3309957"/>
            <a:ext cx="5472608" cy="707886"/>
          </a:xfrm>
          <a:prstGeom prst="rect">
            <a:avLst/>
          </a:prstGeom>
          <a:noFill/>
          <a:ln>
            <a:noFill/>
          </a:ln>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4000" dirty="0">
                <a:solidFill>
                  <a:schemeClr val="bg1"/>
                </a:solidFill>
              </a:rPr>
              <a:t>FISCALIZAÇÃO</a:t>
            </a:r>
          </a:p>
        </p:txBody>
      </p:sp>
    </p:spTree>
    <p:extLst>
      <p:ext uri="{BB962C8B-B14F-4D97-AF65-F5344CB8AC3E}">
        <p14:creationId xmlns:p14="http://schemas.microsoft.com/office/powerpoint/2010/main" val="1832960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rgbClr val="D9C3A5">
                <a:tint val="50000"/>
                <a:satMod val="180000"/>
              </a:srgbClr>
            </a:duotone>
            <a:lum/>
            <a:extLst>
              <a:ext uri="{BEBA8EAE-BF5A-486C-A8C5-ECC9F3942E4B}">
                <a14:imgProps xmlns:a14="http://schemas.microsoft.com/office/drawing/2010/main">
                  <a14:imgLayer r:embed="rId3">
                    <a14:imgEffect>
                      <a14:colorTemperature colorTemp="5300"/>
                    </a14:imgEffect>
                    <a14:imgEffect>
                      <a14:brightnessContrast bright="-40000" contrast="40000"/>
                    </a14:imgEffect>
                  </a14:imgLayer>
                </a14:imgProps>
              </a:ext>
            </a:extLst>
          </a:blip>
          <a:srcRect/>
          <a:stretch>
            <a:fillRect l="-15000" t="-33000" r="-42000" b="-3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203482" y="-1082520"/>
            <a:ext cx="6737040" cy="9143999"/>
          </a:xfrm>
          <a:prstGeom prst="rect">
            <a:avLst/>
          </a:prstGeom>
          <a:gradFill>
            <a:gsLst>
              <a:gs pos="26000">
                <a:schemeClr val="bg2">
                  <a:lumMod val="1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0" y="0"/>
            <a:ext cx="8345840" cy="6883544"/>
          </a:xfrm>
          <a:prstGeom prst="rect">
            <a:avLst/>
          </a:prstGeom>
          <a:gradFill>
            <a:gsLst>
              <a:gs pos="35000">
                <a:schemeClr val="bg2">
                  <a:lumMod val="1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graphicFrame>
        <p:nvGraphicFramePr>
          <p:cNvPr id="3" name="Diagrama 2"/>
          <p:cNvGraphicFramePr/>
          <p:nvPr>
            <p:extLst>
              <p:ext uri="{D42A27DB-BD31-4B8C-83A1-F6EECF244321}">
                <p14:modId xmlns:p14="http://schemas.microsoft.com/office/powerpoint/2010/main" val="725640739"/>
              </p:ext>
            </p:extLst>
          </p:nvPr>
        </p:nvGraphicFramePr>
        <p:xfrm>
          <a:off x="654144" y="1988840"/>
          <a:ext cx="7734280" cy="43924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Espaço Reservado para Texto 3"/>
          <p:cNvSpPr txBox="1">
            <a:spLocks/>
          </p:cNvSpPr>
          <p:nvPr/>
        </p:nvSpPr>
        <p:spPr>
          <a:xfrm>
            <a:off x="539552" y="548680"/>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smtClean="0"/>
              <a:t>FISCALIZAÇÃO - LEI </a:t>
            </a:r>
            <a:r>
              <a:rPr lang="pt-BR" dirty="0"/>
              <a:t>5.194/66</a:t>
            </a:r>
          </a:p>
        </p:txBody>
      </p:sp>
    </p:spTree>
    <p:extLst>
      <p:ext uri="{BB962C8B-B14F-4D97-AF65-F5344CB8AC3E}">
        <p14:creationId xmlns:p14="http://schemas.microsoft.com/office/powerpoint/2010/main" val="4192486003"/>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rgbClr val="D9C3A5">
                <a:tint val="50000"/>
                <a:satMod val="180000"/>
              </a:srgbClr>
            </a:duotone>
            <a:lum/>
            <a:extLst>
              <a:ext uri="{BEBA8EAE-BF5A-486C-A8C5-ECC9F3942E4B}">
                <a14:imgProps xmlns:a14="http://schemas.microsoft.com/office/drawing/2010/main">
                  <a14:imgLayer r:embed="rId3">
                    <a14:imgEffect>
                      <a14:colorTemperature colorTemp="5300"/>
                    </a14:imgEffect>
                    <a14:imgEffect>
                      <a14:brightnessContrast bright="-40000" contrast="40000"/>
                    </a14:imgEffect>
                  </a14:imgLayer>
                </a14:imgProps>
              </a:ext>
            </a:extLst>
          </a:blip>
          <a:srcRect/>
          <a:stretch>
            <a:fillRect l="-15000" t="-33000" r="-42000" b="-3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203482" y="-1082520"/>
            <a:ext cx="6737040" cy="9143999"/>
          </a:xfrm>
          <a:prstGeom prst="rect">
            <a:avLst/>
          </a:prstGeom>
          <a:gradFill>
            <a:gsLst>
              <a:gs pos="26000">
                <a:schemeClr val="bg2">
                  <a:lumMod val="1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0" y="0"/>
            <a:ext cx="8345840" cy="6883544"/>
          </a:xfrm>
          <a:prstGeom prst="rect">
            <a:avLst/>
          </a:prstGeom>
          <a:gradFill>
            <a:gsLst>
              <a:gs pos="35000">
                <a:schemeClr val="bg2">
                  <a:lumMod val="1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spaço Reservado para Texto 3"/>
          <p:cNvSpPr txBox="1">
            <a:spLocks/>
          </p:cNvSpPr>
          <p:nvPr/>
        </p:nvSpPr>
        <p:spPr>
          <a:xfrm>
            <a:off x="539552" y="548680"/>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smtClean="0"/>
              <a:t>FISCALIZAÇÃO - LEI </a:t>
            </a:r>
            <a:r>
              <a:rPr lang="pt-BR" dirty="0"/>
              <a:t>5.194/66</a:t>
            </a:r>
          </a:p>
        </p:txBody>
      </p:sp>
      <p:sp>
        <p:nvSpPr>
          <p:cNvPr id="9" name="Paralelogramo 8"/>
          <p:cNvSpPr/>
          <p:nvPr/>
        </p:nvSpPr>
        <p:spPr>
          <a:xfrm>
            <a:off x="-252536" y="1819334"/>
            <a:ext cx="9577064" cy="4201954"/>
          </a:xfrm>
          <a:prstGeom prst="parallelogram">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0" rIns="180000" bIns="0" rtlCol="0" anchor="ctr">
            <a:spAutoFit/>
          </a:bodyPr>
          <a:lstStyle/>
          <a:p>
            <a:pPr algn="ctr" fontAlgn="base">
              <a:spcBef>
                <a:spcPct val="0"/>
              </a:spcBef>
              <a:spcAft>
                <a:spcPct val="0"/>
              </a:spcAft>
              <a:buFontTx/>
              <a:buNone/>
            </a:pPr>
            <a:r>
              <a:rPr lang="pt-BR" altLang="pt-BR" sz="2000" dirty="0">
                <a:solidFill>
                  <a:schemeClr val="bg1"/>
                </a:solidFill>
              </a:rPr>
              <a:t>A Lei 5.194/66, prevê em seu artigo 76 que “</a:t>
            </a:r>
            <a:r>
              <a:rPr lang="pt-BR" altLang="pt-BR" sz="2000" b="1" dirty="0">
                <a:solidFill>
                  <a:schemeClr val="bg1"/>
                </a:solidFill>
              </a:rPr>
              <a:t>As pessoas não habilitadas que exercerem as profissões reguladas nesta Lei, independentemente de multa estabelecida estão sujeitas às penalidades previstas na Lei de Contravenções Penais</a:t>
            </a:r>
            <a:r>
              <a:rPr lang="pt-BR" altLang="pt-BR" sz="2000" dirty="0">
                <a:solidFill>
                  <a:schemeClr val="bg1"/>
                </a:solidFill>
              </a:rPr>
              <a:t>”. </a:t>
            </a:r>
            <a:endParaRPr lang="pt-BR" altLang="pt-BR" sz="2000" dirty="0" smtClean="0">
              <a:solidFill>
                <a:schemeClr val="bg1"/>
              </a:solidFill>
            </a:endParaRPr>
          </a:p>
          <a:p>
            <a:pPr algn="ctr" fontAlgn="base">
              <a:spcBef>
                <a:spcPct val="0"/>
              </a:spcBef>
              <a:spcAft>
                <a:spcPct val="0"/>
              </a:spcAft>
              <a:buFontTx/>
              <a:buNone/>
            </a:pPr>
            <a:endParaRPr lang="pt-BR" altLang="pt-BR" sz="2000" dirty="0" smtClean="0">
              <a:solidFill>
                <a:schemeClr val="bg1"/>
              </a:solidFill>
            </a:endParaRPr>
          </a:p>
          <a:p>
            <a:pPr algn="ctr" fontAlgn="base">
              <a:spcBef>
                <a:spcPct val="0"/>
              </a:spcBef>
              <a:spcAft>
                <a:spcPct val="0"/>
              </a:spcAft>
            </a:pPr>
            <a:r>
              <a:rPr lang="pt-BR" altLang="pt-BR" sz="2000" dirty="0">
                <a:solidFill>
                  <a:schemeClr val="bg1"/>
                </a:solidFill>
              </a:rPr>
              <a:t>Assim procedendo, a fiscalização do CREA estará cumprindo sua missão coibindo a atividade do leigo e impedindo também que profissionais e empresas venham a praticar atividades para as quais não possuam atribuições.</a:t>
            </a:r>
          </a:p>
          <a:p>
            <a:pPr algn="ctr" fontAlgn="base">
              <a:spcBef>
                <a:spcPct val="0"/>
              </a:spcBef>
              <a:spcAft>
                <a:spcPct val="0"/>
              </a:spcAft>
              <a:buFontTx/>
              <a:buNone/>
            </a:pPr>
            <a:endParaRPr lang="pt-BR" altLang="pt-BR" sz="2400" dirty="0">
              <a:solidFill>
                <a:schemeClr val="bg1"/>
              </a:solidFill>
            </a:endParaRP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2343720170"/>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rgbClr val="D9C3A5">
                <a:tint val="50000"/>
                <a:satMod val="180000"/>
              </a:srgbClr>
            </a:duotone>
            <a:lum/>
            <a:extLst>
              <a:ext uri="{BEBA8EAE-BF5A-486C-A8C5-ECC9F3942E4B}">
                <a14:imgProps xmlns:a14="http://schemas.microsoft.com/office/drawing/2010/main">
                  <a14:imgLayer r:embed="rId3">
                    <a14:imgEffect>
                      <a14:colorTemperature colorTemp="5300"/>
                    </a14:imgEffect>
                    <a14:imgEffect>
                      <a14:brightnessContrast bright="-40000" contrast="40000"/>
                    </a14:imgEffect>
                  </a14:imgLayer>
                </a14:imgProps>
              </a:ext>
            </a:extLst>
          </a:blip>
          <a:srcRect/>
          <a:stretch>
            <a:fillRect l="-15000" t="-33000" r="-42000" b="-3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203482" y="-1082520"/>
            <a:ext cx="6737040" cy="9143999"/>
          </a:xfrm>
          <a:prstGeom prst="rect">
            <a:avLst/>
          </a:prstGeom>
          <a:gradFill>
            <a:gsLst>
              <a:gs pos="26000">
                <a:schemeClr val="bg2">
                  <a:lumMod val="1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0" y="0"/>
            <a:ext cx="8345840" cy="6883544"/>
          </a:xfrm>
          <a:prstGeom prst="rect">
            <a:avLst/>
          </a:prstGeom>
          <a:gradFill>
            <a:gsLst>
              <a:gs pos="35000">
                <a:schemeClr val="bg2">
                  <a:lumMod val="1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spaço Reservado para Texto 3"/>
          <p:cNvSpPr txBox="1">
            <a:spLocks/>
          </p:cNvSpPr>
          <p:nvPr/>
        </p:nvSpPr>
        <p:spPr>
          <a:xfrm>
            <a:off x="539552" y="548680"/>
            <a:ext cx="7992888" cy="720080"/>
          </a:xfrm>
          <a:prstGeom prst="rect">
            <a:avLst/>
          </a:prstGeom>
          <a:no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3200" dirty="0" smtClean="0">
                <a:solidFill>
                  <a:schemeClr val="bg1"/>
                </a:solidFill>
              </a:rPr>
              <a:t>RESPONSABILIDADES PROFISSIONAIS</a:t>
            </a:r>
            <a:endParaRPr lang="pt-BR" sz="3200" dirty="0">
              <a:solidFill>
                <a:schemeClr val="bg1"/>
              </a:solidFill>
            </a:endParaRP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graphicFrame>
        <p:nvGraphicFramePr>
          <p:cNvPr id="3" name="Diagrama 2"/>
          <p:cNvGraphicFramePr/>
          <p:nvPr>
            <p:extLst>
              <p:ext uri="{D42A27DB-BD31-4B8C-83A1-F6EECF244321}">
                <p14:modId xmlns:p14="http://schemas.microsoft.com/office/powerpoint/2010/main" val="1451178420"/>
              </p:ext>
            </p:extLst>
          </p:nvPr>
        </p:nvGraphicFramePr>
        <p:xfrm>
          <a:off x="180530" y="1556792"/>
          <a:ext cx="9143998" cy="47525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429860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FC01093B-3D13-40F3-A73D-ED2BF6E9B8E7}"/>
                                            </p:graphicEl>
                                          </p:spTgt>
                                        </p:tgtEl>
                                        <p:attrNameLst>
                                          <p:attrName>style.visibility</p:attrName>
                                        </p:attrNameLst>
                                      </p:cBhvr>
                                      <p:to>
                                        <p:strVal val="visible"/>
                                      </p:to>
                                    </p:set>
                                    <p:animEffect transition="in" filter="wipe(down)">
                                      <p:cBhvr>
                                        <p:cTn id="7" dur="250"/>
                                        <p:tgtEl>
                                          <p:spTgt spid="3">
                                            <p:graphicEl>
                                              <a:dgm id="{FC01093B-3D13-40F3-A73D-ED2BF6E9B8E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dgm id="{F87853D0-A7C6-409C-B726-57B66C6A2478}"/>
                                            </p:graphicEl>
                                          </p:spTgt>
                                        </p:tgtEl>
                                        <p:attrNameLst>
                                          <p:attrName>style.visibility</p:attrName>
                                        </p:attrNameLst>
                                      </p:cBhvr>
                                      <p:to>
                                        <p:strVal val="visible"/>
                                      </p:to>
                                    </p:set>
                                    <p:animEffect transition="in" filter="wipe(down)">
                                      <p:cBhvr>
                                        <p:cTn id="12" dur="250"/>
                                        <p:tgtEl>
                                          <p:spTgt spid="3">
                                            <p:graphicEl>
                                              <a:dgm id="{F87853D0-A7C6-409C-B726-57B66C6A2478}"/>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graphicEl>
                                              <a:dgm id="{190B4095-A6FD-411E-B9B3-AF8DBBE2CFCC}"/>
                                            </p:graphicEl>
                                          </p:spTgt>
                                        </p:tgtEl>
                                        <p:attrNameLst>
                                          <p:attrName>style.visibility</p:attrName>
                                        </p:attrNameLst>
                                      </p:cBhvr>
                                      <p:to>
                                        <p:strVal val="visible"/>
                                      </p:to>
                                    </p:set>
                                    <p:animEffect transition="in" filter="wipe(down)">
                                      <p:cBhvr>
                                        <p:cTn id="15" dur="250"/>
                                        <p:tgtEl>
                                          <p:spTgt spid="3">
                                            <p:graphicEl>
                                              <a:dgm id="{190B4095-A6FD-411E-B9B3-AF8DBBE2CFC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graphicEl>
                                              <a:dgm id="{C427BE8A-412F-4B04-BFFA-7A9993C87139}"/>
                                            </p:graphicEl>
                                          </p:spTgt>
                                        </p:tgtEl>
                                        <p:attrNameLst>
                                          <p:attrName>style.visibility</p:attrName>
                                        </p:attrNameLst>
                                      </p:cBhvr>
                                      <p:to>
                                        <p:strVal val="visible"/>
                                      </p:to>
                                    </p:set>
                                    <p:animEffect transition="in" filter="wipe(down)">
                                      <p:cBhvr>
                                        <p:cTn id="20" dur="250"/>
                                        <p:tgtEl>
                                          <p:spTgt spid="3">
                                            <p:graphicEl>
                                              <a:dgm id="{C427BE8A-412F-4B04-BFFA-7A9993C87139}"/>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graphicEl>
                                              <a:dgm id="{7B9EE79B-0BB3-4BD3-8CF8-1F9D5205DA75}"/>
                                            </p:graphicEl>
                                          </p:spTgt>
                                        </p:tgtEl>
                                        <p:attrNameLst>
                                          <p:attrName>style.visibility</p:attrName>
                                        </p:attrNameLst>
                                      </p:cBhvr>
                                      <p:to>
                                        <p:strVal val="visible"/>
                                      </p:to>
                                    </p:set>
                                    <p:animEffect transition="in" filter="wipe(down)">
                                      <p:cBhvr>
                                        <p:cTn id="23" dur="250"/>
                                        <p:tgtEl>
                                          <p:spTgt spid="3">
                                            <p:graphicEl>
                                              <a:dgm id="{7B9EE79B-0BB3-4BD3-8CF8-1F9D5205DA75}"/>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graphicEl>
                                              <a:dgm id="{B3D33E38-EC66-4CB5-BE5C-889BFB13AE36}"/>
                                            </p:graphicEl>
                                          </p:spTgt>
                                        </p:tgtEl>
                                        <p:attrNameLst>
                                          <p:attrName>style.visibility</p:attrName>
                                        </p:attrNameLst>
                                      </p:cBhvr>
                                      <p:to>
                                        <p:strVal val="visible"/>
                                      </p:to>
                                    </p:set>
                                    <p:animEffect transition="in" filter="wipe(down)">
                                      <p:cBhvr>
                                        <p:cTn id="28" dur="250"/>
                                        <p:tgtEl>
                                          <p:spTgt spid="3">
                                            <p:graphicEl>
                                              <a:dgm id="{B3D33E38-EC66-4CB5-BE5C-889BFB13AE36}"/>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graphicEl>
                                              <a:dgm id="{860A2D4E-DC21-4412-8253-7E3495AC16DA}"/>
                                            </p:graphicEl>
                                          </p:spTgt>
                                        </p:tgtEl>
                                        <p:attrNameLst>
                                          <p:attrName>style.visibility</p:attrName>
                                        </p:attrNameLst>
                                      </p:cBhvr>
                                      <p:to>
                                        <p:strVal val="visible"/>
                                      </p:to>
                                    </p:set>
                                    <p:animEffect transition="in" filter="wipe(down)">
                                      <p:cBhvr>
                                        <p:cTn id="31" dur="250"/>
                                        <p:tgtEl>
                                          <p:spTgt spid="3">
                                            <p:graphicEl>
                                              <a:dgm id="{860A2D4E-DC21-4412-8253-7E3495AC16D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graphicEl>
                                              <a:dgm id="{AFCEA319-C54C-475C-B369-9DB28728D0DA}"/>
                                            </p:graphicEl>
                                          </p:spTgt>
                                        </p:tgtEl>
                                        <p:attrNameLst>
                                          <p:attrName>style.visibility</p:attrName>
                                        </p:attrNameLst>
                                      </p:cBhvr>
                                      <p:to>
                                        <p:strVal val="visible"/>
                                      </p:to>
                                    </p:set>
                                    <p:animEffect transition="in" filter="wipe(down)">
                                      <p:cBhvr>
                                        <p:cTn id="36" dur="250"/>
                                        <p:tgtEl>
                                          <p:spTgt spid="3">
                                            <p:graphicEl>
                                              <a:dgm id="{AFCEA319-C54C-475C-B369-9DB28728D0DA}"/>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graphicEl>
                                              <a:dgm id="{0162573D-E4B4-4BF8-9C80-9E5342DE4C59}"/>
                                            </p:graphicEl>
                                          </p:spTgt>
                                        </p:tgtEl>
                                        <p:attrNameLst>
                                          <p:attrName>style.visibility</p:attrName>
                                        </p:attrNameLst>
                                      </p:cBhvr>
                                      <p:to>
                                        <p:strVal val="visible"/>
                                      </p:to>
                                    </p:set>
                                    <p:animEffect transition="in" filter="wipe(down)">
                                      <p:cBhvr>
                                        <p:cTn id="39" dur="250"/>
                                        <p:tgtEl>
                                          <p:spTgt spid="3">
                                            <p:graphicEl>
                                              <a:dgm id="{0162573D-E4B4-4BF8-9C80-9E5342DE4C59}"/>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graphicEl>
                                              <a:dgm id="{2EA317FA-A4AE-49FA-977F-1475AFF72FED}"/>
                                            </p:graphicEl>
                                          </p:spTgt>
                                        </p:tgtEl>
                                        <p:attrNameLst>
                                          <p:attrName>style.visibility</p:attrName>
                                        </p:attrNameLst>
                                      </p:cBhvr>
                                      <p:to>
                                        <p:strVal val="visible"/>
                                      </p:to>
                                    </p:set>
                                    <p:animEffect transition="in" filter="wipe(down)">
                                      <p:cBhvr>
                                        <p:cTn id="44" dur="250"/>
                                        <p:tgtEl>
                                          <p:spTgt spid="3">
                                            <p:graphicEl>
                                              <a:dgm id="{2EA317FA-A4AE-49FA-977F-1475AFF72FED}"/>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
                                            <p:graphicEl>
                                              <a:dgm id="{52EA8564-CF87-4009-B237-A0313FA0C766}"/>
                                            </p:graphicEl>
                                          </p:spTgt>
                                        </p:tgtEl>
                                        <p:attrNameLst>
                                          <p:attrName>style.visibility</p:attrName>
                                        </p:attrNameLst>
                                      </p:cBhvr>
                                      <p:to>
                                        <p:strVal val="visible"/>
                                      </p:to>
                                    </p:set>
                                    <p:animEffect transition="in" filter="wipe(down)">
                                      <p:cBhvr>
                                        <p:cTn id="47" dur="250"/>
                                        <p:tgtEl>
                                          <p:spTgt spid="3">
                                            <p:graphicEl>
                                              <a:dgm id="{52EA8564-CF87-4009-B237-A0313FA0C766}"/>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
                                            <p:graphicEl>
                                              <a:dgm id="{E7F2A7D3-3D47-4DAF-B013-2AC44744D63E}"/>
                                            </p:graphicEl>
                                          </p:spTgt>
                                        </p:tgtEl>
                                        <p:attrNameLst>
                                          <p:attrName>style.visibility</p:attrName>
                                        </p:attrNameLst>
                                      </p:cBhvr>
                                      <p:to>
                                        <p:strVal val="visible"/>
                                      </p:to>
                                    </p:set>
                                    <p:animEffect transition="in" filter="wipe(down)">
                                      <p:cBhvr>
                                        <p:cTn id="50" dur="250"/>
                                        <p:tgtEl>
                                          <p:spTgt spid="3">
                                            <p:graphicEl>
                                              <a:dgm id="{E7F2A7D3-3D47-4DAF-B013-2AC44744D63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rgbClr val="D9C3A5">
                <a:tint val="50000"/>
                <a:satMod val="180000"/>
              </a:srgbClr>
            </a:duotone>
            <a:lum/>
            <a:extLst>
              <a:ext uri="{BEBA8EAE-BF5A-486C-A8C5-ECC9F3942E4B}">
                <a14:imgProps xmlns:a14="http://schemas.microsoft.com/office/drawing/2010/main">
                  <a14:imgLayer r:embed="rId3">
                    <a14:imgEffect>
                      <a14:colorTemperature colorTemp="5300"/>
                    </a14:imgEffect>
                    <a14:imgEffect>
                      <a14:brightnessContrast bright="-40000" contrast="40000"/>
                    </a14:imgEffect>
                  </a14:imgLayer>
                </a14:imgProps>
              </a:ext>
            </a:extLst>
          </a:blip>
          <a:srcRect/>
          <a:stretch>
            <a:fillRect l="-15000" t="-33000" r="-42000" b="-3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203482" y="-1082520"/>
            <a:ext cx="6737040" cy="9143999"/>
          </a:xfrm>
          <a:prstGeom prst="rect">
            <a:avLst/>
          </a:prstGeom>
          <a:gradFill>
            <a:gsLst>
              <a:gs pos="26000">
                <a:schemeClr val="bg2">
                  <a:lumMod val="1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0" y="0"/>
            <a:ext cx="8345840" cy="6883544"/>
          </a:xfrm>
          <a:prstGeom prst="rect">
            <a:avLst/>
          </a:prstGeom>
          <a:gradFill>
            <a:gsLst>
              <a:gs pos="35000">
                <a:schemeClr val="bg2">
                  <a:lumMod val="1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spaço Reservado para Texto 3"/>
          <p:cNvSpPr txBox="1">
            <a:spLocks/>
          </p:cNvSpPr>
          <p:nvPr/>
        </p:nvSpPr>
        <p:spPr>
          <a:xfrm>
            <a:off x="539552" y="548680"/>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smtClean="0"/>
              <a:t>FISCALIZAÇÃO - LEI </a:t>
            </a:r>
            <a:r>
              <a:rPr lang="pt-BR" dirty="0"/>
              <a:t>5.194/66</a:t>
            </a:r>
          </a:p>
        </p:txBody>
      </p:sp>
      <p:sp>
        <p:nvSpPr>
          <p:cNvPr id="9" name="Paralelogramo 8"/>
          <p:cNvSpPr/>
          <p:nvPr/>
        </p:nvSpPr>
        <p:spPr>
          <a:xfrm>
            <a:off x="-252536" y="1819334"/>
            <a:ext cx="9577064" cy="4201954"/>
          </a:xfrm>
          <a:prstGeom prst="parallelogram">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0" rIns="180000" bIns="0" rtlCol="0" anchor="ctr">
            <a:spAutoFit/>
          </a:bodyPr>
          <a:lstStyle/>
          <a:p>
            <a:pPr algn="ctr" fontAlgn="base">
              <a:spcBef>
                <a:spcPct val="0"/>
              </a:spcBef>
              <a:spcAft>
                <a:spcPct val="0"/>
              </a:spcAft>
              <a:buFontTx/>
              <a:buNone/>
            </a:pPr>
            <a:r>
              <a:rPr lang="pt-BR" altLang="pt-BR" sz="2000" dirty="0">
                <a:solidFill>
                  <a:schemeClr val="bg1"/>
                </a:solidFill>
              </a:rPr>
              <a:t>A Lei 5.194/66, prevê em seu artigo 76 que “</a:t>
            </a:r>
            <a:r>
              <a:rPr lang="pt-BR" altLang="pt-BR" sz="2000" b="1" dirty="0">
                <a:solidFill>
                  <a:schemeClr val="bg1"/>
                </a:solidFill>
              </a:rPr>
              <a:t>As pessoas não habilitadas que exercerem as profissões reguladas nesta Lei, independentemente de multa estabelecida estão sujeitas às penalidades previstas na Lei de Contravenções Penais</a:t>
            </a:r>
            <a:r>
              <a:rPr lang="pt-BR" altLang="pt-BR" sz="2000" dirty="0">
                <a:solidFill>
                  <a:schemeClr val="bg1"/>
                </a:solidFill>
              </a:rPr>
              <a:t>”. </a:t>
            </a:r>
            <a:endParaRPr lang="pt-BR" altLang="pt-BR" sz="2000" dirty="0" smtClean="0">
              <a:solidFill>
                <a:schemeClr val="bg1"/>
              </a:solidFill>
            </a:endParaRPr>
          </a:p>
          <a:p>
            <a:pPr algn="ctr" fontAlgn="base">
              <a:spcBef>
                <a:spcPct val="0"/>
              </a:spcBef>
              <a:spcAft>
                <a:spcPct val="0"/>
              </a:spcAft>
              <a:buFontTx/>
              <a:buNone/>
            </a:pPr>
            <a:endParaRPr lang="pt-BR" altLang="pt-BR" sz="2000" dirty="0" smtClean="0">
              <a:solidFill>
                <a:schemeClr val="bg1"/>
              </a:solidFill>
            </a:endParaRPr>
          </a:p>
          <a:p>
            <a:pPr algn="ctr" fontAlgn="base">
              <a:spcBef>
                <a:spcPct val="0"/>
              </a:spcBef>
              <a:spcAft>
                <a:spcPct val="0"/>
              </a:spcAft>
            </a:pPr>
            <a:r>
              <a:rPr lang="pt-BR" altLang="pt-BR" sz="2000" dirty="0">
                <a:solidFill>
                  <a:schemeClr val="bg1"/>
                </a:solidFill>
              </a:rPr>
              <a:t>Assim procedendo, a fiscalização do CREA estará cumprindo sua missão coibindo a atividade do leigo e impedindo também que profissionais e empresas venham a praticar atividades para as quais não possuam atribuições.</a:t>
            </a:r>
          </a:p>
          <a:p>
            <a:pPr algn="ctr" fontAlgn="base">
              <a:spcBef>
                <a:spcPct val="0"/>
              </a:spcBef>
              <a:spcAft>
                <a:spcPct val="0"/>
              </a:spcAft>
              <a:buFontTx/>
              <a:buNone/>
            </a:pPr>
            <a:endParaRPr lang="pt-BR" altLang="pt-BR" sz="2400" dirty="0">
              <a:solidFill>
                <a:schemeClr val="bg1"/>
              </a:solidFill>
            </a:endParaRP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3480807969"/>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5300"/>
                    </a14:imgEffect>
                    <a14:imgEffect>
                      <a14:brightnessContrast bright="-40000" contrast="40000"/>
                    </a14:imgEffect>
                  </a14:imgLayer>
                </a14:imgProps>
              </a:ext>
            </a:extLst>
          </a:blip>
          <a:srcRect/>
          <a:stretch>
            <a:fillRect l="-15000" t="-33000" r="-42000" b="-3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203482" y="-1082520"/>
            <a:ext cx="6737040" cy="9143999"/>
          </a:xfrm>
          <a:prstGeom prst="rect">
            <a:avLst/>
          </a:prstGeom>
          <a:gradFill>
            <a:gsLst>
              <a:gs pos="26000">
                <a:schemeClr val="bg2">
                  <a:lumMod val="1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0" y="0"/>
            <a:ext cx="8345840" cy="6883544"/>
          </a:xfrm>
          <a:prstGeom prst="rect">
            <a:avLst/>
          </a:prstGeom>
          <a:gradFill>
            <a:gsLst>
              <a:gs pos="35000">
                <a:schemeClr val="bg2">
                  <a:lumMod val="1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spaço Reservado para Texto 3"/>
          <p:cNvSpPr txBox="1">
            <a:spLocks/>
          </p:cNvSpPr>
          <p:nvPr/>
        </p:nvSpPr>
        <p:spPr>
          <a:xfrm>
            <a:off x="539552" y="548680"/>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CONSTITUIÇÃO </a:t>
            </a:r>
            <a:r>
              <a:rPr lang="pt-BR" dirty="0" smtClean="0"/>
              <a:t>FEDERAL</a:t>
            </a:r>
            <a:endParaRPr lang="pt-BR" dirty="0"/>
          </a:p>
        </p:txBody>
      </p:sp>
      <p:sp>
        <p:nvSpPr>
          <p:cNvPr id="9" name="Paralelogramo 8"/>
          <p:cNvSpPr/>
          <p:nvPr/>
        </p:nvSpPr>
        <p:spPr>
          <a:xfrm>
            <a:off x="-396552" y="1844824"/>
            <a:ext cx="10009112" cy="4611949"/>
          </a:xfrm>
          <a:prstGeom prst="parallelogram">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r>
              <a:rPr lang="pt-BR" sz="2400" dirty="0">
                <a:solidFill>
                  <a:schemeClr val="bg1"/>
                </a:solidFill>
              </a:rPr>
              <a:t>Art. 225. Todos têm direito ao </a:t>
            </a:r>
            <a:r>
              <a:rPr lang="pt-BR" sz="2400" b="1" dirty="0">
                <a:solidFill>
                  <a:schemeClr val="bg1"/>
                </a:solidFill>
              </a:rPr>
              <a:t>meio ambiente ecologicamente equilibrado, bem de uso comum do povo e essencial à sadia qualidade de vida</a:t>
            </a:r>
            <a:r>
              <a:rPr lang="pt-BR" sz="2400" dirty="0">
                <a:solidFill>
                  <a:schemeClr val="bg1"/>
                </a:solidFill>
              </a:rPr>
              <a:t>, </a:t>
            </a:r>
            <a:r>
              <a:rPr lang="pt-BR" sz="2400" b="1" dirty="0">
                <a:solidFill>
                  <a:schemeClr val="bg1"/>
                </a:solidFill>
              </a:rPr>
              <a:t>impondo-se ao Poder Público</a:t>
            </a:r>
            <a:r>
              <a:rPr lang="pt-BR" sz="2400" dirty="0">
                <a:solidFill>
                  <a:schemeClr val="bg1"/>
                </a:solidFill>
              </a:rPr>
              <a:t> e à coletividade o dever de defendê-lo e </a:t>
            </a:r>
            <a:r>
              <a:rPr lang="pt-BR" sz="2400" dirty="0" err="1">
                <a:solidFill>
                  <a:schemeClr val="bg1"/>
                </a:solidFill>
              </a:rPr>
              <a:t>preservá</a:t>
            </a:r>
            <a:r>
              <a:rPr lang="pt-BR" sz="2400" dirty="0">
                <a:solidFill>
                  <a:schemeClr val="bg1"/>
                </a:solidFill>
              </a:rPr>
              <a:t>- </a:t>
            </a:r>
            <a:r>
              <a:rPr lang="pt-BR" sz="2400" dirty="0" err="1">
                <a:solidFill>
                  <a:schemeClr val="bg1"/>
                </a:solidFill>
              </a:rPr>
              <a:t>lo</a:t>
            </a:r>
            <a:r>
              <a:rPr lang="pt-BR" sz="2400" dirty="0">
                <a:solidFill>
                  <a:schemeClr val="bg1"/>
                </a:solidFill>
              </a:rPr>
              <a:t> para as presentes e futuras gerações.</a:t>
            </a:r>
          </a:p>
          <a:p>
            <a:endParaRPr lang="pt-BR" sz="2400" dirty="0">
              <a:solidFill>
                <a:schemeClr val="bg1"/>
              </a:solidFill>
            </a:endParaRPr>
          </a:p>
          <a:p>
            <a:r>
              <a:rPr lang="pt-BR" sz="2400" dirty="0">
                <a:solidFill>
                  <a:schemeClr val="bg1"/>
                </a:solidFill>
              </a:rPr>
              <a:t>V - controlar a produção, a comercialização e o </a:t>
            </a:r>
            <a:r>
              <a:rPr lang="pt-BR" sz="2400" b="1" dirty="0">
                <a:solidFill>
                  <a:schemeClr val="bg1"/>
                </a:solidFill>
              </a:rPr>
              <a:t>emprego de técnicas</a:t>
            </a:r>
            <a:r>
              <a:rPr lang="pt-BR" sz="2400" dirty="0">
                <a:solidFill>
                  <a:schemeClr val="bg1"/>
                </a:solidFill>
              </a:rPr>
              <a:t>, métodos e substâncias que comportem risco para a vida, a </a:t>
            </a:r>
            <a:r>
              <a:rPr lang="pt-BR" sz="2400" b="1" dirty="0">
                <a:solidFill>
                  <a:schemeClr val="bg1"/>
                </a:solidFill>
              </a:rPr>
              <a:t>qualidade de vida e o meio ambiente</a:t>
            </a:r>
            <a:r>
              <a:rPr lang="pt-BR" sz="2400" dirty="0">
                <a:solidFill>
                  <a:schemeClr val="bg1"/>
                </a:solidFill>
              </a:rPr>
              <a:t>;</a:t>
            </a:r>
          </a:p>
        </p:txBody>
      </p:sp>
      <p:sp>
        <p:nvSpPr>
          <p:cNvPr id="3" name="Retângulo 2"/>
          <p:cNvSpPr/>
          <p:nvPr/>
        </p:nvSpPr>
        <p:spPr>
          <a:xfrm>
            <a:off x="539552" y="1124744"/>
            <a:ext cx="7992888" cy="658811"/>
          </a:xfrm>
          <a:prstGeom prst="rect">
            <a:avLst/>
          </a:prstGeom>
        </p:spPr>
        <p:txBody>
          <a:bodyPr wrap="square" tIns="180000">
            <a:spAutoFit/>
          </a:bodyPr>
          <a:lstStyle/>
          <a:p>
            <a:pPr algn="ctr">
              <a:defRPr/>
            </a:pPr>
            <a:r>
              <a:rPr lang="pt-BR" sz="2800" dirty="0">
                <a:solidFill>
                  <a:schemeClr val="bg1"/>
                </a:solidFill>
              </a:rPr>
              <a:t>CAPÍTULO </a:t>
            </a:r>
            <a:r>
              <a:rPr lang="pt-BR" sz="2800" dirty="0" smtClean="0">
                <a:solidFill>
                  <a:schemeClr val="bg1"/>
                </a:solidFill>
              </a:rPr>
              <a:t>VI - DO </a:t>
            </a:r>
            <a:r>
              <a:rPr lang="pt-BR" sz="2800" dirty="0">
                <a:solidFill>
                  <a:schemeClr val="bg1"/>
                </a:solidFill>
              </a:rPr>
              <a:t>MEIO AMBIENTE</a:t>
            </a:r>
          </a:p>
        </p:txBody>
      </p:sp>
      <p:pic>
        <p:nvPicPr>
          <p:cNvPr id="10" name="Imagem 9"/>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1838730882"/>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51000"/>
                    </a14:imgEffect>
                  </a14:imgLayer>
                </a14:imgProps>
              </a:ext>
            </a:extLst>
          </a:blip>
          <a:srcRect/>
          <a:stretch>
            <a:fillRect t="-28000" b="-2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185009" y="-1100992"/>
            <a:ext cx="6710790" cy="9207192"/>
          </a:xfrm>
          <a:prstGeom prst="rect">
            <a:avLst/>
          </a:prstGeom>
          <a:gradFill>
            <a:gsLst>
              <a:gs pos="24000">
                <a:schemeClr val="tx2">
                  <a:lumMod val="5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9442" y="-3445647"/>
            <a:ext cx="9167726" cy="12021475"/>
          </a:xfrm>
          <a:prstGeom prst="rect">
            <a:avLst/>
          </a:prstGeom>
          <a:ln>
            <a:noFill/>
          </a:ln>
        </p:spPr>
      </p:pic>
      <p:sp>
        <p:nvSpPr>
          <p:cNvPr id="2" name="Retângulo 1"/>
          <p:cNvSpPr/>
          <p:nvPr/>
        </p:nvSpPr>
        <p:spPr>
          <a:xfrm>
            <a:off x="-63193" y="-53400"/>
            <a:ext cx="8345840" cy="6089123"/>
          </a:xfrm>
          <a:prstGeom prst="rect">
            <a:avLst/>
          </a:prstGeom>
          <a:gradFill>
            <a:gsLst>
              <a:gs pos="3000">
                <a:schemeClr val="tx2">
                  <a:lumMod val="5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Espaço Reservado para Texto 3"/>
          <p:cNvSpPr txBox="1">
            <a:spLocks/>
          </p:cNvSpPr>
          <p:nvPr/>
        </p:nvSpPr>
        <p:spPr>
          <a:xfrm>
            <a:off x="683568" y="2132856"/>
            <a:ext cx="5472608" cy="707886"/>
          </a:xfrm>
          <a:prstGeom prst="rect">
            <a:avLst/>
          </a:prstGeom>
          <a:noFill/>
          <a:ln>
            <a:noFill/>
          </a:ln>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4000" dirty="0" smtClean="0">
                <a:solidFill>
                  <a:schemeClr val="bg1"/>
                </a:solidFill>
              </a:rPr>
              <a:t>CÓDIGO DE ÉTICA</a:t>
            </a:r>
            <a:endParaRPr lang="pt-BR" sz="4000" dirty="0">
              <a:solidFill>
                <a:schemeClr val="bg1"/>
              </a:solidFill>
            </a:endParaRPr>
          </a:p>
        </p:txBody>
      </p:sp>
      <p:sp>
        <p:nvSpPr>
          <p:cNvPr id="14" name="Retângulo 13"/>
          <p:cNvSpPr/>
          <p:nvPr/>
        </p:nvSpPr>
        <p:spPr>
          <a:xfrm>
            <a:off x="899592" y="3260010"/>
            <a:ext cx="4320480" cy="1501864"/>
          </a:xfrm>
          <a:custGeom>
            <a:avLst/>
            <a:gdLst/>
            <a:ahLst/>
            <a:cxnLst/>
            <a:rect l="l" t="t" r="r" b="b"/>
            <a:pathLst>
              <a:path w="4320480" h="1501864">
                <a:moveTo>
                  <a:pt x="0" y="0"/>
                </a:moveTo>
                <a:lnTo>
                  <a:pt x="4320480" y="0"/>
                </a:lnTo>
                <a:lnTo>
                  <a:pt x="4320480" y="576064"/>
                </a:lnTo>
                <a:lnTo>
                  <a:pt x="4039656" y="576064"/>
                </a:lnTo>
                <a:lnTo>
                  <a:pt x="4039656" y="925800"/>
                </a:lnTo>
                <a:lnTo>
                  <a:pt x="4039656" y="1016496"/>
                </a:lnTo>
                <a:lnTo>
                  <a:pt x="4039656" y="1501864"/>
                </a:lnTo>
                <a:lnTo>
                  <a:pt x="0" y="1501864"/>
                </a:lnTo>
                <a:lnTo>
                  <a:pt x="0" y="1016496"/>
                </a:lnTo>
                <a:lnTo>
                  <a:pt x="0" y="925800"/>
                </a:lnTo>
                <a:lnTo>
                  <a:pt x="0" y="576064"/>
                </a:lnTo>
                <a:lnTo>
                  <a:pt x="0" y="4404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899592" y="3260010"/>
            <a:ext cx="4572000" cy="1569660"/>
          </a:xfrm>
          <a:prstGeom prst="rect">
            <a:avLst/>
          </a:prstGeom>
        </p:spPr>
        <p:txBody>
          <a:bodyPr>
            <a:spAutoFit/>
          </a:bodyPr>
          <a:lstStyle/>
          <a:p>
            <a:r>
              <a:rPr lang="pt-BR" sz="3200" b="1" spc="300" dirty="0" smtClean="0"/>
              <a:t>Da identidade das profissões e dos profissionais</a:t>
            </a:r>
            <a:endParaRPr lang="pt-BR" sz="3200" b="1" spc="300" dirty="0"/>
          </a:p>
        </p:txBody>
      </p:sp>
    </p:spTree>
    <p:extLst>
      <p:ext uri="{BB962C8B-B14F-4D97-AF65-F5344CB8AC3E}">
        <p14:creationId xmlns:p14="http://schemas.microsoft.com/office/powerpoint/2010/main" val="12912231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51000"/>
                    </a14:imgEffect>
                  </a14:imgLayer>
                </a14:imgProps>
              </a:ext>
            </a:extLst>
          </a:blip>
          <a:srcRect/>
          <a:stretch>
            <a:fillRect t="-28000" b="-2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185009" y="-1100992"/>
            <a:ext cx="6710790" cy="9207192"/>
          </a:xfrm>
          <a:prstGeom prst="rect">
            <a:avLst/>
          </a:prstGeom>
          <a:gradFill>
            <a:gsLst>
              <a:gs pos="24000">
                <a:schemeClr val="tx2">
                  <a:lumMod val="5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63193" y="-53400"/>
            <a:ext cx="8345840" cy="6089123"/>
          </a:xfrm>
          <a:prstGeom prst="rect">
            <a:avLst/>
          </a:prstGeom>
          <a:gradFill>
            <a:gsLst>
              <a:gs pos="3000">
                <a:schemeClr val="tx2">
                  <a:lumMod val="5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aralelogramo 7"/>
          <p:cNvSpPr/>
          <p:nvPr/>
        </p:nvSpPr>
        <p:spPr>
          <a:xfrm>
            <a:off x="179512" y="1772816"/>
            <a:ext cx="8712968" cy="3402754"/>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dirty="0" smtClean="0">
                <a:solidFill>
                  <a:schemeClr val="bg1"/>
                </a:solidFill>
              </a:rPr>
              <a:t>As </a:t>
            </a:r>
            <a:r>
              <a:rPr lang="pt-BR" sz="2400" dirty="0">
                <a:solidFill>
                  <a:schemeClr val="bg1"/>
                </a:solidFill>
              </a:rPr>
              <a:t>profissões são caracterizadas por seus perfis próprios, pelo</a:t>
            </a:r>
            <a:br>
              <a:rPr lang="pt-BR" sz="2400" dirty="0">
                <a:solidFill>
                  <a:schemeClr val="bg1"/>
                </a:solidFill>
              </a:rPr>
            </a:br>
            <a:r>
              <a:rPr lang="pt-BR" sz="2400" dirty="0">
                <a:solidFill>
                  <a:schemeClr val="bg1"/>
                </a:solidFill>
              </a:rPr>
              <a:t>saber científico e tecnológico que incorporam, pelas expressões artísticas que utilizam e pelos</a:t>
            </a:r>
            <a:br>
              <a:rPr lang="pt-BR" sz="2400" dirty="0">
                <a:solidFill>
                  <a:schemeClr val="bg1"/>
                </a:solidFill>
              </a:rPr>
            </a:br>
            <a:r>
              <a:rPr lang="pt-BR" sz="2400" dirty="0">
                <a:solidFill>
                  <a:schemeClr val="bg1"/>
                </a:solidFill>
              </a:rPr>
              <a:t>resultados sociais, econômicos e </a:t>
            </a:r>
            <a:r>
              <a:rPr lang="pt-BR" sz="2400" b="1" dirty="0">
                <a:solidFill>
                  <a:schemeClr val="bg1"/>
                </a:solidFill>
              </a:rPr>
              <a:t>ambientais</a:t>
            </a:r>
            <a:r>
              <a:rPr lang="pt-BR" sz="2400" dirty="0">
                <a:solidFill>
                  <a:schemeClr val="bg1"/>
                </a:solidFill>
              </a:rPr>
              <a:t> do trabalho que realizam.</a:t>
            </a:r>
            <a:endParaRPr lang="pt-BR" altLang="pt-BR" sz="2400" dirty="0">
              <a:solidFill>
                <a:schemeClr val="bg1"/>
              </a:solidFill>
            </a:endParaRPr>
          </a:p>
        </p:txBody>
      </p:sp>
      <p:sp>
        <p:nvSpPr>
          <p:cNvPr id="9" name="Espaço Reservado para Texto 3"/>
          <p:cNvSpPr txBox="1">
            <a:spLocks/>
          </p:cNvSpPr>
          <p:nvPr/>
        </p:nvSpPr>
        <p:spPr>
          <a:xfrm>
            <a:off x="539552" y="548680"/>
            <a:ext cx="7992888" cy="720080"/>
          </a:xfrm>
          <a:prstGeom prst="rect">
            <a:avLst/>
          </a:prstGeom>
          <a:no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4400" dirty="0">
                <a:solidFill>
                  <a:schemeClr val="bg1"/>
                </a:solidFill>
              </a:rPr>
              <a:t>Art. 4º</a:t>
            </a:r>
          </a:p>
        </p:txBody>
      </p:sp>
    </p:spTree>
    <p:extLst>
      <p:ext uri="{BB962C8B-B14F-4D97-AF65-F5344CB8AC3E}">
        <p14:creationId xmlns:p14="http://schemas.microsoft.com/office/powerpoint/2010/main" val="2729315668"/>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51000"/>
                    </a14:imgEffect>
                  </a14:imgLayer>
                </a14:imgProps>
              </a:ext>
            </a:extLst>
          </a:blip>
          <a:srcRect/>
          <a:stretch>
            <a:fillRect t="-28000" b="-2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185009" y="-1100992"/>
            <a:ext cx="6710790" cy="9207192"/>
          </a:xfrm>
          <a:prstGeom prst="rect">
            <a:avLst/>
          </a:prstGeom>
          <a:gradFill>
            <a:gsLst>
              <a:gs pos="24000">
                <a:schemeClr val="tx2">
                  <a:lumMod val="5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63193" y="-53400"/>
            <a:ext cx="8345840" cy="6089123"/>
          </a:xfrm>
          <a:prstGeom prst="rect">
            <a:avLst/>
          </a:prstGeom>
          <a:gradFill>
            <a:gsLst>
              <a:gs pos="3000">
                <a:schemeClr val="tx2">
                  <a:lumMod val="5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aralelogramo 7"/>
          <p:cNvSpPr/>
          <p:nvPr/>
        </p:nvSpPr>
        <p:spPr>
          <a:xfrm>
            <a:off x="179512" y="1486436"/>
            <a:ext cx="8712968" cy="3975514"/>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dirty="0" smtClean="0">
                <a:solidFill>
                  <a:schemeClr val="bg1"/>
                </a:solidFill>
              </a:rPr>
              <a:t>O </a:t>
            </a:r>
            <a:r>
              <a:rPr lang="pt-BR" sz="2400" dirty="0">
                <a:solidFill>
                  <a:schemeClr val="bg1"/>
                </a:solidFill>
              </a:rPr>
              <a:t>objetivo das profissões e a ação dos profissionais voltam-se para o</a:t>
            </a:r>
            <a:br>
              <a:rPr lang="pt-BR" sz="2400" dirty="0">
                <a:solidFill>
                  <a:schemeClr val="bg1"/>
                </a:solidFill>
              </a:rPr>
            </a:br>
            <a:r>
              <a:rPr lang="pt-BR" sz="2400" dirty="0">
                <a:solidFill>
                  <a:schemeClr val="bg1"/>
                </a:solidFill>
              </a:rPr>
              <a:t>bem-estar e o desenvolvimento do homem, em seu </a:t>
            </a:r>
            <a:r>
              <a:rPr lang="pt-BR" sz="2400" b="1" dirty="0">
                <a:solidFill>
                  <a:schemeClr val="bg1"/>
                </a:solidFill>
              </a:rPr>
              <a:t>ambiente</a:t>
            </a:r>
            <a:r>
              <a:rPr lang="pt-BR" sz="2400" dirty="0">
                <a:solidFill>
                  <a:schemeClr val="bg1"/>
                </a:solidFill>
              </a:rPr>
              <a:t> e em suas diversas dimensões:</a:t>
            </a:r>
            <a:br>
              <a:rPr lang="pt-BR" sz="2400" dirty="0">
                <a:solidFill>
                  <a:schemeClr val="bg1"/>
                </a:solidFill>
              </a:rPr>
            </a:br>
            <a:r>
              <a:rPr lang="pt-BR" sz="2400" dirty="0">
                <a:solidFill>
                  <a:schemeClr val="bg1"/>
                </a:solidFill>
              </a:rPr>
              <a:t>como indivíduo, família, comunidade, sociedade, nação e humanidade; nas suas raízes</a:t>
            </a:r>
            <a:br>
              <a:rPr lang="pt-BR" sz="2400" dirty="0">
                <a:solidFill>
                  <a:schemeClr val="bg1"/>
                </a:solidFill>
              </a:rPr>
            </a:br>
            <a:r>
              <a:rPr lang="pt-BR" sz="2400" dirty="0">
                <a:solidFill>
                  <a:schemeClr val="bg1"/>
                </a:solidFill>
              </a:rPr>
              <a:t>históricas, nas gerações atual e futura.</a:t>
            </a:r>
            <a:endParaRPr lang="pt-BR" altLang="pt-BR" sz="2400" dirty="0">
              <a:solidFill>
                <a:schemeClr val="bg1"/>
              </a:solidFill>
            </a:endParaRPr>
          </a:p>
        </p:txBody>
      </p:sp>
      <p:sp>
        <p:nvSpPr>
          <p:cNvPr id="5" name="Espaço Reservado para Texto 3"/>
          <p:cNvSpPr txBox="1">
            <a:spLocks/>
          </p:cNvSpPr>
          <p:nvPr/>
        </p:nvSpPr>
        <p:spPr>
          <a:xfrm>
            <a:off x="539552" y="548680"/>
            <a:ext cx="7992888" cy="720080"/>
          </a:xfrm>
          <a:prstGeom prst="rect">
            <a:avLst/>
          </a:prstGeom>
          <a:no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4400" dirty="0">
                <a:solidFill>
                  <a:schemeClr val="bg1"/>
                </a:solidFill>
              </a:rPr>
              <a:t>Art. 6º</a:t>
            </a:r>
          </a:p>
        </p:txBody>
      </p:sp>
    </p:spTree>
    <p:extLst>
      <p:ext uri="{BB962C8B-B14F-4D97-AF65-F5344CB8AC3E}">
        <p14:creationId xmlns:p14="http://schemas.microsoft.com/office/powerpoint/2010/main" val="1693128034"/>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51000"/>
                    </a14:imgEffect>
                  </a14:imgLayer>
                </a14:imgProps>
              </a:ext>
            </a:extLst>
          </a:blip>
          <a:srcRect/>
          <a:stretch>
            <a:fillRect t="-28000" b="-2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185009" y="-1100992"/>
            <a:ext cx="6710790" cy="9207192"/>
          </a:xfrm>
          <a:prstGeom prst="rect">
            <a:avLst/>
          </a:prstGeom>
          <a:gradFill>
            <a:gsLst>
              <a:gs pos="24000">
                <a:schemeClr val="tx2">
                  <a:lumMod val="5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63193" y="-53400"/>
            <a:ext cx="8345840" cy="6089123"/>
          </a:xfrm>
          <a:prstGeom prst="rect">
            <a:avLst/>
          </a:prstGeom>
          <a:gradFill>
            <a:gsLst>
              <a:gs pos="3000">
                <a:schemeClr val="tx2">
                  <a:lumMod val="5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aralelogramo 7"/>
          <p:cNvSpPr/>
          <p:nvPr/>
        </p:nvSpPr>
        <p:spPr>
          <a:xfrm>
            <a:off x="179512" y="1772816"/>
            <a:ext cx="8712968" cy="3402754"/>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dirty="0">
                <a:solidFill>
                  <a:schemeClr val="bg1"/>
                </a:solidFill>
              </a:rPr>
              <a:t>I - A profissão é bem social da humanidade e o profissional é o agente</a:t>
            </a:r>
            <a:br>
              <a:rPr lang="pt-BR" sz="2400" dirty="0">
                <a:solidFill>
                  <a:schemeClr val="bg1"/>
                </a:solidFill>
              </a:rPr>
            </a:br>
            <a:r>
              <a:rPr lang="pt-BR" sz="2400" dirty="0">
                <a:solidFill>
                  <a:schemeClr val="bg1"/>
                </a:solidFill>
              </a:rPr>
              <a:t>capaz de exercê-la, tendo como objetivos maiores a </a:t>
            </a:r>
            <a:r>
              <a:rPr lang="pt-BR" sz="2400" b="1" dirty="0">
                <a:solidFill>
                  <a:schemeClr val="bg1"/>
                </a:solidFill>
              </a:rPr>
              <a:t>preservação e o desenvolvimento</a:t>
            </a:r>
            <a:br>
              <a:rPr lang="pt-BR" sz="2400" b="1" dirty="0">
                <a:solidFill>
                  <a:schemeClr val="bg1"/>
                </a:solidFill>
              </a:rPr>
            </a:br>
            <a:r>
              <a:rPr lang="pt-BR" sz="2400" b="1" dirty="0">
                <a:solidFill>
                  <a:schemeClr val="bg1"/>
                </a:solidFill>
              </a:rPr>
              <a:t>harmônico do ser humano, de seu ambiente </a:t>
            </a:r>
            <a:r>
              <a:rPr lang="pt-BR" sz="2400" dirty="0">
                <a:solidFill>
                  <a:schemeClr val="bg1"/>
                </a:solidFill>
              </a:rPr>
              <a:t>e de seus valores;</a:t>
            </a:r>
            <a:endParaRPr lang="pt-BR" altLang="pt-BR" sz="2400" dirty="0">
              <a:solidFill>
                <a:schemeClr val="bg1"/>
              </a:solidFill>
            </a:endParaRPr>
          </a:p>
        </p:txBody>
      </p:sp>
      <p:sp>
        <p:nvSpPr>
          <p:cNvPr id="5" name="Espaço Reservado para Texto 3"/>
          <p:cNvSpPr txBox="1">
            <a:spLocks/>
          </p:cNvSpPr>
          <p:nvPr/>
        </p:nvSpPr>
        <p:spPr>
          <a:xfrm>
            <a:off x="539552" y="548680"/>
            <a:ext cx="7992888" cy="720080"/>
          </a:xfrm>
          <a:prstGeom prst="rect">
            <a:avLst/>
          </a:prstGeom>
          <a:no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4400" dirty="0">
                <a:solidFill>
                  <a:schemeClr val="bg1"/>
                </a:solidFill>
              </a:rPr>
              <a:t>Do objetivo da profissão</a:t>
            </a:r>
            <a:r>
              <a:rPr lang="pt-BR" sz="4400" dirty="0" smtClean="0">
                <a:solidFill>
                  <a:schemeClr val="bg1"/>
                </a:solidFill>
              </a:rPr>
              <a:t>:</a:t>
            </a:r>
            <a:endParaRPr lang="pt-BR" sz="4400" dirty="0">
              <a:solidFill>
                <a:schemeClr val="bg1"/>
              </a:solidFill>
            </a:endParaRPr>
          </a:p>
        </p:txBody>
      </p:sp>
    </p:spTree>
    <p:extLst>
      <p:ext uri="{BB962C8B-B14F-4D97-AF65-F5344CB8AC3E}">
        <p14:creationId xmlns:p14="http://schemas.microsoft.com/office/powerpoint/2010/main" val="266135474"/>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51000"/>
                    </a14:imgEffect>
                  </a14:imgLayer>
                </a14:imgProps>
              </a:ext>
            </a:extLst>
          </a:blip>
          <a:srcRect/>
          <a:stretch>
            <a:fillRect t="-28000" b="-2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185009" y="-1100992"/>
            <a:ext cx="6710790" cy="9207192"/>
          </a:xfrm>
          <a:prstGeom prst="rect">
            <a:avLst/>
          </a:prstGeom>
          <a:gradFill>
            <a:gsLst>
              <a:gs pos="24000">
                <a:schemeClr val="tx2">
                  <a:lumMod val="5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63193" y="-53400"/>
            <a:ext cx="8345840" cy="6089123"/>
          </a:xfrm>
          <a:prstGeom prst="rect">
            <a:avLst/>
          </a:prstGeom>
          <a:gradFill>
            <a:gsLst>
              <a:gs pos="3000">
                <a:schemeClr val="tx2">
                  <a:lumMod val="5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aralelogramo 7"/>
          <p:cNvSpPr/>
          <p:nvPr/>
        </p:nvSpPr>
        <p:spPr>
          <a:xfrm>
            <a:off x="179512" y="2307447"/>
            <a:ext cx="8712968" cy="2872800"/>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fontAlgn="base">
              <a:spcBef>
                <a:spcPct val="0"/>
              </a:spcBef>
              <a:spcAft>
                <a:spcPct val="0"/>
              </a:spcAft>
              <a:buFontTx/>
              <a:buNone/>
            </a:pPr>
            <a:r>
              <a:rPr lang="pt-BR" sz="2400" dirty="0">
                <a:solidFill>
                  <a:schemeClr val="bg1"/>
                </a:solidFill>
              </a:rPr>
              <a:t>VI - A profissão é exercida com base nos preceitos </a:t>
            </a:r>
            <a:r>
              <a:rPr lang="pt-BR" sz="2400" dirty="0" smtClean="0">
                <a:solidFill>
                  <a:schemeClr val="bg1"/>
                </a:solidFill>
              </a:rPr>
              <a:t>do </a:t>
            </a:r>
            <a:r>
              <a:rPr lang="pt-BR" sz="2400" b="1" dirty="0" smtClean="0">
                <a:solidFill>
                  <a:schemeClr val="bg1"/>
                </a:solidFill>
              </a:rPr>
              <a:t>desenvolvimento </a:t>
            </a:r>
            <a:r>
              <a:rPr lang="pt-BR" sz="2400" b="1" dirty="0">
                <a:solidFill>
                  <a:schemeClr val="bg1"/>
                </a:solidFill>
              </a:rPr>
              <a:t>sustentável</a:t>
            </a:r>
            <a:r>
              <a:rPr lang="pt-BR" sz="2400" dirty="0">
                <a:solidFill>
                  <a:schemeClr val="bg1"/>
                </a:solidFill>
              </a:rPr>
              <a:t> na intervenção sobre os </a:t>
            </a:r>
            <a:r>
              <a:rPr lang="pt-BR" sz="2400" b="1" dirty="0">
                <a:solidFill>
                  <a:schemeClr val="bg1"/>
                </a:solidFill>
              </a:rPr>
              <a:t>ambientes natural </a:t>
            </a:r>
            <a:r>
              <a:rPr lang="pt-BR" sz="2400" dirty="0">
                <a:solidFill>
                  <a:schemeClr val="bg1"/>
                </a:solidFill>
              </a:rPr>
              <a:t>e construído e da</a:t>
            </a:r>
            <a:br>
              <a:rPr lang="pt-BR" sz="2400" dirty="0">
                <a:solidFill>
                  <a:schemeClr val="bg1"/>
                </a:solidFill>
              </a:rPr>
            </a:br>
            <a:r>
              <a:rPr lang="pt-BR" sz="2400" b="1" dirty="0">
                <a:solidFill>
                  <a:schemeClr val="bg1"/>
                </a:solidFill>
              </a:rPr>
              <a:t>incolumidade das pessoas</a:t>
            </a:r>
            <a:r>
              <a:rPr lang="pt-BR" sz="2400" dirty="0">
                <a:solidFill>
                  <a:schemeClr val="bg1"/>
                </a:solidFill>
              </a:rPr>
              <a:t>, de seus bens e de seus valores;</a:t>
            </a:r>
            <a:endParaRPr lang="pt-BR" altLang="pt-BR" sz="2400" dirty="0">
              <a:solidFill>
                <a:schemeClr val="bg1"/>
              </a:solidFill>
            </a:endParaRPr>
          </a:p>
        </p:txBody>
      </p:sp>
      <p:sp>
        <p:nvSpPr>
          <p:cNvPr id="5" name="Espaço Reservado para Texto 3"/>
          <p:cNvSpPr txBox="1">
            <a:spLocks/>
          </p:cNvSpPr>
          <p:nvPr/>
        </p:nvSpPr>
        <p:spPr>
          <a:xfrm>
            <a:off x="539552" y="1052736"/>
            <a:ext cx="7992888" cy="720080"/>
          </a:xfrm>
          <a:prstGeom prst="rect">
            <a:avLst/>
          </a:prstGeom>
          <a:no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4400" dirty="0">
                <a:solidFill>
                  <a:schemeClr val="bg1"/>
                </a:solidFill>
              </a:rPr>
              <a:t>Da intervenção profissional sobre o meio:</a:t>
            </a:r>
            <a:br>
              <a:rPr lang="pt-BR" sz="4400" dirty="0">
                <a:solidFill>
                  <a:schemeClr val="bg1"/>
                </a:solidFill>
              </a:rPr>
            </a:br>
            <a:endParaRPr lang="pt-BR" sz="4400" dirty="0">
              <a:solidFill>
                <a:schemeClr val="bg1"/>
              </a:solidFill>
            </a:endParaRPr>
          </a:p>
        </p:txBody>
      </p:sp>
    </p:spTree>
    <p:extLst>
      <p:ext uri="{BB962C8B-B14F-4D97-AF65-F5344CB8AC3E}">
        <p14:creationId xmlns:p14="http://schemas.microsoft.com/office/powerpoint/2010/main" val="2640532133"/>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51000"/>
                    </a14:imgEffect>
                  </a14:imgLayer>
                </a14:imgProps>
              </a:ext>
            </a:extLst>
          </a:blip>
          <a:srcRect/>
          <a:stretch>
            <a:fillRect t="-28000" b="-28000"/>
          </a:stretch>
        </a:blipFill>
        <a:effectLst/>
      </p:bgPr>
    </p:bg>
    <p:spTree>
      <p:nvGrpSpPr>
        <p:cNvPr id="1" name=""/>
        <p:cNvGrpSpPr/>
        <p:nvPr/>
      </p:nvGrpSpPr>
      <p:grpSpPr>
        <a:xfrm>
          <a:off x="0" y="0"/>
          <a:ext cx="0" cy="0"/>
          <a:chOff x="0" y="0"/>
          <a:chExt cx="0" cy="0"/>
        </a:xfrm>
      </p:grpSpPr>
      <p:sp>
        <p:nvSpPr>
          <p:cNvPr id="7" name="Retângulo 6"/>
          <p:cNvSpPr/>
          <p:nvPr/>
        </p:nvSpPr>
        <p:spPr>
          <a:xfrm rot="16200000">
            <a:off x="1185009" y="-1100992"/>
            <a:ext cx="6710790" cy="9207192"/>
          </a:xfrm>
          <a:prstGeom prst="rect">
            <a:avLst/>
          </a:prstGeom>
          <a:gradFill>
            <a:gsLst>
              <a:gs pos="24000">
                <a:schemeClr val="tx2">
                  <a:lumMod val="50000"/>
                </a:schemeClr>
              </a:gs>
              <a:gs pos="7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1"/>
          <p:cNvSpPr/>
          <p:nvPr/>
        </p:nvSpPr>
        <p:spPr>
          <a:xfrm>
            <a:off x="-63193" y="-53400"/>
            <a:ext cx="8345840" cy="6089123"/>
          </a:xfrm>
          <a:prstGeom prst="rect">
            <a:avLst/>
          </a:prstGeom>
          <a:gradFill>
            <a:gsLst>
              <a:gs pos="3000">
                <a:schemeClr val="tx2">
                  <a:lumMod val="50000"/>
                </a:schemeClr>
              </a:gs>
              <a:gs pos="7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aralelogramo 7"/>
          <p:cNvSpPr/>
          <p:nvPr/>
        </p:nvSpPr>
        <p:spPr>
          <a:xfrm>
            <a:off x="-612576" y="-415316"/>
            <a:ext cx="10225136" cy="7562430"/>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pPr algn="ctr" fontAlgn="base">
              <a:spcBef>
                <a:spcPct val="0"/>
              </a:spcBef>
              <a:spcAft>
                <a:spcPct val="0"/>
              </a:spcAft>
              <a:buFontTx/>
              <a:buNone/>
            </a:pPr>
            <a:r>
              <a:rPr lang="pt-BR" sz="2400" b="1" dirty="0">
                <a:solidFill>
                  <a:schemeClr val="bg1"/>
                </a:solidFill>
              </a:rPr>
              <a:t>V – Ante ao meio:</a:t>
            </a:r>
            <a:br>
              <a:rPr lang="pt-BR" sz="2400" b="1" dirty="0">
                <a:solidFill>
                  <a:schemeClr val="bg1"/>
                </a:solidFill>
              </a:rPr>
            </a:br>
            <a:r>
              <a:rPr lang="pt-BR" sz="2400" dirty="0">
                <a:solidFill>
                  <a:schemeClr val="bg1"/>
                </a:solidFill>
              </a:rPr>
              <a:t>a) orientar o exercício das atividades profissionais pelos preceitos do </a:t>
            </a:r>
            <a:r>
              <a:rPr lang="pt-BR" sz="2400" b="1" dirty="0">
                <a:solidFill>
                  <a:schemeClr val="bg1"/>
                </a:solidFill>
              </a:rPr>
              <a:t>desenvolvimento</a:t>
            </a:r>
            <a:br>
              <a:rPr lang="pt-BR" sz="2400" b="1" dirty="0">
                <a:solidFill>
                  <a:schemeClr val="bg1"/>
                </a:solidFill>
              </a:rPr>
            </a:br>
            <a:r>
              <a:rPr lang="pt-BR" sz="2400" b="1" dirty="0">
                <a:solidFill>
                  <a:schemeClr val="bg1"/>
                </a:solidFill>
              </a:rPr>
              <a:t>sustentável;</a:t>
            </a:r>
            <a:r>
              <a:rPr lang="pt-BR" sz="2400" dirty="0">
                <a:solidFill>
                  <a:schemeClr val="bg1"/>
                </a:solidFill>
              </a:rPr>
              <a:t/>
            </a:r>
            <a:br>
              <a:rPr lang="pt-BR" sz="2400" dirty="0">
                <a:solidFill>
                  <a:schemeClr val="bg1"/>
                </a:solidFill>
              </a:rPr>
            </a:br>
            <a:r>
              <a:rPr lang="pt-BR" sz="2400" dirty="0">
                <a:solidFill>
                  <a:schemeClr val="bg1"/>
                </a:solidFill>
              </a:rPr>
              <a:t>b) atender, quando da elaboração de projetos, execução de obras ou criação de novos</a:t>
            </a:r>
            <a:br>
              <a:rPr lang="pt-BR" sz="2400" dirty="0">
                <a:solidFill>
                  <a:schemeClr val="bg1"/>
                </a:solidFill>
              </a:rPr>
            </a:br>
            <a:r>
              <a:rPr lang="pt-BR" sz="2400" dirty="0">
                <a:solidFill>
                  <a:schemeClr val="bg1"/>
                </a:solidFill>
              </a:rPr>
              <a:t>produtos, aos princípios e recomendações de conservação de energia e de minimização</a:t>
            </a:r>
            <a:br>
              <a:rPr lang="pt-BR" sz="2400" dirty="0">
                <a:solidFill>
                  <a:schemeClr val="bg1"/>
                </a:solidFill>
              </a:rPr>
            </a:br>
            <a:r>
              <a:rPr lang="pt-BR" sz="2400" dirty="0">
                <a:solidFill>
                  <a:schemeClr val="bg1"/>
                </a:solidFill>
              </a:rPr>
              <a:t>dos </a:t>
            </a:r>
            <a:r>
              <a:rPr lang="pt-BR" sz="2400" b="1" dirty="0">
                <a:solidFill>
                  <a:schemeClr val="bg1"/>
                </a:solidFill>
              </a:rPr>
              <a:t>impactos ambientais</a:t>
            </a:r>
            <a:r>
              <a:rPr lang="pt-BR" sz="2400" dirty="0">
                <a:solidFill>
                  <a:schemeClr val="bg1"/>
                </a:solidFill>
              </a:rPr>
              <a:t>;</a:t>
            </a:r>
            <a:br>
              <a:rPr lang="pt-BR" sz="2400" dirty="0">
                <a:solidFill>
                  <a:schemeClr val="bg1"/>
                </a:solidFill>
              </a:rPr>
            </a:br>
            <a:r>
              <a:rPr lang="pt-BR" sz="2400" dirty="0">
                <a:solidFill>
                  <a:schemeClr val="bg1"/>
                </a:solidFill>
              </a:rPr>
              <a:t>c) considerar em todos os planos, projetos e serviços as diretrizes e disposições concernentes</a:t>
            </a:r>
            <a:br>
              <a:rPr lang="pt-BR" sz="2400" dirty="0">
                <a:solidFill>
                  <a:schemeClr val="bg1"/>
                </a:solidFill>
              </a:rPr>
            </a:br>
            <a:r>
              <a:rPr lang="pt-BR" sz="2400" dirty="0">
                <a:solidFill>
                  <a:schemeClr val="bg1"/>
                </a:solidFill>
              </a:rPr>
              <a:t>à </a:t>
            </a:r>
            <a:r>
              <a:rPr lang="pt-BR" sz="2400" b="1" dirty="0">
                <a:solidFill>
                  <a:schemeClr val="bg1"/>
                </a:solidFill>
              </a:rPr>
              <a:t>preservação e ao desenvolvimento dos patrimônios </a:t>
            </a:r>
            <a:r>
              <a:rPr lang="pt-BR" sz="2400" b="1" dirty="0" err="1">
                <a:solidFill>
                  <a:schemeClr val="bg1"/>
                </a:solidFill>
              </a:rPr>
              <a:t>sócio-cultural</a:t>
            </a:r>
            <a:r>
              <a:rPr lang="pt-BR" sz="2400" b="1" dirty="0">
                <a:solidFill>
                  <a:schemeClr val="bg1"/>
                </a:solidFill>
              </a:rPr>
              <a:t> e ambiental</a:t>
            </a:r>
            <a:r>
              <a:rPr lang="pt-BR" sz="2400" dirty="0">
                <a:solidFill>
                  <a:schemeClr val="bg1"/>
                </a:solidFill>
              </a:rPr>
              <a:t>.</a:t>
            </a:r>
            <a:endParaRPr lang="pt-BR" altLang="pt-BR" sz="2400" dirty="0">
              <a:solidFill>
                <a:schemeClr val="bg1"/>
              </a:solidFill>
            </a:endParaRPr>
          </a:p>
        </p:txBody>
      </p:sp>
    </p:spTree>
    <p:extLst>
      <p:ext uri="{BB962C8B-B14F-4D97-AF65-F5344CB8AC3E}">
        <p14:creationId xmlns:p14="http://schemas.microsoft.com/office/powerpoint/2010/main" val="178957995"/>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9442" y="-3445647"/>
            <a:ext cx="9167726" cy="12021475"/>
          </a:xfrm>
          <a:prstGeom prst="rect">
            <a:avLst/>
          </a:prstGeom>
        </p:spPr>
      </p:pic>
      <p:pic>
        <p:nvPicPr>
          <p:cNvPr id="5" name="Imagem 4"/>
          <p:cNvPicPr>
            <a:picLocks noChangeAspect="1"/>
          </p:cNvPicPr>
          <p:nvPr/>
        </p:nvPicPr>
        <p:blipFill rotWithShape="1">
          <a:blip r:embed="rId5">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611561" y="4077072"/>
            <a:ext cx="3816425" cy="2197993"/>
          </a:xfrm>
          <a:custGeom>
            <a:avLst/>
            <a:gdLst/>
            <a:ahLst/>
            <a:cxnLst/>
            <a:rect l="l" t="t" r="r" b="b"/>
            <a:pathLst>
              <a:path w="3816425" h="2197993">
                <a:moveTo>
                  <a:pt x="0" y="0"/>
                </a:moveTo>
                <a:lnTo>
                  <a:pt x="14334" y="0"/>
                </a:lnTo>
                <a:lnTo>
                  <a:pt x="144016" y="0"/>
                </a:lnTo>
                <a:lnTo>
                  <a:pt x="3110678" y="0"/>
                </a:lnTo>
                <a:lnTo>
                  <a:pt x="3110678" y="576064"/>
                </a:lnTo>
                <a:lnTo>
                  <a:pt x="3816424" y="576064"/>
                </a:lnTo>
                <a:lnTo>
                  <a:pt x="3816424" y="1049619"/>
                </a:lnTo>
                <a:lnTo>
                  <a:pt x="3816425" y="1049619"/>
                </a:lnTo>
                <a:lnTo>
                  <a:pt x="3816425" y="1625683"/>
                </a:lnTo>
                <a:lnTo>
                  <a:pt x="2439114" y="1625683"/>
                </a:lnTo>
                <a:lnTo>
                  <a:pt x="2439114" y="2197993"/>
                </a:lnTo>
                <a:lnTo>
                  <a:pt x="144016" y="2197993"/>
                </a:lnTo>
                <a:lnTo>
                  <a:pt x="5176" y="2197993"/>
                </a:lnTo>
                <a:lnTo>
                  <a:pt x="0" y="219799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Espaço Reservado para Texto 3"/>
          <p:cNvSpPr txBox="1">
            <a:spLocks/>
          </p:cNvSpPr>
          <p:nvPr/>
        </p:nvSpPr>
        <p:spPr>
          <a:xfrm>
            <a:off x="539552" y="1001633"/>
            <a:ext cx="5472608" cy="5324535"/>
          </a:xfrm>
          <a:prstGeom prst="rect">
            <a:avLst/>
          </a:prstGeom>
          <a:noFill/>
          <a:ln>
            <a:noFill/>
          </a:ln>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4000" dirty="0">
                <a:solidFill>
                  <a:schemeClr val="bg1"/>
                </a:solidFill>
              </a:rPr>
              <a:t>PROFISSIONAIS E EMPRESAS LEGALMENTE HABILITADOS:</a:t>
            </a:r>
          </a:p>
          <a:p>
            <a:endParaRPr lang="pt-BR" dirty="0">
              <a:solidFill>
                <a:schemeClr val="bg1"/>
              </a:solidFill>
            </a:endParaRPr>
          </a:p>
          <a:p>
            <a:r>
              <a:rPr lang="pt-BR" dirty="0" smtClean="0"/>
              <a:t>Aqueles que atenderem a lei 5194/66 em sua plenitude</a:t>
            </a:r>
            <a:endParaRPr lang="pt-BR" dirty="0"/>
          </a:p>
        </p:txBody>
      </p:sp>
    </p:spTree>
    <p:extLst>
      <p:ext uri="{BB962C8B-B14F-4D97-AF65-F5344CB8AC3E}">
        <p14:creationId xmlns:p14="http://schemas.microsoft.com/office/powerpoint/2010/main" val="12141200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2" name="Diagrama 1"/>
          <p:cNvGraphicFramePr/>
          <p:nvPr>
            <p:extLst>
              <p:ext uri="{D42A27DB-BD31-4B8C-83A1-F6EECF244321}">
                <p14:modId xmlns:p14="http://schemas.microsoft.com/office/powerpoint/2010/main" val="3965985427"/>
              </p:ext>
            </p:extLst>
          </p:nvPr>
        </p:nvGraphicFramePr>
        <p:xfrm>
          <a:off x="971600" y="1649992"/>
          <a:ext cx="7377059" cy="4947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10" name="Retângulo 9"/>
          <p:cNvSpPr/>
          <p:nvPr/>
        </p:nvSpPr>
        <p:spPr>
          <a:xfrm>
            <a:off x="539552" y="980728"/>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893318570"/>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2" name="Diagrama 1"/>
          <p:cNvGraphicFramePr/>
          <p:nvPr>
            <p:extLst>
              <p:ext uri="{D42A27DB-BD31-4B8C-83A1-F6EECF244321}">
                <p14:modId xmlns:p14="http://schemas.microsoft.com/office/powerpoint/2010/main" val="169392691"/>
              </p:ext>
            </p:extLst>
          </p:nvPr>
        </p:nvGraphicFramePr>
        <p:xfrm>
          <a:off x="971600" y="1995597"/>
          <a:ext cx="7377059" cy="43857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6" name="Retângulo 5"/>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947459882"/>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2" name="Diagrama 1"/>
          <p:cNvGraphicFramePr/>
          <p:nvPr>
            <p:extLst>
              <p:ext uri="{D42A27DB-BD31-4B8C-83A1-F6EECF244321}">
                <p14:modId xmlns:p14="http://schemas.microsoft.com/office/powerpoint/2010/main" val="2721694997"/>
              </p:ext>
            </p:extLst>
          </p:nvPr>
        </p:nvGraphicFramePr>
        <p:xfrm>
          <a:off x="971601" y="2276872"/>
          <a:ext cx="6336703" cy="33843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6" name="Retângulo 5"/>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3527101647"/>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2" name="Diagrama 1"/>
          <p:cNvGraphicFramePr/>
          <p:nvPr>
            <p:extLst>
              <p:ext uri="{D42A27DB-BD31-4B8C-83A1-F6EECF244321}">
                <p14:modId xmlns:p14="http://schemas.microsoft.com/office/powerpoint/2010/main" val="626527370"/>
              </p:ext>
            </p:extLst>
          </p:nvPr>
        </p:nvGraphicFramePr>
        <p:xfrm>
          <a:off x="971600" y="1995597"/>
          <a:ext cx="7377059" cy="3809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6" name="Retângulo 5"/>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1344097638"/>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graphicFrame>
        <p:nvGraphicFramePr>
          <p:cNvPr id="6" name="Diagrama 5"/>
          <p:cNvGraphicFramePr/>
          <p:nvPr>
            <p:extLst>
              <p:ext uri="{D42A27DB-BD31-4B8C-83A1-F6EECF244321}">
                <p14:modId xmlns:p14="http://schemas.microsoft.com/office/powerpoint/2010/main" val="2301828178"/>
              </p:ext>
            </p:extLst>
          </p:nvPr>
        </p:nvGraphicFramePr>
        <p:xfrm>
          <a:off x="971600" y="1700808"/>
          <a:ext cx="7377059" cy="46085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tângulo 8"/>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397840019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907584367"/>
              </p:ext>
            </p:extLst>
          </p:nvPr>
        </p:nvGraphicFramePr>
        <p:xfrm>
          <a:off x="971600" y="1772816"/>
          <a:ext cx="7377059" cy="47525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1575464867"/>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1591440569"/>
              </p:ext>
            </p:extLst>
          </p:nvPr>
        </p:nvGraphicFramePr>
        <p:xfrm>
          <a:off x="971600" y="1772816"/>
          <a:ext cx="7377059" cy="46805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spTree>
    <p:extLst>
      <p:ext uri="{BB962C8B-B14F-4D97-AF65-F5344CB8AC3E}">
        <p14:creationId xmlns:p14="http://schemas.microsoft.com/office/powerpoint/2010/main" val="29297948"/>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sp>
        <p:nvSpPr>
          <p:cNvPr id="8" name="Retângulo 7"/>
          <p:cNvSpPr/>
          <p:nvPr/>
        </p:nvSpPr>
        <p:spPr>
          <a:xfrm>
            <a:off x="539552" y="1103552"/>
            <a:ext cx="7992888" cy="597256"/>
          </a:xfrm>
          <a:prstGeom prst="rect">
            <a:avLst/>
          </a:prstGeom>
        </p:spPr>
        <p:txBody>
          <a:bodyPr wrap="square" tIns="180000">
            <a:spAutoFit/>
          </a:bodyPr>
          <a:lstStyle/>
          <a:p>
            <a:pPr algn="ctr">
              <a:defRPr/>
            </a:pPr>
            <a:r>
              <a:rPr lang="pt-BR" sz="2400" dirty="0" smtClean="0">
                <a:solidFill>
                  <a:schemeClr val="bg1"/>
                </a:solidFill>
              </a:rPr>
              <a:t>LEI 5.194/66 - REGULAMENTA A ENGENHARIA E AGRONOMIA</a:t>
            </a:r>
            <a:endParaRPr lang="pt-BR" sz="2400" dirty="0">
              <a:solidFill>
                <a:schemeClr val="bg1"/>
              </a:solidFill>
            </a:endParaRPr>
          </a:p>
        </p:txBody>
      </p:sp>
      <p:graphicFrame>
        <p:nvGraphicFramePr>
          <p:cNvPr id="6" name="Diagrama 5"/>
          <p:cNvGraphicFramePr/>
          <p:nvPr>
            <p:extLst>
              <p:ext uri="{D42A27DB-BD31-4B8C-83A1-F6EECF244321}">
                <p14:modId xmlns:p14="http://schemas.microsoft.com/office/powerpoint/2010/main" val="1381263360"/>
              </p:ext>
            </p:extLst>
          </p:nvPr>
        </p:nvGraphicFramePr>
        <p:xfrm>
          <a:off x="971600" y="1772818"/>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2480000135"/>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sp>
        <p:nvSpPr>
          <p:cNvPr id="8" name="Retângulo 7"/>
          <p:cNvSpPr/>
          <p:nvPr/>
        </p:nvSpPr>
        <p:spPr>
          <a:xfrm>
            <a:off x="539552" y="1463592"/>
            <a:ext cx="7992888" cy="720367"/>
          </a:xfrm>
          <a:prstGeom prst="rect">
            <a:avLst/>
          </a:prstGeom>
        </p:spPr>
        <p:txBody>
          <a:bodyPr wrap="square" tIns="180000">
            <a:spAutoFit/>
          </a:bodyPr>
          <a:lstStyle/>
          <a:p>
            <a:pPr algn="ctr">
              <a:defRPr/>
            </a:pPr>
            <a:r>
              <a:rPr lang="pt-BR" sz="3200" dirty="0">
                <a:solidFill>
                  <a:schemeClr val="bg1"/>
                </a:solidFill>
              </a:rPr>
              <a:t>LEI </a:t>
            </a:r>
            <a:r>
              <a:rPr lang="pt-BR" sz="3200" dirty="0" smtClean="0">
                <a:solidFill>
                  <a:schemeClr val="bg1"/>
                </a:solidFill>
              </a:rPr>
              <a:t>4.950-A/66</a:t>
            </a:r>
            <a:endParaRPr lang="pt-BR" sz="3200" dirty="0">
              <a:solidFill>
                <a:schemeClr val="bg1"/>
              </a:solidFill>
            </a:endParaRPr>
          </a:p>
        </p:txBody>
      </p:sp>
      <p:graphicFrame>
        <p:nvGraphicFramePr>
          <p:cNvPr id="6" name="Diagrama 5"/>
          <p:cNvGraphicFramePr/>
          <p:nvPr>
            <p:extLst>
              <p:ext uri="{D42A27DB-BD31-4B8C-83A1-F6EECF244321}">
                <p14:modId xmlns:p14="http://schemas.microsoft.com/office/powerpoint/2010/main" val="2559778646"/>
              </p:ext>
            </p:extLst>
          </p:nvPr>
        </p:nvGraphicFramePr>
        <p:xfrm>
          <a:off x="971600" y="2636912"/>
          <a:ext cx="7377059" cy="31107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251520" y="2039656"/>
            <a:ext cx="8568952" cy="597256"/>
          </a:xfrm>
          <a:prstGeom prst="rect">
            <a:avLst/>
          </a:prstGeom>
        </p:spPr>
        <p:txBody>
          <a:bodyPr wrap="square" tIns="180000">
            <a:spAutoFit/>
          </a:bodyPr>
          <a:lstStyle/>
          <a:p>
            <a:pPr algn="ctr">
              <a:defRPr/>
            </a:pPr>
            <a:r>
              <a:rPr lang="pt-BR" sz="2400" dirty="0" smtClean="0">
                <a:solidFill>
                  <a:schemeClr val="bg1"/>
                </a:solidFill>
              </a:rPr>
              <a:t>SALÁRIO MÍNIMO DOS ENGENHEIROS E AGRÔNOMOS CELETISTAS</a:t>
            </a:r>
            <a:endParaRPr lang="pt-BR" sz="2400" dirty="0">
              <a:solidFill>
                <a:schemeClr val="bg1"/>
              </a:solidFill>
            </a:endParaRPr>
          </a:p>
        </p:txBody>
      </p:sp>
    </p:spTree>
    <p:extLst>
      <p:ext uri="{BB962C8B-B14F-4D97-AF65-F5344CB8AC3E}">
        <p14:creationId xmlns:p14="http://schemas.microsoft.com/office/powerpoint/2010/main" val="1779609236"/>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sp>
        <p:nvSpPr>
          <p:cNvPr id="8" name="Retângulo 7"/>
          <p:cNvSpPr/>
          <p:nvPr/>
        </p:nvSpPr>
        <p:spPr>
          <a:xfrm>
            <a:off x="539552" y="1535600"/>
            <a:ext cx="7992888" cy="720367"/>
          </a:xfrm>
          <a:prstGeom prst="rect">
            <a:avLst/>
          </a:prstGeom>
        </p:spPr>
        <p:txBody>
          <a:bodyPr wrap="square" tIns="180000">
            <a:spAutoFit/>
          </a:bodyPr>
          <a:lstStyle/>
          <a:p>
            <a:pPr algn="ctr">
              <a:defRPr/>
            </a:pPr>
            <a:r>
              <a:rPr lang="pt-BR" sz="3200" dirty="0">
                <a:solidFill>
                  <a:schemeClr val="bg1"/>
                </a:solidFill>
              </a:rPr>
              <a:t>LEI </a:t>
            </a:r>
            <a:r>
              <a:rPr lang="pt-BR" sz="3200" dirty="0">
                <a:solidFill>
                  <a:schemeClr val="bg1"/>
                </a:solidFill>
              </a:rPr>
              <a:t>6.496/77</a:t>
            </a:r>
            <a:endParaRPr lang="pt-BR" sz="3200" dirty="0">
              <a:solidFill>
                <a:schemeClr val="bg1"/>
              </a:solidFill>
            </a:endParaRPr>
          </a:p>
        </p:txBody>
      </p:sp>
      <p:graphicFrame>
        <p:nvGraphicFramePr>
          <p:cNvPr id="6" name="Diagrama 5"/>
          <p:cNvGraphicFramePr/>
          <p:nvPr>
            <p:extLst>
              <p:ext uri="{D42A27DB-BD31-4B8C-83A1-F6EECF244321}">
                <p14:modId xmlns:p14="http://schemas.microsoft.com/office/powerpoint/2010/main" val="3358403823"/>
              </p:ext>
            </p:extLst>
          </p:nvPr>
        </p:nvGraphicFramePr>
        <p:xfrm>
          <a:off x="971600" y="2420888"/>
          <a:ext cx="7377059" cy="34563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278051694"/>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sp>
        <p:nvSpPr>
          <p:cNvPr id="8" name="Retângulo 7"/>
          <p:cNvSpPr/>
          <p:nvPr/>
        </p:nvSpPr>
        <p:spPr>
          <a:xfrm>
            <a:off x="539552" y="1103552"/>
            <a:ext cx="7992888" cy="720367"/>
          </a:xfrm>
          <a:prstGeom prst="rect">
            <a:avLst/>
          </a:prstGeom>
        </p:spPr>
        <p:txBody>
          <a:bodyPr wrap="square" tIns="180000">
            <a:spAutoFit/>
          </a:bodyPr>
          <a:lstStyle/>
          <a:p>
            <a:pPr algn="ctr">
              <a:defRPr/>
            </a:pPr>
            <a:r>
              <a:rPr lang="pt-BR" sz="3200" dirty="0">
                <a:solidFill>
                  <a:schemeClr val="bg1"/>
                </a:solidFill>
              </a:rPr>
              <a:t>LEI 6.496/77</a:t>
            </a:r>
          </a:p>
        </p:txBody>
      </p:sp>
      <p:graphicFrame>
        <p:nvGraphicFramePr>
          <p:cNvPr id="6" name="Diagrama 5"/>
          <p:cNvGraphicFramePr/>
          <p:nvPr>
            <p:extLst>
              <p:ext uri="{D42A27DB-BD31-4B8C-83A1-F6EECF244321}">
                <p14:modId xmlns:p14="http://schemas.microsoft.com/office/powerpoint/2010/main" val="2939458494"/>
              </p:ext>
            </p:extLst>
          </p:nvPr>
        </p:nvGraphicFramePr>
        <p:xfrm>
          <a:off x="971600" y="1772818"/>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170837436"/>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3039346022"/>
              </p:ext>
            </p:extLst>
          </p:nvPr>
        </p:nvGraphicFramePr>
        <p:xfrm>
          <a:off x="1011365" y="1556792"/>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1852978780"/>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557769019"/>
              </p:ext>
            </p:extLst>
          </p:nvPr>
        </p:nvGraphicFramePr>
        <p:xfrm>
          <a:off x="1011365" y="1556792"/>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3223015006"/>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3386336758"/>
              </p:ext>
            </p:extLst>
          </p:nvPr>
        </p:nvGraphicFramePr>
        <p:xfrm>
          <a:off x="1011365" y="1556792"/>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284309497"/>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865323401"/>
              </p:ext>
            </p:extLst>
          </p:nvPr>
        </p:nvGraphicFramePr>
        <p:xfrm>
          <a:off x="1011365" y="1556792"/>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3257774189"/>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661243320"/>
              </p:ext>
            </p:extLst>
          </p:nvPr>
        </p:nvGraphicFramePr>
        <p:xfrm>
          <a:off x="1011365" y="1556792"/>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2728757201"/>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graphicFrame>
        <p:nvGraphicFramePr>
          <p:cNvPr id="8" name="Diagrama 7"/>
          <p:cNvGraphicFramePr/>
          <p:nvPr>
            <p:extLst>
              <p:ext uri="{D42A27DB-BD31-4B8C-83A1-F6EECF244321}">
                <p14:modId xmlns:p14="http://schemas.microsoft.com/office/powerpoint/2010/main" val="3121552774"/>
              </p:ext>
            </p:extLst>
          </p:nvPr>
        </p:nvGraphicFramePr>
        <p:xfrm>
          <a:off x="1011365" y="1556792"/>
          <a:ext cx="7377059" cy="42629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73227406"/>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graphicFrame>
        <p:nvGraphicFramePr>
          <p:cNvPr id="8" name="Diagrama 7"/>
          <p:cNvGraphicFramePr/>
          <p:nvPr>
            <p:extLst>
              <p:ext uri="{D42A27DB-BD31-4B8C-83A1-F6EECF244321}">
                <p14:modId xmlns:p14="http://schemas.microsoft.com/office/powerpoint/2010/main" val="1760056111"/>
              </p:ext>
            </p:extLst>
          </p:nvPr>
        </p:nvGraphicFramePr>
        <p:xfrm>
          <a:off x="1011365" y="1556792"/>
          <a:ext cx="7377059" cy="4176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81693418"/>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graphicFrame>
        <p:nvGraphicFramePr>
          <p:cNvPr id="8" name="Diagrama 7"/>
          <p:cNvGraphicFramePr/>
          <p:nvPr>
            <p:extLst>
              <p:ext uri="{D42A27DB-BD31-4B8C-83A1-F6EECF244321}">
                <p14:modId xmlns:p14="http://schemas.microsoft.com/office/powerpoint/2010/main" val="2187657136"/>
              </p:ext>
            </p:extLst>
          </p:nvPr>
        </p:nvGraphicFramePr>
        <p:xfrm>
          <a:off x="1011365" y="1556792"/>
          <a:ext cx="7377059" cy="4176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76588049"/>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8" name="Diagrama 7"/>
          <p:cNvGraphicFramePr/>
          <p:nvPr>
            <p:extLst>
              <p:ext uri="{D42A27DB-BD31-4B8C-83A1-F6EECF244321}">
                <p14:modId xmlns:p14="http://schemas.microsoft.com/office/powerpoint/2010/main" val="1211396744"/>
              </p:ext>
            </p:extLst>
          </p:nvPr>
        </p:nvGraphicFramePr>
        <p:xfrm>
          <a:off x="1011365" y="1340769"/>
          <a:ext cx="7377059" cy="52565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1906394805"/>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sp>
        <p:nvSpPr>
          <p:cNvPr id="8" name="Retângulo 7"/>
          <p:cNvSpPr/>
          <p:nvPr/>
        </p:nvSpPr>
        <p:spPr>
          <a:xfrm>
            <a:off x="539552" y="1052736"/>
            <a:ext cx="7992888" cy="1212809"/>
          </a:xfrm>
          <a:prstGeom prst="rect">
            <a:avLst/>
          </a:prstGeom>
        </p:spPr>
        <p:txBody>
          <a:bodyPr wrap="square" tIns="180000">
            <a:spAutoFit/>
          </a:bodyPr>
          <a:lstStyle/>
          <a:p>
            <a:pPr algn="ctr">
              <a:defRPr/>
            </a:pPr>
            <a:r>
              <a:rPr lang="pt-BR" sz="3200" dirty="0">
                <a:solidFill>
                  <a:schemeClr val="bg1"/>
                </a:solidFill>
              </a:rPr>
              <a:t>RESOLUÇÃO 336/89</a:t>
            </a:r>
            <a:br>
              <a:rPr lang="pt-BR" sz="3200" dirty="0">
                <a:solidFill>
                  <a:schemeClr val="bg1"/>
                </a:solidFill>
              </a:rPr>
            </a:br>
            <a:r>
              <a:rPr lang="pt-BR" sz="3200" dirty="0">
                <a:solidFill>
                  <a:schemeClr val="bg1"/>
                </a:solidFill>
              </a:rPr>
              <a:t>REGISTRO DE PESSOA </a:t>
            </a:r>
            <a:r>
              <a:rPr lang="pt-BR" sz="3200" dirty="0" smtClean="0">
                <a:solidFill>
                  <a:schemeClr val="bg1"/>
                </a:solidFill>
              </a:rPr>
              <a:t>JURÍDICA</a:t>
            </a:r>
            <a:endParaRPr lang="pt-BR" sz="3200" dirty="0">
              <a:solidFill>
                <a:schemeClr val="bg1"/>
              </a:solidFill>
            </a:endParaRPr>
          </a:p>
        </p:txBody>
      </p:sp>
      <p:graphicFrame>
        <p:nvGraphicFramePr>
          <p:cNvPr id="6" name="Diagrama 5"/>
          <p:cNvGraphicFramePr/>
          <p:nvPr>
            <p:extLst>
              <p:ext uri="{D42A27DB-BD31-4B8C-83A1-F6EECF244321}">
                <p14:modId xmlns:p14="http://schemas.microsoft.com/office/powerpoint/2010/main" val="1225759649"/>
              </p:ext>
            </p:extLst>
          </p:nvPr>
        </p:nvGraphicFramePr>
        <p:xfrm>
          <a:off x="971600" y="2204864"/>
          <a:ext cx="7377059" cy="42629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3522734445"/>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3950932413"/>
              </p:ext>
            </p:extLst>
          </p:nvPr>
        </p:nvGraphicFramePr>
        <p:xfrm>
          <a:off x="939357" y="2193536"/>
          <a:ext cx="7377059" cy="36837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10" name="Retângulo 9"/>
          <p:cNvSpPr/>
          <p:nvPr/>
        </p:nvSpPr>
        <p:spPr>
          <a:xfrm>
            <a:off x="539552" y="1196752"/>
            <a:ext cx="7992888" cy="1212809"/>
          </a:xfrm>
          <a:prstGeom prst="rect">
            <a:avLst/>
          </a:prstGeom>
        </p:spPr>
        <p:txBody>
          <a:bodyPr wrap="square" tIns="180000">
            <a:spAutoFit/>
          </a:bodyPr>
          <a:lstStyle/>
          <a:p>
            <a:pPr algn="ctr">
              <a:defRPr/>
            </a:pPr>
            <a:r>
              <a:rPr lang="pt-BR" sz="3200" dirty="0">
                <a:solidFill>
                  <a:schemeClr val="bg1"/>
                </a:solidFill>
              </a:rPr>
              <a:t>RESOLUÇÃO 336/89</a:t>
            </a:r>
            <a:br>
              <a:rPr lang="pt-BR" sz="3200" dirty="0">
                <a:solidFill>
                  <a:schemeClr val="bg1"/>
                </a:solidFill>
              </a:rPr>
            </a:br>
            <a:r>
              <a:rPr lang="pt-BR" sz="3200" dirty="0">
                <a:solidFill>
                  <a:schemeClr val="bg1"/>
                </a:solidFill>
              </a:rPr>
              <a:t>REGISTRO DE PESSOA </a:t>
            </a:r>
            <a:r>
              <a:rPr lang="pt-BR" sz="3200" dirty="0" smtClean="0">
                <a:solidFill>
                  <a:schemeClr val="bg1"/>
                </a:solidFill>
              </a:rPr>
              <a:t>JURÍDICA</a:t>
            </a:r>
            <a:endParaRPr lang="pt-BR" sz="3200" dirty="0">
              <a:solidFill>
                <a:schemeClr val="bg1"/>
              </a:solidFill>
            </a:endParaRPr>
          </a:p>
        </p:txBody>
      </p:sp>
    </p:spTree>
    <p:extLst>
      <p:ext uri="{BB962C8B-B14F-4D97-AF65-F5344CB8AC3E}">
        <p14:creationId xmlns:p14="http://schemas.microsoft.com/office/powerpoint/2010/main" val="4118825885"/>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186461107"/>
              </p:ext>
            </p:extLst>
          </p:nvPr>
        </p:nvGraphicFramePr>
        <p:xfrm>
          <a:off x="939357" y="2193536"/>
          <a:ext cx="7377059" cy="36837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196752"/>
            <a:ext cx="7992888" cy="1212809"/>
          </a:xfrm>
          <a:prstGeom prst="rect">
            <a:avLst/>
          </a:prstGeom>
        </p:spPr>
        <p:txBody>
          <a:bodyPr wrap="square" tIns="180000">
            <a:spAutoFit/>
          </a:bodyPr>
          <a:lstStyle/>
          <a:p>
            <a:pPr algn="ctr">
              <a:defRPr/>
            </a:pPr>
            <a:r>
              <a:rPr lang="pt-BR" sz="3200" dirty="0">
                <a:solidFill>
                  <a:schemeClr val="bg1"/>
                </a:solidFill>
              </a:rPr>
              <a:t>RESOLUÇÃO 336/89</a:t>
            </a:r>
            <a:br>
              <a:rPr lang="pt-BR" sz="3200" dirty="0">
                <a:solidFill>
                  <a:schemeClr val="bg1"/>
                </a:solidFill>
              </a:rPr>
            </a:br>
            <a:r>
              <a:rPr lang="pt-BR" sz="3200" dirty="0">
                <a:solidFill>
                  <a:schemeClr val="bg1"/>
                </a:solidFill>
              </a:rPr>
              <a:t>REGISTRO DE PESSOA </a:t>
            </a:r>
            <a:r>
              <a:rPr lang="pt-BR" sz="3200" dirty="0" smtClean="0">
                <a:solidFill>
                  <a:schemeClr val="bg1"/>
                </a:solidFill>
              </a:rPr>
              <a:t>JURÍDICA</a:t>
            </a:r>
            <a:endParaRPr lang="pt-BR" sz="3200" dirty="0">
              <a:solidFill>
                <a:schemeClr val="bg1"/>
              </a:solidFill>
            </a:endParaRPr>
          </a:p>
        </p:txBody>
      </p:sp>
    </p:spTree>
    <p:extLst>
      <p:ext uri="{BB962C8B-B14F-4D97-AF65-F5344CB8AC3E}">
        <p14:creationId xmlns:p14="http://schemas.microsoft.com/office/powerpoint/2010/main" val="1356873362"/>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722257352"/>
              </p:ext>
            </p:extLst>
          </p:nvPr>
        </p:nvGraphicFramePr>
        <p:xfrm>
          <a:off x="939357" y="2193536"/>
          <a:ext cx="7377059" cy="36837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196752"/>
            <a:ext cx="7992888" cy="1212809"/>
          </a:xfrm>
          <a:prstGeom prst="rect">
            <a:avLst/>
          </a:prstGeom>
        </p:spPr>
        <p:txBody>
          <a:bodyPr wrap="square" tIns="180000">
            <a:spAutoFit/>
          </a:bodyPr>
          <a:lstStyle/>
          <a:p>
            <a:pPr algn="ctr">
              <a:defRPr/>
            </a:pPr>
            <a:r>
              <a:rPr lang="pt-BR" sz="3200" dirty="0">
                <a:solidFill>
                  <a:schemeClr val="bg1"/>
                </a:solidFill>
              </a:rPr>
              <a:t>RESOLUÇÃO 336/89</a:t>
            </a:r>
            <a:br>
              <a:rPr lang="pt-BR" sz="3200" dirty="0">
                <a:solidFill>
                  <a:schemeClr val="bg1"/>
                </a:solidFill>
              </a:rPr>
            </a:br>
            <a:r>
              <a:rPr lang="pt-BR" sz="3200" dirty="0">
                <a:solidFill>
                  <a:schemeClr val="bg1"/>
                </a:solidFill>
              </a:rPr>
              <a:t>REGISTRO DE PESSOA </a:t>
            </a:r>
            <a:r>
              <a:rPr lang="pt-BR" sz="3200" dirty="0" smtClean="0">
                <a:solidFill>
                  <a:schemeClr val="bg1"/>
                </a:solidFill>
              </a:rPr>
              <a:t>JURÍDICA</a:t>
            </a:r>
            <a:endParaRPr lang="pt-BR" sz="3200" dirty="0">
              <a:solidFill>
                <a:schemeClr val="bg1"/>
              </a:solidFill>
            </a:endParaRPr>
          </a:p>
        </p:txBody>
      </p:sp>
    </p:spTree>
    <p:extLst>
      <p:ext uri="{BB962C8B-B14F-4D97-AF65-F5344CB8AC3E}">
        <p14:creationId xmlns:p14="http://schemas.microsoft.com/office/powerpoint/2010/main" val="2141847993"/>
      </p:ext>
    </p:extLst>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310283489"/>
              </p:ext>
            </p:extLst>
          </p:nvPr>
        </p:nvGraphicFramePr>
        <p:xfrm>
          <a:off x="939357" y="2204864"/>
          <a:ext cx="7377059" cy="4536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920047"/>
            <a:ext cx="7992888" cy="1212809"/>
          </a:xfrm>
          <a:prstGeom prst="rect">
            <a:avLst/>
          </a:prstGeom>
        </p:spPr>
        <p:txBody>
          <a:bodyPr wrap="square" tIns="180000">
            <a:spAutoFit/>
          </a:bodyPr>
          <a:lstStyle/>
          <a:p>
            <a:pPr algn="ctr">
              <a:defRPr/>
            </a:pPr>
            <a:r>
              <a:rPr lang="pt-BR" sz="3200" dirty="0">
                <a:solidFill>
                  <a:schemeClr val="bg1"/>
                </a:solidFill>
              </a:rPr>
              <a:t>RESOLUÇÃO 336/89</a:t>
            </a:r>
            <a:br>
              <a:rPr lang="pt-BR" sz="3200" dirty="0">
                <a:solidFill>
                  <a:schemeClr val="bg1"/>
                </a:solidFill>
              </a:rPr>
            </a:br>
            <a:r>
              <a:rPr lang="pt-BR" sz="3200" dirty="0">
                <a:solidFill>
                  <a:schemeClr val="bg1"/>
                </a:solidFill>
              </a:rPr>
              <a:t>REGISTRO DE PESSOA </a:t>
            </a:r>
            <a:r>
              <a:rPr lang="pt-BR" sz="3200" dirty="0" smtClean="0">
                <a:solidFill>
                  <a:schemeClr val="bg1"/>
                </a:solidFill>
              </a:rPr>
              <a:t>JURÍDICA</a:t>
            </a:r>
            <a:endParaRPr lang="pt-BR" sz="3200" dirty="0">
              <a:solidFill>
                <a:schemeClr val="bg1"/>
              </a:solidFill>
            </a:endParaRPr>
          </a:p>
        </p:txBody>
      </p:sp>
    </p:spTree>
    <p:extLst>
      <p:ext uri="{BB962C8B-B14F-4D97-AF65-F5344CB8AC3E}">
        <p14:creationId xmlns:p14="http://schemas.microsoft.com/office/powerpoint/2010/main" val="3051552319"/>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671971220"/>
              </p:ext>
            </p:extLst>
          </p:nvPr>
        </p:nvGraphicFramePr>
        <p:xfrm>
          <a:off x="939357" y="2204864"/>
          <a:ext cx="7377059" cy="4536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280087"/>
            <a:ext cx="7992888" cy="1212809"/>
          </a:xfrm>
          <a:prstGeom prst="rect">
            <a:avLst/>
          </a:prstGeom>
        </p:spPr>
        <p:txBody>
          <a:bodyPr wrap="square" tIns="180000">
            <a:spAutoFit/>
          </a:bodyPr>
          <a:lstStyle/>
          <a:p>
            <a:pPr algn="ctr">
              <a:defRPr/>
            </a:pPr>
            <a:r>
              <a:rPr lang="pt-BR" sz="3200" dirty="0">
                <a:solidFill>
                  <a:schemeClr val="bg1"/>
                </a:solidFill>
              </a:rPr>
              <a:t>RESOLUÇÃO 413/ 97</a:t>
            </a:r>
            <a:br>
              <a:rPr lang="pt-BR" sz="3200" dirty="0">
                <a:solidFill>
                  <a:schemeClr val="bg1"/>
                </a:solidFill>
              </a:rPr>
            </a:br>
            <a:r>
              <a:rPr lang="pt-BR" sz="3200" dirty="0">
                <a:solidFill>
                  <a:schemeClr val="bg1"/>
                </a:solidFill>
              </a:rPr>
              <a:t>VISTO EM REGISTRO </a:t>
            </a:r>
            <a:endParaRPr lang="pt-BR" sz="3200" dirty="0">
              <a:solidFill>
                <a:schemeClr val="bg1"/>
              </a:solidFill>
            </a:endParaRPr>
          </a:p>
        </p:txBody>
      </p:sp>
    </p:spTree>
    <p:extLst>
      <p:ext uri="{BB962C8B-B14F-4D97-AF65-F5344CB8AC3E}">
        <p14:creationId xmlns:p14="http://schemas.microsoft.com/office/powerpoint/2010/main" val="3993816633"/>
      </p:ext>
    </p:extLst>
  </p:cSld>
  <p:clrMapOvr>
    <a:masterClrMapping/>
  </p:clrMapOvr>
  <p:transition spd="slow">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1220838682"/>
              </p:ext>
            </p:extLst>
          </p:nvPr>
        </p:nvGraphicFramePr>
        <p:xfrm>
          <a:off x="939357" y="2204864"/>
          <a:ext cx="7377059" cy="4536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280087"/>
            <a:ext cx="7992888" cy="1212809"/>
          </a:xfrm>
          <a:prstGeom prst="rect">
            <a:avLst/>
          </a:prstGeom>
        </p:spPr>
        <p:txBody>
          <a:bodyPr wrap="square" tIns="180000">
            <a:spAutoFit/>
          </a:bodyPr>
          <a:lstStyle/>
          <a:p>
            <a:pPr algn="ctr">
              <a:defRPr/>
            </a:pPr>
            <a:r>
              <a:rPr lang="pt-BR" sz="3200" dirty="0">
                <a:solidFill>
                  <a:schemeClr val="bg1"/>
                </a:solidFill>
              </a:rPr>
              <a:t>RESOLUÇÃO 413/ 97</a:t>
            </a:r>
            <a:br>
              <a:rPr lang="pt-BR" sz="3200" dirty="0">
                <a:solidFill>
                  <a:schemeClr val="bg1"/>
                </a:solidFill>
              </a:rPr>
            </a:br>
            <a:r>
              <a:rPr lang="pt-BR" sz="3200" dirty="0">
                <a:solidFill>
                  <a:schemeClr val="bg1"/>
                </a:solidFill>
              </a:rPr>
              <a:t>VISTO EM REGISTRO </a:t>
            </a:r>
            <a:endParaRPr lang="pt-BR" sz="3200" dirty="0">
              <a:solidFill>
                <a:schemeClr val="bg1"/>
              </a:solidFill>
            </a:endParaRPr>
          </a:p>
        </p:txBody>
      </p:sp>
    </p:spTree>
    <p:extLst>
      <p:ext uri="{BB962C8B-B14F-4D97-AF65-F5344CB8AC3E}">
        <p14:creationId xmlns:p14="http://schemas.microsoft.com/office/powerpoint/2010/main" val="833723319"/>
      </p:ext>
    </p:extLst>
  </p:cSld>
  <p:clrMapOvr>
    <a:masterClrMapping/>
  </p:clrMapOvr>
  <p:transition spd="slow">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1729798047"/>
              </p:ext>
            </p:extLst>
          </p:nvPr>
        </p:nvGraphicFramePr>
        <p:xfrm>
          <a:off x="939357" y="1700808"/>
          <a:ext cx="7377059" cy="4536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539552" y="1064063"/>
            <a:ext cx="7992888" cy="1212809"/>
          </a:xfrm>
          <a:prstGeom prst="rect">
            <a:avLst/>
          </a:prstGeom>
        </p:spPr>
        <p:txBody>
          <a:bodyPr wrap="square" tIns="180000">
            <a:spAutoFit/>
          </a:bodyPr>
          <a:lstStyle/>
          <a:p>
            <a:pPr algn="ctr">
              <a:defRPr/>
            </a:pPr>
            <a:r>
              <a:rPr lang="pt-BR" sz="3200" dirty="0">
                <a:solidFill>
                  <a:schemeClr val="bg1"/>
                </a:solidFill>
              </a:rPr>
              <a:t>INSTRUÇÃO </a:t>
            </a:r>
            <a:r>
              <a:rPr lang="pt-BR" sz="3200" dirty="0" smtClean="0">
                <a:solidFill>
                  <a:schemeClr val="bg1"/>
                </a:solidFill>
              </a:rPr>
              <a:t>nº 2.097/90</a:t>
            </a:r>
            <a:r>
              <a:rPr lang="pt-BR" sz="3200" dirty="0">
                <a:solidFill>
                  <a:schemeClr val="bg1"/>
                </a:solidFill>
              </a:rPr>
              <a:t/>
            </a:r>
            <a:br>
              <a:rPr lang="pt-BR" sz="3200" dirty="0">
                <a:solidFill>
                  <a:schemeClr val="bg1"/>
                </a:solidFill>
              </a:rPr>
            </a:br>
            <a:r>
              <a:rPr lang="pt-BR" sz="3200" dirty="0">
                <a:solidFill>
                  <a:schemeClr val="bg1"/>
                </a:solidFill>
              </a:rPr>
              <a:t>PROCEDIMENTOS DE REGISTRO</a:t>
            </a:r>
            <a:endParaRPr lang="pt-BR" sz="3200" dirty="0">
              <a:solidFill>
                <a:schemeClr val="bg1"/>
              </a:solidFill>
            </a:endParaRPr>
          </a:p>
        </p:txBody>
      </p:sp>
    </p:spTree>
    <p:extLst>
      <p:ext uri="{BB962C8B-B14F-4D97-AF65-F5344CB8AC3E}">
        <p14:creationId xmlns:p14="http://schemas.microsoft.com/office/powerpoint/2010/main" val="2203385695"/>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4108969404"/>
              </p:ext>
            </p:extLst>
          </p:nvPr>
        </p:nvGraphicFramePr>
        <p:xfrm>
          <a:off x="939357" y="2060849"/>
          <a:ext cx="7377059" cy="4536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107504" y="1064063"/>
            <a:ext cx="8928992" cy="1212809"/>
          </a:xfrm>
          <a:prstGeom prst="rect">
            <a:avLst/>
          </a:prstGeom>
        </p:spPr>
        <p:txBody>
          <a:bodyPr wrap="square" tIns="180000">
            <a:spAutoFit/>
          </a:bodyPr>
          <a:lstStyle/>
          <a:p>
            <a:pPr algn="ctr">
              <a:defRPr/>
            </a:pPr>
            <a:r>
              <a:rPr lang="pt-BR" sz="3200" dirty="0" smtClean="0">
                <a:solidFill>
                  <a:schemeClr val="bg1"/>
                </a:solidFill>
              </a:rPr>
              <a:t>INSTRUÇÃO nº </a:t>
            </a:r>
            <a:r>
              <a:rPr lang="pt-BR" sz="3200" dirty="0">
                <a:solidFill>
                  <a:schemeClr val="bg1"/>
                </a:solidFill>
              </a:rPr>
              <a:t>2321/01</a:t>
            </a:r>
            <a:br>
              <a:rPr lang="pt-BR" sz="3200" dirty="0">
                <a:solidFill>
                  <a:schemeClr val="bg1"/>
                </a:solidFill>
              </a:rPr>
            </a:br>
            <a:r>
              <a:rPr lang="pt-BR" sz="3200" dirty="0">
                <a:solidFill>
                  <a:schemeClr val="bg1"/>
                </a:solidFill>
              </a:rPr>
              <a:t>PADRONIZAÇÃO DE </a:t>
            </a:r>
            <a:r>
              <a:rPr lang="pt-BR" sz="3200" dirty="0" smtClean="0">
                <a:solidFill>
                  <a:schemeClr val="bg1"/>
                </a:solidFill>
              </a:rPr>
              <a:t>CERTIDÃO  </a:t>
            </a:r>
            <a:r>
              <a:rPr lang="pt-BR" sz="3200" dirty="0">
                <a:solidFill>
                  <a:schemeClr val="bg1"/>
                </a:solidFill>
              </a:rPr>
              <a:t>DE REGISTRO</a:t>
            </a:r>
            <a:endParaRPr lang="pt-BR" sz="3200" dirty="0">
              <a:solidFill>
                <a:schemeClr val="bg1"/>
              </a:solidFill>
            </a:endParaRPr>
          </a:p>
        </p:txBody>
      </p:sp>
    </p:spTree>
    <p:extLst>
      <p:ext uri="{BB962C8B-B14F-4D97-AF65-F5344CB8AC3E}">
        <p14:creationId xmlns:p14="http://schemas.microsoft.com/office/powerpoint/2010/main" val="1409216160"/>
      </p:ext>
    </p:extLst>
  </p:cSld>
  <p:clrMapOvr>
    <a:masterClrMapping/>
  </p:clrMapOvr>
  <p:transition spd="slow">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870898452"/>
              </p:ext>
            </p:extLst>
          </p:nvPr>
        </p:nvGraphicFramePr>
        <p:xfrm>
          <a:off x="939357" y="2060849"/>
          <a:ext cx="7377059" cy="4536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107504" y="1064063"/>
            <a:ext cx="8928992" cy="1212809"/>
          </a:xfrm>
          <a:prstGeom prst="rect">
            <a:avLst/>
          </a:prstGeom>
        </p:spPr>
        <p:txBody>
          <a:bodyPr wrap="square" tIns="180000">
            <a:spAutoFit/>
          </a:bodyPr>
          <a:lstStyle/>
          <a:p>
            <a:pPr algn="ctr">
              <a:defRPr/>
            </a:pPr>
            <a:r>
              <a:rPr lang="pt-BR" sz="3200" dirty="0" smtClean="0">
                <a:solidFill>
                  <a:schemeClr val="bg1"/>
                </a:solidFill>
              </a:rPr>
              <a:t>INSTRUÇÃO nº 2.321/01</a:t>
            </a:r>
            <a:r>
              <a:rPr lang="pt-BR" sz="3200" dirty="0">
                <a:solidFill>
                  <a:schemeClr val="bg1"/>
                </a:solidFill>
              </a:rPr>
              <a:t/>
            </a:r>
            <a:br>
              <a:rPr lang="pt-BR" sz="3200" dirty="0">
                <a:solidFill>
                  <a:schemeClr val="bg1"/>
                </a:solidFill>
              </a:rPr>
            </a:br>
            <a:r>
              <a:rPr lang="pt-BR" sz="3200" dirty="0">
                <a:solidFill>
                  <a:schemeClr val="bg1"/>
                </a:solidFill>
              </a:rPr>
              <a:t>PADRONIZAÇÃO DE </a:t>
            </a:r>
            <a:r>
              <a:rPr lang="pt-BR" sz="3200" dirty="0" smtClean="0">
                <a:solidFill>
                  <a:schemeClr val="bg1"/>
                </a:solidFill>
              </a:rPr>
              <a:t>CERTIDÃO  </a:t>
            </a:r>
            <a:r>
              <a:rPr lang="pt-BR" sz="3200" dirty="0">
                <a:solidFill>
                  <a:schemeClr val="bg1"/>
                </a:solidFill>
              </a:rPr>
              <a:t>DE REGISTRO</a:t>
            </a:r>
            <a:endParaRPr lang="pt-BR" sz="3200" dirty="0">
              <a:solidFill>
                <a:schemeClr val="bg1"/>
              </a:solidFill>
            </a:endParaRPr>
          </a:p>
        </p:txBody>
      </p:sp>
    </p:spTree>
    <p:extLst>
      <p:ext uri="{BB962C8B-B14F-4D97-AF65-F5344CB8AC3E}">
        <p14:creationId xmlns:p14="http://schemas.microsoft.com/office/powerpoint/2010/main" val="1243403059"/>
      </p:ext>
    </p:extLst>
  </p:cSld>
  <p:clrMapOvr>
    <a:masterClrMapping/>
  </p:clrMapOvr>
  <p:transition spd="slow">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579591299"/>
              </p:ext>
            </p:extLst>
          </p:nvPr>
        </p:nvGraphicFramePr>
        <p:xfrm>
          <a:off x="939357" y="2348881"/>
          <a:ext cx="7377059" cy="4176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107504" y="992055"/>
            <a:ext cx="8928992" cy="1212809"/>
          </a:xfrm>
          <a:prstGeom prst="rect">
            <a:avLst/>
          </a:prstGeom>
        </p:spPr>
        <p:txBody>
          <a:bodyPr wrap="square" tIns="180000">
            <a:spAutoFit/>
          </a:bodyPr>
          <a:lstStyle/>
          <a:p>
            <a:pPr algn="ctr">
              <a:defRPr/>
            </a:pPr>
            <a:r>
              <a:rPr lang="pt-BR" sz="3200" dirty="0">
                <a:solidFill>
                  <a:schemeClr val="bg1"/>
                </a:solidFill>
              </a:rPr>
              <a:t>INSTRUÇÃO 2.141/91</a:t>
            </a:r>
            <a:br>
              <a:rPr lang="pt-BR" sz="3200" dirty="0">
                <a:solidFill>
                  <a:schemeClr val="bg1"/>
                </a:solidFill>
              </a:rPr>
            </a:br>
            <a:r>
              <a:rPr lang="pt-BR" sz="3200" dirty="0">
                <a:solidFill>
                  <a:schemeClr val="bg1"/>
                </a:solidFill>
              </a:rPr>
              <a:t>TRIPLA RESPONSABILIDADE TÉCNICA</a:t>
            </a:r>
            <a:endParaRPr lang="pt-BR" sz="3200" dirty="0">
              <a:solidFill>
                <a:schemeClr val="bg1"/>
              </a:solidFill>
            </a:endParaRPr>
          </a:p>
        </p:txBody>
      </p:sp>
    </p:spTree>
    <p:extLst>
      <p:ext uri="{BB962C8B-B14F-4D97-AF65-F5344CB8AC3E}">
        <p14:creationId xmlns:p14="http://schemas.microsoft.com/office/powerpoint/2010/main" val="3979523213"/>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046509014"/>
              </p:ext>
            </p:extLst>
          </p:nvPr>
        </p:nvGraphicFramePr>
        <p:xfrm>
          <a:off x="939357" y="2348881"/>
          <a:ext cx="7377059" cy="33843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
        <p:nvSpPr>
          <p:cNvPr id="9" name="Retângulo 8"/>
          <p:cNvSpPr/>
          <p:nvPr/>
        </p:nvSpPr>
        <p:spPr>
          <a:xfrm>
            <a:off x="107504" y="1352095"/>
            <a:ext cx="8928992" cy="1212809"/>
          </a:xfrm>
          <a:prstGeom prst="rect">
            <a:avLst/>
          </a:prstGeom>
        </p:spPr>
        <p:txBody>
          <a:bodyPr wrap="square" tIns="180000">
            <a:spAutoFit/>
          </a:bodyPr>
          <a:lstStyle/>
          <a:p>
            <a:pPr algn="ctr">
              <a:defRPr/>
            </a:pPr>
            <a:r>
              <a:rPr lang="pt-BR" sz="3200" dirty="0">
                <a:solidFill>
                  <a:schemeClr val="bg1"/>
                </a:solidFill>
              </a:rPr>
              <a:t>INSTRUÇÃO 607/80</a:t>
            </a:r>
            <a:br>
              <a:rPr lang="pt-BR" sz="3200" dirty="0">
                <a:solidFill>
                  <a:schemeClr val="bg1"/>
                </a:solidFill>
              </a:rPr>
            </a:br>
            <a:r>
              <a:rPr lang="pt-BR" sz="3200" dirty="0">
                <a:solidFill>
                  <a:schemeClr val="bg1"/>
                </a:solidFill>
              </a:rPr>
              <a:t> CANCELAMENTO DE REGISTRO</a:t>
            </a:r>
            <a:endParaRPr lang="pt-BR" sz="3200" dirty="0">
              <a:solidFill>
                <a:schemeClr val="bg1"/>
              </a:solidFill>
            </a:endParaRPr>
          </a:p>
        </p:txBody>
      </p:sp>
    </p:spTree>
    <p:extLst>
      <p:ext uri="{BB962C8B-B14F-4D97-AF65-F5344CB8AC3E}">
        <p14:creationId xmlns:p14="http://schemas.microsoft.com/office/powerpoint/2010/main" val="3472913358"/>
      </p:ext>
    </p:extLst>
  </p:cSld>
  <p:clrMapOvr>
    <a:masterClrMapping/>
  </p:clrMapOvr>
  <p:transition spd="slow">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2166402989"/>
              </p:ext>
            </p:extLst>
          </p:nvPr>
        </p:nvGraphicFramePr>
        <p:xfrm>
          <a:off x="827584" y="1268760"/>
          <a:ext cx="7881115" cy="5184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3201832170"/>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Espaço Reservado para Texto 3"/>
          <p:cNvSpPr txBox="1">
            <a:spLocks/>
          </p:cNvSpPr>
          <p:nvPr/>
        </p:nvSpPr>
        <p:spPr>
          <a:xfrm>
            <a:off x="539552" y="332656"/>
            <a:ext cx="7992888" cy="720080"/>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a:t>LEGISLAÇÃO SISTEMA CONFEA</a:t>
            </a:r>
          </a:p>
        </p:txBody>
      </p:sp>
      <p:graphicFrame>
        <p:nvGraphicFramePr>
          <p:cNvPr id="6" name="Diagrama 5"/>
          <p:cNvGraphicFramePr/>
          <p:nvPr>
            <p:extLst>
              <p:ext uri="{D42A27DB-BD31-4B8C-83A1-F6EECF244321}">
                <p14:modId xmlns:p14="http://schemas.microsoft.com/office/powerpoint/2010/main" val="1676557759"/>
              </p:ext>
            </p:extLst>
          </p:nvPr>
        </p:nvGraphicFramePr>
        <p:xfrm>
          <a:off x="827584" y="1268760"/>
          <a:ext cx="7881115" cy="5184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m 4"/>
          <p:cNvPicPr>
            <a:picLocks noChangeAspect="1"/>
          </p:cNvPicPr>
          <p:nvPr/>
        </p:nvPicPr>
        <p:blipFill rotWithShape="1">
          <a:blip r:embed="rId9">
            <a:extLst>
              <a:ext uri="{28A0092B-C50C-407E-A947-70E740481C1C}">
                <a14:useLocalDpi xmlns:a14="http://schemas.microsoft.com/office/drawing/2010/main" val="0"/>
              </a:ext>
            </a:extLst>
          </a:blip>
          <a:srcRect l="84179" t="76020"/>
          <a:stretch/>
        </p:blipFill>
        <p:spPr>
          <a:xfrm>
            <a:off x="7697336" y="5213446"/>
            <a:ext cx="1446663" cy="1644555"/>
          </a:xfrm>
          <a:prstGeom prst="rect">
            <a:avLst/>
          </a:prstGeom>
        </p:spPr>
      </p:pic>
    </p:spTree>
    <p:extLst>
      <p:ext uri="{BB962C8B-B14F-4D97-AF65-F5344CB8AC3E}">
        <p14:creationId xmlns:p14="http://schemas.microsoft.com/office/powerpoint/2010/main" val="2274528062"/>
      </p:ext>
    </p:extLst>
  </p:cSld>
  <p:clrMapOvr>
    <a:masterClrMapping/>
  </p:clrMapOvr>
  <p:transition spd="slow">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pic>
        <p:nvPicPr>
          <p:cNvPr id="21506" name="Imagem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00" y="-1108075"/>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Texto 3"/>
          <p:cNvSpPr txBox="1">
            <a:spLocks/>
          </p:cNvSpPr>
          <p:nvPr/>
        </p:nvSpPr>
        <p:spPr>
          <a:xfrm>
            <a:off x="539552" y="620688"/>
            <a:ext cx="7992888" cy="1224136"/>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smtClean="0"/>
              <a:t>FINALIDADE DAS EMPRESAS AEROAGRÍCOLAS</a:t>
            </a:r>
            <a:endParaRPr lang="pt-BR" dirty="0"/>
          </a:p>
        </p:txBody>
      </p:sp>
      <p:sp>
        <p:nvSpPr>
          <p:cNvPr id="4" name="Paralelogramo 3"/>
          <p:cNvSpPr/>
          <p:nvPr/>
        </p:nvSpPr>
        <p:spPr>
          <a:xfrm>
            <a:off x="107504" y="2132856"/>
            <a:ext cx="8784976" cy="2872800"/>
          </a:xfrm>
          <a:prstGeom prst="parallelogram">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marL="342900" indent="-342900">
              <a:buFont typeface="Arial" panose="020B0604020202020204" pitchFamily="34" charset="0"/>
              <a:buChar char="•"/>
            </a:pPr>
            <a:r>
              <a:rPr lang="pt-BR" sz="2400" dirty="0"/>
              <a:t>Aplicação de agrotóxicos e afins;</a:t>
            </a:r>
          </a:p>
          <a:p>
            <a:pPr marL="342900" indent="-342900">
              <a:buFont typeface="Arial" panose="020B0604020202020204" pitchFamily="34" charset="0"/>
              <a:buChar char="•"/>
            </a:pPr>
            <a:r>
              <a:rPr lang="pt-BR" sz="2400" dirty="0"/>
              <a:t>Aplicação de fertilizantes e corretivos; </a:t>
            </a:r>
          </a:p>
          <a:p>
            <a:pPr marL="342900" indent="-342900">
              <a:buFont typeface="Arial" panose="020B0604020202020204" pitchFamily="34" charset="0"/>
              <a:buChar char="•"/>
            </a:pPr>
            <a:r>
              <a:rPr lang="pt-BR" sz="2400" dirty="0"/>
              <a:t>Semeadura;</a:t>
            </a:r>
          </a:p>
          <a:p>
            <a:pPr marL="342900" indent="-342900">
              <a:buFont typeface="Arial" panose="020B0604020202020204" pitchFamily="34" charset="0"/>
              <a:buChar char="•"/>
            </a:pPr>
            <a:r>
              <a:rPr lang="pt-BR" sz="2400" dirty="0"/>
              <a:t>Povoamento de águas; </a:t>
            </a:r>
          </a:p>
          <a:p>
            <a:pPr marL="342900" indent="-342900">
              <a:buFont typeface="Arial" panose="020B0604020202020204" pitchFamily="34" charset="0"/>
              <a:buChar char="•"/>
            </a:pPr>
            <a:r>
              <a:rPr lang="pt-BR" sz="2400" dirty="0"/>
              <a:t>Combate a incêndios em campos ou florestas</a:t>
            </a:r>
            <a:r>
              <a:rPr lang="pt-BR" sz="2400" dirty="0" smtClean="0"/>
              <a:t>.</a:t>
            </a:r>
            <a:endParaRPr lang="pt-BR" sz="2400" dirty="0"/>
          </a:p>
        </p:txBody>
      </p:sp>
      <p:sp>
        <p:nvSpPr>
          <p:cNvPr id="8" name="Espaço Reservado para Texto 3"/>
          <p:cNvSpPr txBox="1">
            <a:spLocks/>
          </p:cNvSpPr>
          <p:nvPr/>
        </p:nvSpPr>
        <p:spPr>
          <a:xfrm>
            <a:off x="467544" y="5157192"/>
            <a:ext cx="7992888" cy="1224136"/>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2400" dirty="0" smtClean="0"/>
              <a:t>ESTÃO OBRIGADAS A MANTEREM REGISTRO NO CREA-SP</a:t>
            </a:r>
            <a:endParaRPr lang="pt-BR" sz="2400" dirty="0"/>
          </a:p>
        </p:txBody>
      </p:sp>
    </p:spTree>
    <p:extLst>
      <p:ext uri="{BB962C8B-B14F-4D97-AF65-F5344CB8AC3E}">
        <p14:creationId xmlns:p14="http://schemas.microsoft.com/office/powerpoint/2010/main" val="129449186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6800"/>
                    </a14:imgEffect>
                    <a14:imgEffect>
                      <a14:saturation sat="300000"/>
                    </a14:imgEffect>
                    <a14:imgEffect>
                      <a14:brightnessContrast bright="-40000" contrast="-40000"/>
                    </a14:imgEffect>
                  </a14:imgLayer>
                </a14:imgProps>
              </a:ext>
            </a:extLst>
          </a:blip>
          <a:srcRect/>
          <a:stretch>
            <a:fillRect t="-93000" b="-93000"/>
          </a:stretch>
        </a:blip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539552" y="692696"/>
            <a:ext cx="7992888" cy="1008112"/>
          </a:xfrm>
          <a:prstGeom prst="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dirty="0" smtClean="0"/>
              <a:t>ART </a:t>
            </a:r>
            <a:br>
              <a:rPr lang="pt-BR" dirty="0" smtClean="0"/>
            </a:br>
            <a:r>
              <a:rPr lang="pt-BR" sz="2400" dirty="0" smtClean="0"/>
              <a:t>ANOTAÇÃO DE RESPONSABILIDADE TÉCNICA</a:t>
            </a:r>
            <a:endParaRPr lang="pt-BR" sz="2400" dirty="0"/>
          </a:p>
        </p:txBody>
      </p:sp>
      <p:pic>
        <p:nvPicPr>
          <p:cNvPr id="7" name="Imagem 6"/>
          <p:cNvPicPr>
            <a:picLocks noChangeAspect="1"/>
          </p:cNvPicPr>
          <p:nvPr/>
        </p:nvPicPr>
        <p:blipFill rotWithShape="1">
          <a:blip r:embed="rId5">
            <a:extLst>
              <a:ext uri="{28A0092B-C50C-407E-A947-70E740481C1C}">
                <a14:useLocalDpi xmlns:a14="http://schemas.microsoft.com/office/drawing/2010/main" val="0"/>
              </a:ext>
            </a:extLst>
          </a:blip>
          <a:srcRect l="84179" t="76020"/>
          <a:stretch/>
        </p:blipFill>
        <p:spPr>
          <a:xfrm>
            <a:off x="7380313" y="4785757"/>
            <a:ext cx="1763687" cy="2072246"/>
          </a:xfrm>
          <a:prstGeom prst="rect">
            <a:avLst/>
          </a:prstGeom>
        </p:spPr>
      </p:pic>
      <p:graphicFrame>
        <p:nvGraphicFramePr>
          <p:cNvPr id="2" name="Diagrama 1"/>
          <p:cNvGraphicFramePr/>
          <p:nvPr>
            <p:extLst>
              <p:ext uri="{D42A27DB-BD31-4B8C-83A1-F6EECF244321}">
                <p14:modId xmlns:p14="http://schemas.microsoft.com/office/powerpoint/2010/main" val="2944876602"/>
              </p:ext>
            </p:extLst>
          </p:nvPr>
        </p:nvGraphicFramePr>
        <p:xfrm>
          <a:off x="1619672" y="2204864"/>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76045249"/>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Y:\_Apresentações\2018 07\art-livreto (1)_Página_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830" y="-3627784"/>
            <a:ext cx="7667942" cy="11023327"/>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17074"/>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9187" y="-681559"/>
            <a:ext cx="7665227" cy="11023327"/>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6683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50811 L 0 4.81481E-6 " pathEditMode="relative" rAng="0" ptsTypes="AA">
                                      <p:cBhvr>
                                        <p:cTn id="6" dur="2000" spd="-100000" fill="hold"/>
                                        <p:tgtEl>
                                          <p:spTgt spid="1026"/>
                                        </p:tgtEl>
                                        <p:attrNameLst>
                                          <p:attrName>ppt_x</p:attrName>
                                          <p:attrName>ppt_y</p:attrName>
                                        </p:attrNameLst>
                                      </p:cBhvr>
                                      <p:rCtr x="0" y="25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59632" y="-675456"/>
            <a:ext cx="7665227" cy="11023326"/>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4165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50811 L 0 4.81481E-6 " pathEditMode="relative" rAng="0" ptsTypes="AA">
                                      <p:cBhvr>
                                        <p:cTn id="6" dur="2000" spd="-100000" fill="hold"/>
                                        <p:tgtEl>
                                          <p:spTgt spid="1026"/>
                                        </p:tgtEl>
                                        <p:attrNameLst>
                                          <p:attrName>ppt_x</p:attrName>
                                          <p:attrName>ppt_y</p:attrName>
                                        </p:attrNameLst>
                                      </p:cBhvr>
                                      <p:rCtr x="0" y="25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9187" y="-681559"/>
            <a:ext cx="7665226" cy="11023326"/>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67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50811 L 0 4.81481E-6 " pathEditMode="relative" rAng="0" ptsTypes="AA">
                                      <p:cBhvr>
                                        <p:cTn id="6" dur="2000" spd="-100000" fill="hold"/>
                                        <p:tgtEl>
                                          <p:spTgt spid="1026"/>
                                        </p:tgtEl>
                                        <p:attrNameLst>
                                          <p:attrName>ppt_x</p:attrName>
                                          <p:attrName>ppt_y</p:attrName>
                                        </p:attrNameLst>
                                      </p:cBhvr>
                                      <p:rCtr x="0" y="25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31640" y="-681559"/>
            <a:ext cx="7665226" cy="11023325"/>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9578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50811 L 0 4.81481E-6 " pathEditMode="relative" rAng="0" ptsTypes="AA">
                                      <p:cBhvr>
                                        <p:cTn id="6" dur="2000" spd="-100000" fill="hold"/>
                                        <p:tgtEl>
                                          <p:spTgt spid="1026"/>
                                        </p:tgtEl>
                                        <p:attrNameLst>
                                          <p:attrName>ppt_x</p:attrName>
                                          <p:attrName>ppt_y</p:attrName>
                                        </p:attrNameLst>
                                      </p:cBhvr>
                                      <p:rCtr x="0" y="25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9187" y="-681559"/>
            <a:ext cx="7665225" cy="11023325"/>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2269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50811 L 0 4.81481E-6 " pathEditMode="relative" rAng="0" ptsTypes="AA">
                                      <p:cBhvr>
                                        <p:cTn id="6" dur="2000" spd="-100000" fill="hold"/>
                                        <p:tgtEl>
                                          <p:spTgt spid="1026"/>
                                        </p:tgtEl>
                                        <p:attrNameLst>
                                          <p:attrName>ppt_x</p:attrName>
                                          <p:attrName>ppt_y</p:attrName>
                                        </p:attrNameLst>
                                      </p:cBhvr>
                                      <p:rCtr x="0" y="25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9187" y="-681558"/>
            <a:ext cx="7665225" cy="11023323"/>
          </a:xfrm>
          <a:prstGeom prst="rect">
            <a:avLst/>
          </a:prstGeom>
          <a:noFill/>
          <a:effectLst>
            <a:outerShdw blurRad="2540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
        <p:nvSpPr>
          <p:cNvPr id="3" name="Espaço Reservado para Texto 3"/>
          <p:cNvSpPr txBox="1">
            <a:spLocks/>
          </p:cNvSpPr>
          <p:nvPr/>
        </p:nvSpPr>
        <p:spPr>
          <a:xfrm>
            <a:off x="1043608" y="3389943"/>
            <a:ext cx="7128792" cy="1551225"/>
          </a:xfrm>
          <a:prstGeom prst="rect">
            <a:avLst/>
          </a:prstGeom>
          <a:solidFill>
            <a:schemeClr val="tx2"/>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pt-BR" sz="2400" dirty="0" smtClean="0">
                <a:solidFill>
                  <a:schemeClr val="bg1"/>
                </a:solidFill>
              </a:rPr>
              <a:t>AS </a:t>
            </a:r>
            <a:r>
              <a:rPr lang="pt-BR" sz="2400" dirty="0" err="1" smtClean="0">
                <a:solidFill>
                  <a:schemeClr val="bg1"/>
                </a:solidFill>
              </a:rPr>
              <a:t>ARTs</a:t>
            </a:r>
            <a:r>
              <a:rPr lang="pt-BR" sz="2400" dirty="0" smtClean="0">
                <a:solidFill>
                  <a:schemeClr val="bg1"/>
                </a:solidFill>
              </a:rPr>
              <a:t> REFERENTES AO SERVIÇOS DE APLICAÇÃO DEVEM SER VINCULADAS A ART DO RECEITUÁRIO</a:t>
            </a:r>
            <a:endParaRPr lang="pt-BR" sz="2400" dirty="0">
              <a:solidFill>
                <a:schemeClr val="bg1"/>
              </a:solidFill>
            </a:endParaRPr>
          </a:p>
        </p:txBody>
      </p:sp>
    </p:spTree>
    <p:extLst>
      <p:ext uri="{BB962C8B-B14F-4D97-AF65-F5344CB8AC3E}">
        <p14:creationId xmlns:p14="http://schemas.microsoft.com/office/powerpoint/2010/main" val="3215429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222250"/>
            <a:ext cx="7556500"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 y="1362077"/>
            <a:ext cx="7556500"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18"/>
          <p:cNvSpPr>
            <a:spLocks noChangeArrowheads="1"/>
          </p:cNvSpPr>
          <p:nvPr/>
        </p:nvSpPr>
        <p:spPr bwMode="auto">
          <a:xfrm>
            <a:off x="4716464" y="6464302"/>
            <a:ext cx="41735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pt-BR" altLang="pt-BR" sz="1200" spc="250" dirty="0" smtClean="0">
                <a:solidFill>
                  <a:schemeClr val="bg1"/>
                </a:solidFill>
              </a:rPr>
              <a:t>Imagens: </a:t>
            </a:r>
            <a:r>
              <a:rPr lang="pt-BR" altLang="pt-BR" sz="1200" spc="250" dirty="0" err="1" smtClean="0">
                <a:solidFill>
                  <a:schemeClr val="bg1"/>
                </a:solidFill>
              </a:rPr>
              <a:t>Freepik</a:t>
            </a:r>
            <a:endParaRPr lang="pt-BR" altLang="pt-BR" sz="1200" spc="250" dirty="0" smtClean="0">
              <a:solidFill>
                <a:schemeClr val="bg1"/>
              </a:solidFill>
            </a:endParaRPr>
          </a:p>
        </p:txBody>
      </p:sp>
      <p:pic>
        <p:nvPicPr>
          <p:cNvPr id="7" name="Imagem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59101" y="3065465"/>
            <a:ext cx="322580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p:cNvSpPr txBox="1"/>
          <p:nvPr/>
        </p:nvSpPr>
        <p:spPr>
          <a:xfrm>
            <a:off x="6094414" y="5084763"/>
            <a:ext cx="2730500" cy="1027112"/>
          </a:xfrm>
          <a:prstGeom prst="rect">
            <a:avLst/>
          </a:prstGeom>
          <a:noFill/>
        </p:spPr>
        <p:txBody>
          <a:bodyPr lIns="0" rIns="0" anchor="ctr"/>
          <a:lstStyle/>
          <a:p>
            <a:pPr algn="r" fontAlgn="auto">
              <a:lnSpc>
                <a:spcPct val="150000"/>
              </a:lnSpc>
              <a:spcBef>
                <a:spcPts val="0"/>
              </a:spcBef>
              <a:spcAft>
                <a:spcPts val="0"/>
              </a:spcAft>
              <a:defRPr/>
            </a:pPr>
            <a:r>
              <a:rPr lang="pt-BR" sz="1600" b="1" dirty="0">
                <a:solidFill>
                  <a:srgbClr val="FFC000"/>
                </a:solidFill>
                <a:latin typeface="+mn-lt"/>
                <a:cs typeface="+mn-cs"/>
              </a:rPr>
              <a:t>www.creasp.org.br</a:t>
            </a:r>
          </a:p>
          <a:p>
            <a:pPr algn="r" fontAlgn="auto">
              <a:lnSpc>
                <a:spcPct val="150000"/>
              </a:lnSpc>
              <a:spcBef>
                <a:spcPts val="0"/>
              </a:spcBef>
              <a:spcAft>
                <a:spcPts val="0"/>
              </a:spcAft>
              <a:defRPr/>
            </a:pPr>
            <a:r>
              <a:rPr lang="pt-BR" sz="1600" b="1" dirty="0">
                <a:solidFill>
                  <a:schemeClr val="accent1">
                    <a:lumMod val="40000"/>
                    <a:lumOff val="60000"/>
                  </a:schemeClr>
                </a:solidFill>
                <a:latin typeface="+mn-lt"/>
                <a:cs typeface="+mn-cs"/>
              </a:rPr>
              <a:t>facebook.com</a:t>
            </a:r>
            <a:r>
              <a:rPr lang="pt-BR" sz="1600" b="1" dirty="0">
                <a:solidFill>
                  <a:srgbClr val="FFC000"/>
                </a:solidFill>
                <a:latin typeface="+mn-lt"/>
                <a:cs typeface="+mn-cs"/>
              </a:rPr>
              <a:t>/</a:t>
            </a:r>
            <a:r>
              <a:rPr lang="pt-BR" sz="1600" b="1" dirty="0" err="1">
                <a:solidFill>
                  <a:srgbClr val="FFC000"/>
                </a:solidFill>
                <a:latin typeface="+mn-lt"/>
                <a:cs typeface="+mn-cs"/>
              </a:rPr>
              <a:t>creasaopaulo</a:t>
            </a:r>
            <a:endParaRPr lang="pt-BR" sz="1600" b="1" dirty="0">
              <a:solidFill>
                <a:srgbClr val="FFC000"/>
              </a:solidFill>
              <a:latin typeface="+mn-lt"/>
              <a:cs typeface="+mn-cs"/>
            </a:endParaRPr>
          </a:p>
          <a:p>
            <a:pPr algn="r" fontAlgn="auto">
              <a:lnSpc>
                <a:spcPct val="150000"/>
              </a:lnSpc>
              <a:spcBef>
                <a:spcPts val="0"/>
              </a:spcBef>
              <a:spcAft>
                <a:spcPts val="0"/>
              </a:spcAft>
              <a:defRPr/>
            </a:pPr>
            <a:r>
              <a:rPr lang="pt-BR" sz="1600" b="1" dirty="0">
                <a:solidFill>
                  <a:schemeClr val="accent1">
                    <a:lumMod val="40000"/>
                    <a:lumOff val="60000"/>
                  </a:schemeClr>
                </a:solidFill>
                <a:latin typeface="+mn-lt"/>
                <a:cs typeface="+mn-cs"/>
              </a:rPr>
              <a:t>0800 171811</a:t>
            </a:r>
          </a:p>
        </p:txBody>
      </p:sp>
      <p:sp>
        <p:nvSpPr>
          <p:cNvPr id="9" name="Espaço Reservado para Texto 11"/>
          <p:cNvSpPr txBox="1">
            <a:spLocks/>
          </p:cNvSpPr>
          <p:nvPr/>
        </p:nvSpPr>
        <p:spPr>
          <a:xfrm>
            <a:off x="971551" y="549275"/>
            <a:ext cx="3744913" cy="1511300"/>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Obrigado</a:t>
            </a:r>
            <a:endParaRPr lang="pt-BR" dirty="0" smtClean="0"/>
          </a:p>
        </p:txBody>
      </p:sp>
    </p:spTree>
    <p:extLst>
      <p:ext uri="{BB962C8B-B14F-4D97-AF65-F5344CB8AC3E}">
        <p14:creationId xmlns:p14="http://schemas.microsoft.com/office/powerpoint/2010/main" val="426009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300"/>
                                        <p:tgtEl>
                                          <p:spTgt spid="4"/>
                                        </p:tgtEl>
                                      </p:cBhvr>
                                    </p:animEffect>
                                  </p:childTnLst>
                                </p:cTn>
                              </p:par>
                            </p:childTnLst>
                          </p:cTn>
                        </p:par>
                        <p:par>
                          <p:cTn id="12" fill="hold">
                            <p:stCondLst>
                              <p:cond delay="8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lIns="1224000" tIns="2196000" rIns="1224000" anchor="t" anchorCtr="0"/>
      <a:lstStyle>
        <a:defPPr>
          <a:defRPr sz="2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744</TotalTime>
  <Words>2391</Words>
  <Application>Microsoft Office PowerPoint</Application>
  <PresentationFormat>Apresentação na tela (4:3)</PresentationFormat>
  <Paragraphs>324</Paragraphs>
  <Slides>67</Slides>
  <Notes>0</Notes>
  <HiddenSlides>0</HiddenSlides>
  <MMClips>0</MMClips>
  <ScaleCrop>false</ScaleCrop>
  <HeadingPairs>
    <vt:vector size="4" baseType="variant">
      <vt:variant>
        <vt:lpstr>Tema</vt:lpstr>
      </vt:variant>
      <vt:variant>
        <vt:i4>2</vt:i4>
      </vt:variant>
      <vt:variant>
        <vt:lpstr>Títulos de slides</vt:lpstr>
      </vt:variant>
      <vt:variant>
        <vt:i4>67</vt:i4>
      </vt:variant>
    </vt:vector>
  </HeadingPairs>
  <TitlesOfParts>
    <vt:vector size="69" baseType="lpstr">
      <vt:lpstr>Tema do Office</vt:lpstr>
      <vt:lpstr>13_Tema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SUSAN PEREIRA SIQUEIRA</dc:creator>
  <cp:lastModifiedBy>SUSAN PEREIRA SIQUEIRA</cp:lastModifiedBy>
  <cp:revision>225</cp:revision>
  <dcterms:created xsi:type="dcterms:W3CDTF">2017-06-20T18:55:07Z</dcterms:created>
  <dcterms:modified xsi:type="dcterms:W3CDTF">2018-07-17T19:54:23Z</dcterms:modified>
</cp:coreProperties>
</file>