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95" r:id="rId3"/>
    <p:sldId id="258" r:id="rId4"/>
    <p:sldId id="263" r:id="rId5"/>
    <p:sldId id="262" r:id="rId6"/>
    <p:sldId id="261" r:id="rId7"/>
    <p:sldId id="259" r:id="rId8"/>
    <p:sldId id="264" r:id="rId9"/>
    <p:sldId id="267" r:id="rId10"/>
    <p:sldId id="272" r:id="rId11"/>
    <p:sldId id="268" r:id="rId12"/>
    <p:sldId id="273" r:id="rId13"/>
    <p:sldId id="269" r:id="rId14"/>
    <p:sldId id="274" r:id="rId15"/>
    <p:sldId id="266" r:id="rId16"/>
    <p:sldId id="275" r:id="rId17"/>
    <p:sldId id="276" r:id="rId18"/>
    <p:sldId id="292" r:id="rId19"/>
    <p:sldId id="293" r:id="rId20"/>
    <p:sldId id="277" r:id="rId21"/>
    <p:sldId id="294" r:id="rId22"/>
    <p:sldId id="270" r:id="rId23"/>
    <p:sldId id="278" r:id="rId24"/>
    <p:sldId id="291" r:id="rId25"/>
    <p:sldId id="296" r:id="rId26"/>
    <p:sldId id="289" r:id="rId27"/>
    <p:sldId id="290" r:id="rId28"/>
    <p:sldId id="287" r:id="rId29"/>
    <p:sldId id="297" r:id="rId30"/>
    <p:sldId id="284" r:id="rId31"/>
    <p:sldId id="286" r:id="rId32"/>
    <p:sldId id="279" r:id="rId33"/>
    <p:sldId id="282" r:id="rId34"/>
    <p:sldId id="283" r:id="rId35"/>
    <p:sldId id="280" r:id="rId36"/>
    <p:sldId id="281" r:id="rId37"/>
    <p:sldId id="271" r:id="rId38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0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D1289E-6D34-4B31-B52E-1AC08FE70F8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CEEC578-E519-40EF-880B-7615C88F9E94}">
      <dgm:prSet phldrT="[Texto]"/>
      <dgm:spPr/>
      <dgm:t>
        <a:bodyPr/>
        <a:lstStyle/>
        <a:p>
          <a:r>
            <a:rPr lang="pt-BR" dirty="0" smtClean="0"/>
            <a:t>PRESIDENTE</a:t>
          </a:r>
        </a:p>
        <a:p>
          <a:r>
            <a:rPr lang="pt-BR" dirty="0" smtClean="0"/>
            <a:t>PRES</a:t>
          </a:r>
          <a:endParaRPr lang="pt-BR" dirty="0"/>
        </a:p>
      </dgm:t>
    </dgm:pt>
    <dgm:pt modelId="{A1F0DD4D-F4D0-439B-9E7F-A91DE5748169}" type="parTrans" cxnId="{DB6A8AAE-6BC5-40D0-AF25-6807EB3964C4}">
      <dgm:prSet/>
      <dgm:spPr/>
      <dgm:t>
        <a:bodyPr/>
        <a:lstStyle/>
        <a:p>
          <a:endParaRPr lang="pt-BR"/>
        </a:p>
      </dgm:t>
    </dgm:pt>
    <dgm:pt modelId="{8AFA766B-639C-492D-B309-B91F79018999}" type="sibTrans" cxnId="{DB6A8AAE-6BC5-40D0-AF25-6807EB3964C4}">
      <dgm:prSet/>
      <dgm:spPr/>
      <dgm:t>
        <a:bodyPr/>
        <a:lstStyle/>
        <a:p>
          <a:endParaRPr lang="pt-BR"/>
        </a:p>
      </dgm:t>
    </dgm:pt>
    <dgm:pt modelId="{2992403F-1B74-4B45-BB53-7EC8C041949F}" type="asst">
      <dgm:prSet phldrT="[Texto]"/>
      <dgm:spPr/>
      <dgm:t>
        <a:bodyPr/>
        <a:lstStyle/>
        <a:p>
          <a:r>
            <a:rPr lang="pt-BR" dirty="0" smtClean="0"/>
            <a:t>Assessoria da Presidência</a:t>
          </a:r>
        </a:p>
        <a:p>
          <a:r>
            <a:rPr lang="pt-BR" dirty="0" smtClean="0"/>
            <a:t>AS</a:t>
          </a:r>
          <a:endParaRPr lang="pt-BR" dirty="0"/>
        </a:p>
      </dgm:t>
    </dgm:pt>
    <dgm:pt modelId="{3EF5DC64-A9AB-45C4-81D9-A8109BF10DD1}" type="parTrans" cxnId="{279BB448-B358-4727-8027-01426933DAFD}">
      <dgm:prSet/>
      <dgm:spPr/>
      <dgm:t>
        <a:bodyPr/>
        <a:lstStyle/>
        <a:p>
          <a:endParaRPr lang="pt-BR"/>
        </a:p>
      </dgm:t>
    </dgm:pt>
    <dgm:pt modelId="{B18685F2-C940-40ED-9046-25D59B932CAF}" type="sibTrans" cxnId="{279BB448-B358-4727-8027-01426933DAFD}">
      <dgm:prSet/>
      <dgm:spPr/>
      <dgm:t>
        <a:bodyPr/>
        <a:lstStyle/>
        <a:p>
          <a:endParaRPr lang="pt-BR"/>
        </a:p>
      </dgm:t>
    </dgm:pt>
    <dgm:pt modelId="{09970FB0-691B-4158-BDCC-20936EBFD93A}">
      <dgm:prSet phldrT="[Texto]"/>
      <dgm:spPr/>
      <dgm:t>
        <a:bodyPr/>
        <a:lstStyle/>
        <a:p>
          <a:r>
            <a:rPr lang="pt-BR" dirty="0" smtClean="0"/>
            <a:t>Superintendência Administrativo- Financeira         SUPADF</a:t>
          </a:r>
          <a:endParaRPr lang="pt-BR" dirty="0"/>
        </a:p>
      </dgm:t>
    </dgm:pt>
    <dgm:pt modelId="{DB6B9870-F933-4BFD-A15D-E273ADB39DB3}" type="parTrans" cxnId="{3AFE66E7-CDE1-4A72-A09C-59C6B7EF37E0}">
      <dgm:prSet/>
      <dgm:spPr/>
      <dgm:t>
        <a:bodyPr/>
        <a:lstStyle/>
        <a:p>
          <a:endParaRPr lang="pt-BR"/>
        </a:p>
      </dgm:t>
    </dgm:pt>
    <dgm:pt modelId="{B3D78AE0-4C73-408E-8769-6F6924B18E5B}" type="sibTrans" cxnId="{3AFE66E7-CDE1-4A72-A09C-59C6B7EF37E0}">
      <dgm:prSet/>
      <dgm:spPr/>
      <dgm:t>
        <a:bodyPr/>
        <a:lstStyle/>
        <a:p>
          <a:endParaRPr lang="pt-BR"/>
        </a:p>
      </dgm:t>
    </dgm:pt>
    <dgm:pt modelId="{EABA57C5-6CAB-4795-8656-8BE93EF86A46}">
      <dgm:prSet phldrT="[Texto]"/>
      <dgm:spPr/>
      <dgm:t>
        <a:bodyPr/>
        <a:lstStyle/>
        <a:p>
          <a:r>
            <a:rPr lang="pt-BR" dirty="0" smtClean="0"/>
            <a:t>Superintendência de Fiscalização         SUPFIS</a:t>
          </a:r>
          <a:endParaRPr lang="pt-BR" dirty="0"/>
        </a:p>
      </dgm:t>
    </dgm:pt>
    <dgm:pt modelId="{3063EFA8-5319-45E7-AD91-54E35A381866}" type="parTrans" cxnId="{31DF2B48-86C0-4B0A-84CC-0889BC40FD08}">
      <dgm:prSet/>
      <dgm:spPr/>
      <dgm:t>
        <a:bodyPr/>
        <a:lstStyle/>
        <a:p>
          <a:endParaRPr lang="pt-BR"/>
        </a:p>
      </dgm:t>
    </dgm:pt>
    <dgm:pt modelId="{04789293-E3B3-4D5E-B502-3D7D9E255DA5}" type="sibTrans" cxnId="{31DF2B48-86C0-4B0A-84CC-0889BC40FD08}">
      <dgm:prSet/>
      <dgm:spPr/>
      <dgm:t>
        <a:bodyPr/>
        <a:lstStyle/>
        <a:p>
          <a:endParaRPr lang="pt-BR"/>
        </a:p>
      </dgm:t>
    </dgm:pt>
    <dgm:pt modelId="{FA58EE5B-ACFB-443E-8538-FA44C1011B25}">
      <dgm:prSet phldrT="[Texto]"/>
      <dgm:spPr/>
      <dgm:t>
        <a:bodyPr/>
        <a:lstStyle/>
        <a:p>
          <a:r>
            <a:rPr lang="pt-BR" dirty="0" smtClean="0"/>
            <a:t>Superintendência dos Colegiados        SUPCOL</a:t>
          </a:r>
          <a:endParaRPr lang="pt-BR" dirty="0"/>
        </a:p>
      </dgm:t>
    </dgm:pt>
    <dgm:pt modelId="{9BEB16B9-8CBD-4372-BF5F-FA9539B164C9}" type="parTrans" cxnId="{C5A73260-A96F-46F6-BBEC-8860331EFEF7}">
      <dgm:prSet/>
      <dgm:spPr/>
      <dgm:t>
        <a:bodyPr/>
        <a:lstStyle/>
        <a:p>
          <a:endParaRPr lang="pt-BR"/>
        </a:p>
      </dgm:t>
    </dgm:pt>
    <dgm:pt modelId="{3CABE43A-1A9E-4D7C-89F3-0773AC34C172}" type="sibTrans" cxnId="{C5A73260-A96F-46F6-BBEC-8860331EFEF7}">
      <dgm:prSet/>
      <dgm:spPr/>
      <dgm:t>
        <a:bodyPr/>
        <a:lstStyle/>
        <a:p>
          <a:endParaRPr lang="pt-BR"/>
        </a:p>
      </dgm:t>
    </dgm:pt>
    <dgm:pt modelId="{F7B15524-C6A9-4849-903A-474FD0A097A1}" type="asst">
      <dgm:prSet phldrT="[Texto]"/>
      <dgm:spPr/>
      <dgm:t>
        <a:bodyPr/>
        <a:lstStyle/>
        <a:p>
          <a:r>
            <a:rPr lang="pt-BR" dirty="0" smtClean="0"/>
            <a:t>Ouvidoria</a:t>
          </a:r>
        </a:p>
        <a:p>
          <a:r>
            <a:rPr lang="pt-BR" dirty="0" smtClean="0"/>
            <a:t>OV</a:t>
          </a:r>
          <a:endParaRPr lang="pt-BR" dirty="0"/>
        </a:p>
      </dgm:t>
    </dgm:pt>
    <dgm:pt modelId="{0E8EB276-A4EC-4B69-A87F-1C7EAC9C6A2B}" type="parTrans" cxnId="{40F90017-6BFD-43B8-B9F7-CD7681E7A119}">
      <dgm:prSet/>
      <dgm:spPr/>
      <dgm:t>
        <a:bodyPr/>
        <a:lstStyle/>
        <a:p>
          <a:endParaRPr lang="pt-BR"/>
        </a:p>
      </dgm:t>
    </dgm:pt>
    <dgm:pt modelId="{CC9186A8-7CDE-4361-B6A5-855973439FBC}" type="sibTrans" cxnId="{40F90017-6BFD-43B8-B9F7-CD7681E7A119}">
      <dgm:prSet/>
      <dgm:spPr/>
      <dgm:t>
        <a:bodyPr/>
        <a:lstStyle/>
        <a:p>
          <a:endParaRPr lang="pt-BR"/>
        </a:p>
      </dgm:t>
    </dgm:pt>
    <dgm:pt modelId="{C97BBA9E-EB34-4B06-B41A-53BFFEAA8C1D}" type="asst">
      <dgm:prSet phldrT="[Texto]"/>
      <dgm:spPr/>
      <dgm:t>
        <a:bodyPr/>
        <a:lstStyle/>
        <a:p>
          <a:r>
            <a:rPr lang="pt-BR" dirty="0" smtClean="0"/>
            <a:t>Gabinete da Presidência</a:t>
          </a:r>
        </a:p>
        <a:p>
          <a:r>
            <a:rPr lang="pt-BR" dirty="0" smtClean="0"/>
            <a:t>GP</a:t>
          </a:r>
          <a:endParaRPr lang="pt-BR" dirty="0"/>
        </a:p>
      </dgm:t>
    </dgm:pt>
    <dgm:pt modelId="{1A5D56CF-B21F-4837-BB56-ADAF0EDA0CB5}" type="parTrans" cxnId="{665DF788-EF00-48B4-BD1C-1AE8C8AD1904}">
      <dgm:prSet/>
      <dgm:spPr/>
      <dgm:t>
        <a:bodyPr/>
        <a:lstStyle/>
        <a:p>
          <a:endParaRPr lang="pt-BR"/>
        </a:p>
      </dgm:t>
    </dgm:pt>
    <dgm:pt modelId="{BF136420-352D-4ACF-A842-A4C065D2D146}" type="sibTrans" cxnId="{665DF788-EF00-48B4-BD1C-1AE8C8AD1904}">
      <dgm:prSet/>
      <dgm:spPr/>
      <dgm:t>
        <a:bodyPr/>
        <a:lstStyle/>
        <a:p>
          <a:endParaRPr lang="pt-BR"/>
        </a:p>
      </dgm:t>
    </dgm:pt>
    <dgm:pt modelId="{34C71222-E65C-4A34-A522-4A5F36692BB3}" type="asst">
      <dgm:prSet phldrT="[Texto]"/>
      <dgm:spPr/>
      <dgm:t>
        <a:bodyPr/>
        <a:lstStyle/>
        <a:p>
          <a:r>
            <a:rPr lang="pt-BR" dirty="0" smtClean="0"/>
            <a:t>Secretaria Geral</a:t>
          </a:r>
        </a:p>
        <a:p>
          <a:r>
            <a:rPr lang="pt-BR" dirty="0" smtClean="0"/>
            <a:t>SG</a:t>
          </a:r>
          <a:endParaRPr lang="pt-BR" dirty="0"/>
        </a:p>
      </dgm:t>
    </dgm:pt>
    <dgm:pt modelId="{9DEC821E-2220-4B31-9B0C-A447B16ED36A}" type="parTrans" cxnId="{DB994C35-2BFE-4CAB-B4AA-84FED3F97988}">
      <dgm:prSet/>
      <dgm:spPr/>
      <dgm:t>
        <a:bodyPr/>
        <a:lstStyle/>
        <a:p>
          <a:endParaRPr lang="pt-BR"/>
        </a:p>
      </dgm:t>
    </dgm:pt>
    <dgm:pt modelId="{13FC3682-3638-437B-A916-EBF2F7780837}" type="sibTrans" cxnId="{DB994C35-2BFE-4CAB-B4AA-84FED3F97988}">
      <dgm:prSet/>
      <dgm:spPr/>
      <dgm:t>
        <a:bodyPr/>
        <a:lstStyle/>
        <a:p>
          <a:endParaRPr lang="pt-BR"/>
        </a:p>
      </dgm:t>
    </dgm:pt>
    <dgm:pt modelId="{E5FD624C-0368-43F8-BAE0-52B06973B8D4}" type="asst">
      <dgm:prSet phldrT="[Texto]"/>
      <dgm:spPr/>
      <dgm:t>
        <a:bodyPr/>
        <a:lstStyle/>
        <a:p>
          <a:r>
            <a:rPr lang="pt-BR" dirty="0" smtClean="0"/>
            <a:t>Controle Interno</a:t>
          </a:r>
        </a:p>
        <a:p>
          <a:r>
            <a:rPr lang="pt-BR" dirty="0" smtClean="0"/>
            <a:t>CI</a:t>
          </a:r>
          <a:endParaRPr lang="pt-BR" dirty="0"/>
        </a:p>
      </dgm:t>
    </dgm:pt>
    <dgm:pt modelId="{EC4D4366-56D8-45FA-9808-5CB129FB8E90}" type="parTrans" cxnId="{E80D56A0-0870-4027-A431-B50704CA951B}">
      <dgm:prSet/>
      <dgm:spPr/>
      <dgm:t>
        <a:bodyPr/>
        <a:lstStyle/>
        <a:p>
          <a:endParaRPr lang="pt-BR"/>
        </a:p>
      </dgm:t>
    </dgm:pt>
    <dgm:pt modelId="{98C392CB-D100-40D2-A7C1-5A36ED5BB30E}" type="sibTrans" cxnId="{E80D56A0-0870-4027-A431-B50704CA951B}">
      <dgm:prSet/>
      <dgm:spPr/>
      <dgm:t>
        <a:bodyPr/>
        <a:lstStyle/>
        <a:p>
          <a:endParaRPr lang="pt-BR"/>
        </a:p>
      </dgm:t>
    </dgm:pt>
    <dgm:pt modelId="{935833D5-0FD6-472D-B729-D2FFB8F2DEA4}" type="asst">
      <dgm:prSet phldrT="[Texto]"/>
      <dgm:spPr/>
      <dgm:t>
        <a:bodyPr/>
        <a:lstStyle/>
        <a:p>
          <a:r>
            <a:rPr lang="pt-BR" dirty="0" smtClean="0"/>
            <a:t>Consultoria Jurídica</a:t>
          </a:r>
        </a:p>
        <a:p>
          <a:r>
            <a:rPr lang="pt-BR" dirty="0" smtClean="0"/>
            <a:t>CJ</a:t>
          </a:r>
          <a:endParaRPr lang="pt-BR" dirty="0"/>
        </a:p>
      </dgm:t>
    </dgm:pt>
    <dgm:pt modelId="{F1FD5BD4-E0E2-4635-8755-50623A1FA011}" type="parTrans" cxnId="{2720F014-7031-416D-B041-10BBF9E0FF28}">
      <dgm:prSet/>
      <dgm:spPr/>
      <dgm:t>
        <a:bodyPr/>
        <a:lstStyle/>
        <a:p>
          <a:endParaRPr lang="pt-BR"/>
        </a:p>
      </dgm:t>
    </dgm:pt>
    <dgm:pt modelId="{20DC1968-0FBB-4010-9F3B-D101D79E1FF7}" type="sibTrans" cxnId="{2720F014-7031-416D-B041-10BBF9E0FF28}">
      <dgm:prSet/>
      <dgm:spPr/>
      <dgm:t>
        <a:bodyPr/>
        <a:lstStyle/>
        <a:p>
          <a:endParaRPr lang="pt-BR"/>
        </a:p>
      </dgm:t>
    </dgm:pt>
    <dgm:pt modelId="{BA1CA48E-D2AD-4396-81F1-E4C6C2FB53E8}" type="asst">
      <dgm:prSet phldrT="[Texto]"/>
      <dgm:spPr/>
      <dgm:t>
        <a:bodyPr/>
        <a:lstStyle/>
        <a:p>
          <a:r>
            <a:rPr lang="pt-BR" dirty="0" smtClean="0"/>
            <a:t>Informática</a:t>
          </a:r>
        </a:p>
        <a:p>
          <a:r>
            <a:rPr lang="pt-BR" dirty="0" smtClean="0"/>
            <a:t>IF</a:t>
          </a:r>
          <a:endParaRPr lang="pt-BR" dirty="0"/>
        </a:p>
      </dgm:t>
    </dgm:pt>
    <dgm:pt modelId="{1FDCEC71-4134-49EA-A4BA-D72E8F3535AC}" type="sibTrans" cxnId="{0F43B422-F631-42D8-8B9A-635D72C0599D}">
      <dgm:prSet/>
      <dgm:spPr/>
      <dgm:t>
        <a:bodyPr/>
        <a:lstStyle/>
        <a:p>
          <a:endParaRPr lang="pt-BR"/>
        </a:p>
      </dgm:t>
    </dgm:pt>
    <dgm:pt modelId="{1B18F108-3261-48D9-BCA6-81A53BAE5AFA}" type="parTrans" cxnId="{0F43B422-F631-42D8-8B9A-635D72C0599D}">
      <dgm:prSet/>
      <dgm:spPr/>
      <dgm:t>
        <a:bodyPr/>
        <a:lstStyle/>
        <a:p>
          <a:endParaRPr lang="pt-BR"/>
        </a:p>
      </dgm:t>
    </dgm:pt>
    <dgm:pt modelId="{2A100B4C-6194-450A-B550-873CD1816903}" type="asst">
      <dgm:prSet phldrT="[Texto]"/>
      <dgm:spPr/>
      <dgm:t>
        <a:bodyPr/>
        <a:lstStyle/>
        <a:p>
          <a:r>
            <a:rPr lang="pt-BR" dirty="0" smtClean="0"/>
            <a:t>Planejamento</a:t>
          </a:r>
          <a:br>
            <a:rPr lang="pt-BR" dirty="0" smtClean="0"/>
          </a:br>
          <a:r>
            <a:rPr lang="pt-BR" dirty="0" smtClean="0"/>
            <a:t>Estratégico</a:t>
          </a:r>
        </a:p>
        <a:p>
          <a:r>
            <a:rPr lang="pt-BR" dirty="0" smtClean="0"/>
            <a:t>PE</a:t>
          </a:r>
          <a:endParaRPr lang="pt-BR" dirty="0"/>
        </a:p>
      </dgm:t>
    </dgm:pt>
    <dgm:pt modelId="{C8DA5044-3040-4769-9150-A2C0C857AF84}" type="sibTrans" cxnId="{B092919E-26AB-4149-B5A1-6AF01744F410}">
      <dgm:prSet/>
      <dgm:spPr/>
      <dgm:t>
        <a:bodyPr/>
        <a:lstStyle/>
        <a:p>
          <a:endParaRPr lang="pt-BR"/>
        </a:p>
      </dgm:t>
    </dgm:pt>
    <dgm:pt modelId="{EB844740-0E73-4FCF-8B76-6D3C15917666}" type="parTrans" cxnId="{B092919E-26AB-4149-B5A1-6AF01744F410}">
      <dgm:prSet/>
      <dgm:spPr/>
      <dgm:t>
        <a:bodyPr/>
        <a:lstStyle/>
        <a:p>
          <a:endParaRPr lang="pt-BR"/>
        </a:p>
      </dgm:t>
    </dgm:pt>
    <dgm:pt modelId="{624C9036-140A-49DF-893F-D6A30F4DCF8E}">
      <dgm:prSet phldrT="[Texto]"/>
      <dgm:spPr/>
      <dgm:t>
        <a:bodyPr/>
        <a:lstStyle/>
        <a:p>
          <a:r>
            <a:rPr lang="pt-BR" dirty="0" smtClean="0"/>
            <a:t>Superintendência de Comunicação e Eventos               SUPCEV</a:t>
          </a:r>
          <a:endParaRPr lang="pt-BR" dirty="0"/>
        </a:p>
      </dgm:t>
    </dgm:pt>
    <dgm:pt modelId="{F023CC24-0D28-4351-B301-175F5045269A}" type="parTrans" cxnId="{DB3EC043-7DEB-46F8-A37D-488D78161F01}">
      <dgm:prSet/>
      <dgm:spPr/>
      <dgm:t>
        <a:bodyPr/>
        <a:lstStyle/>
        <a:p>
          <a:endParaRPr lang="pt-BR"/>
        </a:p>
      </dgm:t>
    </dgm:pt>
    <dgm:pt modelId="{788B94D8-B83E-4D36-8A1A-46070673327B}" type="sibTrans" cxnId="{DB3EC043-7DEB-46F8-A37D-488D78161F01}">
      <dgm:prSet/>
      <dgm:spPr/>
      <dgm:t>
        <a:bodyPr/>
        <a:lstStyle/>
        <a:p>
          <a:endParaRPr lang="pt-BR"/>
        </a:p>
      </dgm:t>
    </dgm:pt>
    <dgm:pt modelId="{937B73A0-229B-4B92-BA59-A884448C626B}">
      <dgm:prSet phldrT="[Texto]"/>
      <dgm:spPr/>
      <dgm:t>
        <a:bodyPr/>
        <a:lstStyle/>
        <a:p>
          <a:r>
            <a:rPr lang="pt-BR" dirty="0" smtClean="0"/>
            <a:t>Procuradoria Jurídica PROJUR</a:t>
          </a:r>
          <a:endParaRPr lang="pt-BR" dirty="0"/>
        </a:p>
      </dgm:t>
    </dgm:pt>
    <dgm:pt modelId="{49E3BCE5-2AE7-4C57-A69C-7A0EA1DDC033}" type="parTrans" cxnId="{3990D0C5-7C32-4968-8E65-BE1E952DC55D}">
      <dgm:prSet/>
      <dgm:spPr/>
      <dgm:t>
        <a:bodyPr/>
        <a:lstStyle/>
        <a:p>
          <a:endParaRPr lang="pt-BR"/>
        </a:p>
      </dgm:t>
    </dgm:pt>
    <dgm:pt modelId="{3FC6AC4B-5F0D-4417-932A-0C4C6DEECF3D}" type="sibTrans" cxnId="{3990D0C5-7C32-4968-8E65-BE1E952DC55D}">
      <dgm:prSet/>
      <dgm:spPr/>
      <dgm:t>
        <a:bodyPr/>
        <a:lstStyle/>
        <a:p>
          <a:endParaRPr lang="pt-BR"/>
        </a:p>
      </dgm:t>
    </dgm:pt>
    <dgm:pt modelId="{43E0BB7F-A7B1-4BBA-9253-879BD683F216}" type="pres">
      <dgm:prSet presAssocID="{5DD1289E-6D34-4B31-B52E-1AC08FE70F8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12B6061-01AB-492D-BA9E-98928B293DB5}" type="pres">
      <dgm:prSet presAssocID="{4CEEC578-E519-40EF-880B-7615C88F9E94}" presName="hierRoot1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58E41163-3D78-46DA-9688-90E36E42B590}" type="pres">
      <dgm:prSet presAssocID="{4CEEC578-E519-40EF-880B-7615C88F9E94}" presName="rootComposite1" presStyleCnt="0"/>
      <dgm:spPr/>
      <dgm:t>
        <a:bodyPr/>
        <a:lstStyle/>
        <a:p>
          <a:endParaRPr lang="pt-BR"/>
        </a:p>
      </dgm:t>
    </dgm:pt>
    <dgm:pt modelId="{3462FC88-977A-4884-A588-E5C53D49C8D4}" type="pres">
      <dgm:prSet presAssocID="{4CEEC578-E519-40EF-880B-7615C88F9E9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F3FDEC9-5221-4507-8EE4-AC33366ECA5A}" type="pres">
      <dgm:prSet presAssocID="{4CEEC578-E519-40EF-880B-7615C88F9E94}" presName="rootConnector1" presStyleLbl="node1" presStyleIdx="0" presStyleCnt="0"/>
      <dgm:spPr/>
      <dgm:t>
        <a:bodyPr/>
        <a:lstStyle/>
        <a:p>
          <a:endParaRPr lang="pt-BR"/>
        </a:p>
      </dgm:t>
    </dgm:pt>
    <dgm:pt modelId="{D379F99D-1005-4F58-8B59-EBFB7535AB75}" type="pres">
      <dgm:prSet presAssocID="{4CEEC578-E519-40EF-880B-7615C88F9E94}" presName="hierChild2" presStyleCnt="0"/>
      <dgm:spPr/>
      <dgm:t>
        <a:bodyPr/>
        <a:lstStyle/>
        <a:p>
          <a:endParaRPr lang="pt-BR"/>
        </a:p>
      </dgm:t>
    </dgm:pt>
    <dgm:pt modelId="{A6C149F9-00DE-4637-9AD9-9A1B6BC2FEB3}" type="pres">
      <dgm:prSet presAssocID="{DB6B9870-F933-4BFD-A15D-E273ADB39DB3}" presName="Name37" presStyleLbl="parChTrans1D2" presStyleIdx="0" presStyleCnt="13"/>
      <dgm:spPr/>
      <dgm:t>
        <a:bodyPr/>
        <a:lstStyle/>
        <a:p>
          <a:endParaRPr lang="pt-BR"/>
        </a:p>
      </dgm:t>
    </dgm:pt>
    <dgm:pt modelId="{388160AE-0134-4730-AC47-07246A663587}" type="pres">
      <dgm:prSet presAssocID="{09970FB0-691B-4158-BDCC-20936EBFD93A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4D0B11FF-D1E5-4062-8BC4-75FC159526AA}" type="pres">
      <dgm:prSet presAssocID="{09970FB0-691B-4158-BDCC-20936EBFD93A}" presName="rootComposite" presStyleCnt="0"/>
      <dgm:spPr/>
      <dgm:t>
        <a:bodyPr/>
        <a:lstStyle/>
        <a:p>
          <a:endParaRPr lang="pt-BR"/>
        </a:p>
      </dgm:t>
    </dgm:pt>
    <dgm:pt modelId="{FD093D6C-EEFA-47B7-B79F-D7E89644C697}" type="pres">
      <dgm:prSet presAssocID="{09970FB0-691B-4158-BDCC-20936EBFD93A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AEE316F-8699-496E-BA90-F39640D03D10}" type="pres">
      <dgm:prSet presAssocID="{09970FB0-691B-4158-BDCC-20936EBFD93A}" presName="rootConnector" presStyleLbl="node2" presStyleIdx="0" presStyleCnt="5"/>
      <dgm:spPr/>
      <dgm:t>
        <a:bodyPr/>
        <a:lstStyle/>
        <a:p>
          <a:endParaRPr lang="pt-BR"/>
        </a:p>
      </dgm:t>
    </dgm:pt>
    <dgm:pt modelId="{696F390C-1EF8-406E-B2ED-74DB043BE74E}" type="pres">
      <dgm:prSet presAssocID="{09970FB0-691B-4158-BDCC-20936EBFD93A}" presName="hierChild4" presStyleCnt="0"/>
      <dgm:spPr/>
      <dgm:t>
        <a:bodyPr/>
        <a:lstStyle/>
        <a:p>
          <a:endParaRPr lang="pt-BR"/>
        </a:p>
      </dgm:t>
    </dgm:pt>
    <dgm:pt modelId="{8FB42ADA-7B8C-44E1-B9D0-5029C8D0C68D}" type="pres">
      <dgm:prSet presAssocID="{09970FB0-691B-4158-BDCC-20936EBFD93A}" presName="hierChild5" presStyleCnt="0"/>
      <dgm:spPr/>
      <dgm:t>
        <a:bodyPr/>
        <a:lstStyle/>
        <a:p>
          <a:endParaRPr lang="pt-BR"/>
        </a:p>
      </dgm:t>
    </dgm:pt>
    <dgm:pt modelId="{BCE16B90-2DBB-4843-9CA8-5D16BB1AAD03}" type="pres">
      <dgm:prSet presAssocID="{3063EFA8-5319-45E7-AD91-54E35A381866}" presName="Name37" presStyleLbl="parChTrans1D2" presStyleIdx="1" presStyleCnt="13"/>
      <dgm:spPr/>
      <dgm:t>
        <a:bodyPr/>
        <a:lstStyle/>
        <a:p>
          <a:endParaRPr lang="pt-BR"/>
        </a:p>
      </dgm:t>
    </dgm:pt>
    <dgm:pt modelId="{2BC1BC8E-5D4F-41E3-B4BF-D98110F9B61C}" type="pres">
      <dgm:prSet presAssocID="{EABA57C5-6CAB-4795-8656-8BE93EF86A46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5CB8E086-0D4D-49AB-BCCD-64AA1768D81E}" type="pres">
      <dgm:prSet presAssocID="{EABA57C5-6CAB-4795-8656-8BE93EF86A46}" presName="rootComposite" presStyleCnt="0"/>
      <dgm:spPr/>
      <dgm:t>
        <a:bodyPr/>
        <a:lstStyle/>
        <a:p>
          <a:endParaRPr lang="pt-BR"/>
        </a:p>
      </dgm:t>
    </dgm:pt>
    <dgm:pt modelId="{BB81273E-7FE5-4CFE-B177-FCD09E5A152F}" type="pres">
      <dgm:prSet presAssocID="{EABA57C5-6CAB-4795-8656-8BE93EF86A46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3748F7-2FBC-4600-BC1A-90936402A364}" type="pres">
      <dgm:prSet presAssocID="{EABA57C5-6CAB-4795-8656-8BE93EF86A46}" presName="rootConnector" presStyleLbl="node2" presStyleIdx="1" presStyleCnt="5"/>
      <dgm:spPr/>
      <dgm:t>
        <a:bodyPr/>
        <a:lstStyle/>
        <a:p>
          <a:endParaRPr lang="pt-BR"/>
        </a:p>
      </dgm:t>
    </dgm:pt>
    <dgm:pt modelId="{FCF7A7EF-35FD-4D28-A68C-E9A82B15B7C8}" type="pres">
      <dgm:prSet presAssocID="{EABA57C5-6CAB-4795-8656-8BE93EF86A46}" presName="hierChild4" presStyleCnt="0"/>
      <dgm:spPr/>
      <dgm:t>
        <a:bodyPr/>
        <a:lstStyle/>
        <a:p>
          <a:endParaRPr lang="pt-BR"/>
        </a:p>
      </dgm:t>
    </dgm:pt>
    <dgm:pt modelId="{1FAF8D24-BB9F-4E2C-AAD2-94F7D864FBA2}" type="pres">
      <dgm:prSet presAssocID="{EABA57C5-6CAB-4795-8656-8BE93EF86A46}" presName="hierChild5" presStyleCnt="0"/>
      <dgm:spPr/>
      <dgm:t>
        <a:bodyPr/>
        <a:lstStyle/>
        <a:p>
          <a:endParaRPr lang="pt-BR"/>
        </a:p>
      </dgm:t>
    </dgm:pt>
    <dgm:pt modelId="{3CD3D3C1-519A-4D68-ABC9-508194CEC7A0}" type="pres">
      <dgm:prSet presAssocID="{9BEB16B9-8CBD-4372-BF5F-FA9539B164C9}" presName="Name37" presStyleLbl="parChTrans1D2" presStyleIdx="2" presStyleCnt="13"/>
      <dgm:spPr/>
      <dgm:t>
        <a:bodyPr/>
        <a:lstStyle/>
        <a:p>
          <a:endParaRPr lang="pt-BR"/>
        </a:p>
      </dgm:t>
    </dgm:pt>
    <dgm:pt modelId="{7F40226D-A061-466A-94AB-33912A1CD031}" type="pres">
      <dgm:prSet presAssocID="{FA58EE5B-ACFB-443E-8538-FA44C1011B25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4BF567B8-7F0D-4B11-9824-612A0EE664C3}" type="pres">
      <dgm:prSet presAssocID="{FA58EE5B-ACFB-443E-8538-FA44C1011B25}" presName="rootComposite" presStyleCnt="0"/>
      <dgm:spPr/>
      <dgm:t>
        <a:bodyPr/>
        <a:lstStyle/>
        <a:p>
          <a:endParaRPr lang="pt-BR"/>
        </a:p>
      </dgm:t>
    </dgm:pt>
    <dgm:pt modelId="{600B3C23-8520-4843-9A25-AFE6C8495EFA}" type="pres">
      <dgm:prSet presAssocID="{FA58EE5B-ACFB-443E-8538-FA44C1011B25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50FAC9E-D9A0-4D62-B6A2-035466750B8B}" type="pres">
      <dgm:prSet presAssocID="{FA58EE5B-ACFB-443E-8538-FA44C1011B25}" presName="rootConnector" presStyleLbl="node2" presStyleIdx="2" presStyleCnt="5"/>
      <dgm:spPr/>
      <dgm:t>
        <a:bodyPr/>
        <a:lstStyle/>
        <a:p>
          <a:endParaRPr lang="pt-BR"/>
        </a:p>
      </dgm:t>
    </dgm:pt>
    <dgm:pt modelId="{39AE5375-DCDA-4F8C-9C8F-F00157E59FAB}" type="pres">
      <dgm:prSet presAssocID="{FA58EE5B-ACFB-443E-8538-FA44C1011B25}" presName="hierChild4" presStyleCnt="0"/>
      <dgm:spPr/>
      <dgm:t>
        <a:bodyPr/>
        <a:lstStyle/>
        <a:p>
          <a:endParaRPr lang="pt-BR"/>
        </a:p>
      </dgm:t>
    </dgm:pt>
    <dgm:pt modelId="{C3A5C1BF-36B0-47AD-B93B-F1F8FFF3F372}" type="pres">
      <dgm:prSet presAssocID="{FA58EE5B-ACFB-443E-8538-FA44C1011B25}" presName="hierChild5" presStyleCnt="0"/>
      <dgm:spPr/>
      <dgm:t>
        <a:bodyPr/>
        <a:lstStyle/>
        <a:p>
          <a:endParaRPr lang="pt-BR"/>
        </a:p>
      </dgm:t>
    </dgm:pt>
    <dgm:pt modelId="{829E7119-DB60-49E8-A51B-D9E6C7197670}" type="pres">
      <dgm:prSet presAssocID="{F023CC24-0D28-4351-B301-175F5045269A}" presName="Name37" presStyleLbl="parChTrans1D2" presStyleIdx="3" presStyleCnt="13"/>
      <dgm:spPr/>
      <dgm:t>
        <a:bodyPr/>
        <a:lstStyle/>
        <a:p>
          <a:endParaRPr lang="pt-BR"/>
        </a:p>
      </dgm:t>
    </dgm:pt>
    <dgm:pt modelId="{2D5BCCD5-831B-48F0-BF9B-B663F791FA9F}" type="pres">
      <dgm:prSet presAssocID="{624C9036-140A-49DF-893F-D6A30F4DCF8E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3D9E58AA-3000-4861-BCFA-992B63459C0D}" type="pres">
      <dgm:prSet presAssocID="{624C9036-140A-49DF-893F-D6A30F4DCF8E}" presName="rootComposite" presStyleCnt="0"/>
      <dgm:spPr/>
      <dgm:t>
        <a:bodyPr/>
        <a:lstStyle/>
        <a:p>
          <a:endParaRPr lang="pt-BR"/>
        </a:p>
      </dgm:t>
    </dgm:pt>
    <dgm:pt modelId="{F2C10BBC-C34F-48B3-B58A-C863DF4C9397}" type="pres">
      <dgm:prSet presAssocID="{624C9036-140A-49DF-893F-D6A30F4DCF8E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9F41ACD-E4BB-4279-9415-8F8D18101E0B}" type="pres">
      <dgm:prSet presAssocID="{624C9036-140A-49DF-893F-D6A30F4DCF8E}" presName="rootConnector" presStyleLbl="node2" presStyleIdx="3" presStyleCnt="5"/>
      <dgm:spPr/>
      <dgm:t>
        <a:bodyPr/>
        <a:lstStyle/>
        <a:p>
          <a:endParaRPr lang="pt-BR"/>
        </a:p>
      </dgm:t>
    </dgm:pt>
    <dgm:pt modelId="{42369C86-EC26-4BC8-8CB9-5F82B1F74277}" type="pres">
      <dgm:prSet presAssocID="{624C9036-140A-49DF-893F-D6A30F4DCF8E}" presName="hierChild4" presStyleCnt="0"/>
      <dgm:spPr/>
      <dgm:t>
        <a:bodyPr/>
        <a:lstStyle/>
        <a:p>
          <a:endParaRPr lang="pt-BR"/>
        </a:p>
      </dgm:t>
    </dgm:pt>
    <dgm:pt modelId="{C59965AE-D71D-4223-8761-53066C8D3111}" type="pres">
      <dgm:prSet presAssocID="{624C9036-140A-49DF-893F-D6A30F4DCF8E}" presName="hierChild5" presStyleCnt="0"/>
      <dgm:spPr/>
      <dgm:t>
        <a:bodyPr/>
        <a:lstStyle/>
        <a:p>
          <a:endParaRPr lang="pt-BR"/>
        </a:p>
      </dgm:t>
    </dgm:pt>
    <dgm:pt modelId="{1D82DA52-842E-4148-9BCC-BA2FE758B9D8}" type="pres">
      <dgm:prSet presAssocID="{49E3BCE5-2AE7-4C57-A69C-7A0EA1DDC033}" presName="Name37" presStyleLbl="parChTrans1D2" presStyleIdx="4" presStyleCnt="13"/>
      <dgm:spPr/>
      <dgm:t>
        <a:bodyPr/>
        <a:lstStyle/>
        <a:p>
          <a:endParaRPr lang="pt-BR"/>
        </a:p>
      </dgm:t>
    </dgm:pt>
    <dgm:pt modelId="{DEC29516-BF14-4A51-BFEE-2F555D9BA147}" type="pres">
      <dgm:prSet presAssocID="{937B73A0-229B-4B92-BA59-A884448C626B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EA2FF968-67B1-44C6-809B-DAA4D1EC13A7}" type="pres">
      <dgm:prSet presAssocID="{937B73A0-229B-4B92-BA59-A884448C626B}" presName="rootComposite" presStyleCnt="0"/>
      <dgm:spPr/>
      <dgm:t>
        <a:bodyPr/>
        <a:lstStyle/>
        <a:p>
          <a:endParaRPr lang="pt-BR"/>
        </a:p>
      </dgm:t>
    </dgm:pt>
    <dgm:pt modelId="{F58D3B2F-B191-4D5C-B08B-F0051B439FA5}" type="pres">
      <dgm:prSet presAssocID="{937B73A0-229B-4B92-BA59-A884448C626B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83CEFBC-D10D-4BCA-ADD0-C0AB4FD8CF92}" type="pres">
      <dgm:prSet presAssocID="{937B73A0-229B-4B92-BA59-A884448C626B}" presName="rootConnector" presStyleLbl="node2" presStyleIdx="4" presStyleCnt="5"/>
      <dgm:spPr/>
      <dgm:t>
        <a:bodyPr/>
        <a:lstStyle/>
        <a:p>
          <a:endParaRPr lang="pt-BR"/>
        </a:p>
      </dgm:t>
    </dgm:pt>
    <dgm:pt modelId="{7E8A9258-D0AD-4184-9871-07A781B1656C}" type="pres">
      <dgm:prSet presAssocID="{937B73A0-229B-4B92-BA59-A884448C626B}" presName="hierChild4" presStyleCnt="0"/>
      <dgm:spPr/>
      <dgm:t>
        <a:bodyPr/>
        <a:lstStyle/>
        <a:p>
          <a:endParaRPr lang="pt-BR"/>
        </a:p>
      </dgm:t>
    </dgm:pt>
    <dgm:pt modelId="{AE2DF230-FF5E-415F-9B42-28E2582A2F1D}" type="pres">
      <dgm:prSet presAssocID="{937B73A0-229B-4B92-BA59-A884448C626B}" presName="hierChild5" presStyleCnt="0"/>
      <dgm:spPr/>
      <dgm:t>
        <a:bodyPr/>
        <a:lstStyle/>
        <a:p>
          <a:endParaRPr lang="pt-BR"/>
        </a:p>
      </dgm:t>
    </dgm:pt>
    <dgm:pt modelId="{624EA1AC-8E56-40E7-9F10-DFD87BB03ADF}" type="pres">
      <dgm:prSet presAssocID="{4CEEC578-E519-40EF-880B-7615C88F9E94}" presName="hierChild3" presStyleCnt="0"/>
      <dgm:spPr/>
      <dgm:t>
        <a:bodyPr/>
        <a:lstStyle/>
        <a:p>
          <a:endParaRPr lang="pt-BR"/>
        </a:p>
      </dgm:t>
    </dgm:pt>
    <dgm:pt modelId="{8C3A0F55-0F8D-4E4E-B80A-797888981FA5}" type="pres">
      <dgm:prSet presAssocID="{3EF5DC64-A9AB-45C4-81D9-A8109BF10DD1}" presName="Name111" presStyleLbl="parChTrans1D2" presStyleIdx="5" presStyleCnt="13"/>
      <dgm:spPr/>
      <dgm:t>
        <a:bodyPr/>
        <a:lstStyle/>
        <a:p>
          <a:endParaRPr lang="pt-BR"/>
        </a:p>
      </dgm:t>
    </dgm:pt>
    <dgm:pt modelId="{20438272-C201-4CFB-8C57-E6DA4C70E777}" type="pres">
      <dgm:prSet presAssocID="{2992403F-1B74-4B45-BB53-7EC8C041949F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F1035D29-F707-4AEF-BF32-4A2D94FFA579}" type="pres">
      <dgm:prSet presAssocID="{2992403F-1B74-4B45-BB53-7EC8C041949F}" presName="rootComposite3" presStyleCnt="0"/>
      <dgm:spPr/>
      <dgm:t>
        <a:bodyPr/>
        <a:lstStyle/>
        <a:p>
          <a:endParaRPr lang="pt-BR"/>
        </a:p>
      </dgm:t>
    </dgm:pt>
    <dgm:pt modelId="{00558A8C-F48C-4AF8-A9EC-327BDC2D81D0}" type="pres">
      <dgm:prSet presAssocID="{2992403F-1B74-4B45-BB53-7EC8C041949F}" presName="rootText3" presStyleLbl="asst1" presStyleIdx="0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BE10935-00F7-4E5C-8E74-38428D0EFF76}" type="pres">
      <dgm:prSet presAssocID="{2992403F-1B74-4B45-BB53-7EC8C041949F}" presName="rootConnector3" presStyleLbl="asst1" presStyleIdx="0" presStyleCnt="8"/>
      <dgm:spPr/>
      <dgm:t>
        <a:bodyPr/>
        <a:lstStyle/>
        <a:p>
          <a:endParaRPr lang="pt-BR"/>
        </a:p>
      </dgm:t>
    </dgm:pt>
    <dgm:pt modelId="{1BD64B15-D8A8-4B94-AC5B-35C01F56160D}" type="pres">
      <dgm:prSet presAssocID="{2992403F-1B74-4B45-BB53-7EC8C041949F}" presName="hierChild6" presStyleCnt="0"/>
      <dgm:spPr/>
      <dgm:t>
        <a:bodyPr/>
        <a:lstStyle/>
        <a:p>
          <a:endParaRPr lang="pt-BR"/>
        </a:p>
      </dgm:t>
    </dgm:pt>
    <dgm:pt modelId="{2B99E02C-899B-4F7E-9840-5EEDB51A97B9}" type="pres">
      <dgm:prSet presAssocID="{2992403F-1B74-4B45-BB53-7EC8C041949F}" presName="hierChild7" presStyleCnt="0"/>
      <dgm:spPr/>
      <dgm:t>
        <a:bodyPr/>
        <a:lstStyle/>
        <a:p>
          <a:endParaRPr lang="pt-BR"/>
        </a:p>
      </dgm:t>
    </dgm:pt>
    <dgm:pt modelId="{7040BD89-4932-4E73-A45F-73D7FF13175B}" type="pres">
      <dgm:prSet presAssocID="{0E8EB276-A4EC-4B69-A87F-1C7EAC9C6A2B}" presName="Name111" presStyleLbl="parChTrans1D2" presStyleIdx="6" presStyleCnt="13"/>
      <dgm:spPr/>
      <dgm:t>
        <a:bodyPr/>
        <a:lstStyle/>
        <a:p>
          <a:endParaRPr lang="pt-BR"/>
        </a:p>
      </dgm:t>
    </dgm:pt>
    <dgm:pt modelId="{6210D31A-55FA-4A1B-BEE6-DD6EF22B2ECE}" type="pres">
      <dgm:prSet presAssocID="{F7B15524-C6A9-4849-903A-474FD0A09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16F84368-41C3-400F-B529-03206E335A8F}" type="pres">
      <dgm:prSet presAssocID="{F7B15524-C6A9-4849-903A-474FD0A097A1}" presName="rootComposite3" presStyleCnt="0"/>
      <dgm:spPr/>
      <dgm:t>
        <a:bodyPr/>
        <a:lstStyle/>
        <a:p>
          <a:endParaRPr lang="pt-BR"/>
        </a:p>
      </dgm:t>
    </dgm:pt>
    <dgm:pt modelId="{61BFC968-26F7-4F3D-A76D-E80629EF1D78}" type="pres">
      <dgm:prSet presAssocID="{F7B15524-C6A9-4849-903A-474FD0A097A1}" presName="rootText3" presStyleLbl="asst1" presStyleIdx="1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FD85F7D-3F46-4106-94FD-53D6B932E37A}" type="pres">
      <dgm:prSet presAssocID="{F7B15524-C6A9-4849-903A-474FD0A097A1}" presName="rootConnector3" presStyleLbl="asst1" presStyleIdx="1" presStyleCnt="8"/>
      <dgm:spPr/>
      <dgm:t>
        <a:bodyPr/>
        <a:lstStyle/>
        <a:p>
          <a:endParaRPr lang="pt-BR"/>
        </a:p>
      </dgm:t>
    </dgm:pt>
    <dgm:pt modelId="{E3178F47-E1FC-4D32-B174-75CC20F5991B}" type="pres">
      <dgm:prSet presAssocID="{F7B15524-C6A9-4849-903A-474FD0A097A1}" presName="hierChild6" presStyleCnt="0"/>
      <dgm:spPr/>
      <dgm:t>
        <a:bodyPr/>
        <a:lstStyle/>
        <a:p>
          <a:endParaRPr lang="pt-BR"/>
        </a:p>
      </dgm:t>
    </dgm:pt>
    <dgm:pt modelId="{D7B52C75-664B-482B-BBA4-12DBA1B27030}" type="pres">
      <dgm:prSet presAssocID="{F7B15524-C6A9-4849-903A-474FD0A097A1}" presName="hierChild7" presStyleCnt="0"/>
      <dgm:spPr/>
      <dgm:t>
        <a:bodyPr/>
        <a:lstStyle/>
        <a:p>
          <a:endParaRPr lang="pt-BR"/>
        </a:p>
      </dgm:t>
    </dgm:pt>
    <dgm:pt modelId="{1DE85784-F114-4681-8832-45458EDD332F}" type="pres">
      <dgm:prSet presAssocID="{1A5D56CF-B21F-4837-BB56-ADAF0EDA0CB5}" presName="Name111" presStyleLbl="parChTrans1D2" presStyleIdx="7" presStyleCnt="13"/>
      <dgm:spPr/>
      <dgm:t>
        <a:bodyPr/>
        <a:lstStyle/>
        <a:p>
          <a:endParaRPr lang="pt-BR"/>
        </a:p>
      </dgm:t>
    </dgm:pt>
    <dgm:pt modelId="{9EB6E81C-8664-479A-BF25-2FFA8BAD7C46}" type="pres">
      <dgm:prSet presAssocID="{C97BBA9E-EB34-4B06-B41A-53BFFEAA8C1D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D4E8186F-9BD2-47F4-B225-277FBBCAE532}" type="pres">
      <dgm:prSet presAssocID="{C97BBA9E-EB34-4B06-B41A-53BFFEAA8C1D}" presName="rootComposite3" presStyleCnt="0"/>
      <dgm:spPr/>
      <dgm:t>
        <a:bodyPr/>
        <a:lstStyle/>
        <a:p>
          <a:endParaRPr lang="pt-BR"/>
        </a:p>
      </dgm:t>
    </dgm:pt>
    <dgm:pt modelId="{BD90CFAF-4507-4467-929B-44AFB5530D1B}" type="pres">
      <dgm:prSet presAssocID="{C97BBA9E-EB34-4B06-B41A-53BFFEAA8C1D}" presName="rootText3" presStyleLbl="asst1" presStyleIdx="2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10FA56B-3CB1-4FA0-AA42-A726EE3D7A06}" type="pres">
      <dgm:prSet presAssocID="{C97BBA9E-EB34-4B06-B41A-53BFFEAA8C1D}" presName="rootConnector3" presStyleLbl="asst1" presStyleIdx="2" presStyleCnt="8"/>
      <dgm:spPr/>
      <dgm:t>
        <a:bodyPr/>
        <a:lstStyle/>
        <a:p>
          <a:endParaRPr lang="pt-BR"/>
        </a:p>
      </dgm:t>
    </dgm:pt>
    <dgm:pt modelId="{D717A1AB-DF25-45C0-A2FA-BA3B35794FF3}" type="pres">
      <dgm:prSet presAssocID="{C97BBA9E-EB34-4B06-B41A-53BFFEAA8C1D}" presName="hierChild6" presStyleCnt="0"/>
      <dgm:spPr/>
      <dgm:t>
        <a:bodyPr/>
        <a:lstStyle/>
        <a:p>
          <a:endParaRPr lang="pt-BR"/>
        </a:p>
      </dgm:t>
    </dgm:pt>
    <dgm:pt modelId="{5C951EE4-C4EC-451E-AC99-BB1DA4C22F21}" type="pres">
      <dgm:prSet presAssocID="{C97BBA9E-EB34-4B06-B41A-53BFFEAA8C1D}" presName="hierChild7" presStyleCnt="0"/>
      <dgm:spPr/>
      <dgm:t>
        <a:bodyPr/>
        <a:lstStyle/>
        <a:p>
          <a:endParaRPr lang="pt-BR"/>
        </a:p>
      </dgm:t>
    </dgm:pt>
    <dgm:pt modelId="{C3DF6D26-6C48-4F62-AC40-32BD51287C70}" type="pres">
      <dgm:prSet presAssocID="{9DEC821E-2220-4B31-9B0C-A447B16ED36A}" presName="Name111" presStyleLbl="parChTrans1D2" presStyleIdx="8" presStyleCnt="13"/>
      <dgm:spPr/>
      <dgm:t>
        <a:bodyPr/>
        <a:lstStyle/>
        <a:p>
          <a:endParaRPr lang="pt-BR"/>
        </a:p>
      </dgm:t>
    </dgm:pt>
    <dgm:pt modelId="{1A5B0E63-A79D-42F7-8BC7-FE724280108E}" type="pres">
      <dgm:prSet presAssocID="{34C71222-E65C-4A34-A522-4A5F36692BB3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48D6CC9C-A628-48C2-AFF2-752B62F92EA8}" type="pres">
      <dgm:prSet presAssocID="{34C71222-E65C-4A34-A522-4A5F36692BB3}" presName="rootComposite3" presStyleCnt="0"/>
      <dgm:spPr/>
      <dgm:t>
        <a:bodyPr/>
        <a:lstStyle/>
        <a:p>
          <a:endParaRPr lang="pt-BR"/>
        </a:p>
      </dgm:t>
    </dgm:pt>
    <dgm:pt modelId="{2DEFFCD9-34E4-469B-B8F3-6A4DF21ED5C7}" type="pres">
      <dgm:prSet presAssocID="{34C71222-E65C-4A34-A522-4A5F36692BB3}" presName="rootText3" presStyleLbl="asst1" presStyleIdx="3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FC0C30F-9DC4-41C2-8E80-80B23C475610}" type="pres">
      <dgm:prSet presAssocID="{34C71222-E65C-4A34-A522-4A5F36692BB3}" presName="rootConnector3" presStyleLbl="asst1" presStyleIdx="3" presStyleCnt="8"/>
      <dgm:spPr/>
      <dgm:t>
        <a:bodyPr/>
        <a:lstStyle/>
        <a:p>
          <a:endParaRPr lang="pt-BR"/>
        </a:p>
      </dgm:t>
    </dgm:pt>
    <dgm:pt modelId="{D4F585A6-D1C4-4461-9409-60380829D3DD}" type="pres">
      <dgm:prSet presAssocID="{34C71222-E65C-4A34-A522-4A5F36692BB3}" presName="hierChild6" presStyleCnt="0"/>
      <dgm:spPr/>
      <dgm:t>
        <a:bodyPr/>
        <a:lstStyle/>
        <a:p>
          <a:endParaRPr lang="pt-BR"/>
        </a:p>
      </dgm:t>
    </dgm:pt>
    <dgm:pt modelId="{A8E5ACC4-BB76-447D-8E4C-76D8DCC10E91}" type="pres">
      <dgm:prSet presAssocID="{34C71222-E65C-4A34-A522-4A5F36692BB3}" presName="hierChild7" presStyleCnt="0"/>
      <dgm:spPr/>
      <dgm:t>
        <a:bodyPr/>
        <a:lstStyle/>
        <a:p>
          <a:endParaRPr lang="pt-BR"/>
        </a:p>
      </dgm:t>
    </dgm:pt>
    <dgm:pt modelId="{91DEA479-FBC6-43BC-8C2D-A2FC298AD286}" type="pres">
      <dgm:prSet presAssocID="{F1FD5BD4-E0E2-4635-8755-50623A1FA011}" presName="Name111" presStyleLbl="parChTrans1D2" presStyleIdx="9" presStyleCnt="13"/>
      <dgm:spPr/>
      <dgm:t>
        <a:bodyPr/>
        <a:lstStyle/>
        <a:p>
          <a:endParaRPr lang="pt-BR"/>
        </a:p>
      </dgm:t>
    </dgm:pt>
    <dgm:pt modelId="{76185230-2C75-4930-B30D-F40E4BE3EAEB}" type="pres">
      <dgm:prSet presAssocID="{935833D5-0FD6-472D-B729-D2FFB8F2DEA4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7D9CA811-4C7A-4EB8-8BE4-E85AABA157F7}" type="pres">
      <dgm:prSet presAssocID="{935833D5-0FD6-472D-B729-D2FFB8F2DEA4}" presName="rootComposite3" presStyleCnt="0"/>
      <dgm:spPr/>
      <dgm:t>
        <a:bodyPr/>
        <a:lstStyle/>
        <a:p>
          <a:endParaRPr lang="pt-BR"/>
        </a:p>
      </dgm:t>
    </dgm:pt>
    <dgm:pt modelId="{4F076736-5499-4803-8C80-F13FD3F5EF0F}" type="pres">
      <dgm:prSet presAssocID="{935833D5-0FD6-472D-B729-D2FFB8F2DEA4}" presName="rootText3" presStyleLbl="asst1" presStyleIdx="4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17CC58C-561E-476A-91F9-80BB4909916A}" type="pres">
      <dgm:prSet presAssocID="{935833D5-0FD6-472D-B729-D2FFB8F2DEA4}" presName="rootConnector3" presStyleLbl="asst1" presStyleIdx="4" presStyleCnt="8"/>
      <dgm:spPr/>
      <dgm:t>
        <a:bodyPr/>
        <a:lstStyle/>
        <a:p>
          <a:endParaRPr lang="pt-BR"/>
        </a:p>
      </dgm:t>
    </dgm:pt>
    <dgm:pt modelId="{E08552FF-4FDD-4C44-9808-1CBD0756F633}" type="pres">
      <dgm:prSet presAssocID="{935833D5-0FD6-472D-B729-D2FFB8F2DEA4}" presName="hierChild6" presStyleCnt="0"/>
      <dgm:spPr/>
      <dgm:t>
        <a:bodyPr/>
        <a:lstStyle/>
        <a:p>
          <a:endParaRPr lang="pt-BR"/>
        </a:p>
      </dgm:t>
    </dgm:pt>
    <dgm:pt modelId="{956C9A09-0E36-468F-8B13-6525363C42C1}" type="pres">
      <dgm:prSet presAssocID="{935833D5-0FD6-472D-B729-D2FFB8F2DEA4}" presName="hierChild7" presStyleCnt="0"/>
      <dgm:spPr/>
      <dgm:t>
        <a:bodyPr/>
        <a:lstStyle/>
        <a:p>
          <a:endParaRPr lang="pt-BR"/>
        </a:p>
      </dgm:t>
    </dgm:pt>
    <dgm:pt modelId="{62FE8B38-B9CE-47F5-AF0D-AEB9D26AD572}" type="pres">
      <dgm:prSet presAssocID="{1B18F108-3261-48D9-BCA6-81A53BAE5AFA}" presName="Name111" presStyleLbl="parChTrans1D2" presStyleIdx="10" presStyleCnt="13"/>
      <dgm:spPr/>
      <dgm:t>
        <a:bodyPr/>
        <a:lstStyle/>
        <a:p>
          <a:endParaRPr lang="pt-BR"/>
        </a:p>
      </dgm:t>
    </dgm:pt>
    <dgm:pt modelId="{AB1ECC60-E374-4375-B2B5-458F932445BB}" type="pres">
      <dgm:prSet presAssocID="{BA1CA48E-D2AD-4396-81F1-E4C6C2FB53E8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BA9D3788-B901-42A2-8F10-C2C0C2F63FED}" type="pres">
      <dgm:prSet presAssocID="{BA1CA48E-D2AD-4396-81F1-E4C6C2FB53E8}" presName="rootComposite3" presStyleCnt="0"/>
      <dgm:spPr/>
      <dgm:t>
        <a:bodyPr/>
        <a:lstStyle/>
        <a:p>
          <a:endParaRPr lang="pt-BR"/>
        </a:p>
      </dgm:t>
    </dgm:pt>
    <dgm:pt modelId="{26D8937B-B250-4032-96A0-AA0C69AB0E95}" type="pres">
      <dgm:prSet presAssocID="{BA1CA48E-D2AD-4396-81F1-E4C6C2FB53E8}" presName="rootText3" presStyleLbl="asst1" presStyleIdx="5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CC66A3D-EEB4-4B6C-9025-EA8D2CB327E1}" type="pres">
      <dgm:prSet presAssocID="{BA1CA48E-D2AD-4396-81F1-E4C6C2FB53E8}" presName="rootConnector3" presStyleLbl="asst1" presStyleIdx="5" presStyleCnt="8"/>
      <dgm:spPr/>
      <dgm:t>
        <a:bodyPr/>
        <a:lstStyle/>
        <a:p>
          <a:endParaRPr lang="pt-BR"/>
        </a:p>
      </dgm:t>
    </dgm:pt>
    <dgm:pt modelId="{724088F6-914C-4D57-93D3-3BE38E2AB96E}" type="pres">
      <dgm:prSet presAssocID="{BA1CA48E-D2AD-4396-81F1-E4C6C2FB53E8}" presName="hierChild6" presStyleCnt="0"/>
      <dgm:spPr/>
      <dgm:t>
        <a:bodyPr/>
        <a:lstStyle/>
        <a:p>
          <a:endParaRPr lang="pt-BR"/>
        </a:p>
      </dgm:t>
    </dgm:pt>
    <dgm:pt modelId="{6CD9D455-E03B-49FD-B854-4C9D0C6B9019}" type="pres">
      <dgm:prSet presAssocID="{BA1CA48E-D2AD-4396-81F1-E4C6C2FB53E8}" presName="hierChild7" presStyleCnt="0"/>
      <dgm:spPr/>
      <dgm:t>
        <a:bodyPr/>
        <a:lstStyle/>
        <a:p>
          <a:endParaRPr lang="pt-BR"/>
        </a:p>
      </dgm:t>
    </dgm:pt>
    <dgm:pt modelId="{1AE4111C-1CA0-4619-ACA3-8A1800CDAECE}" type="pres">
      <dgm:prSet presAssocID="{EB844740-0E73-4FCF-8B76-6D3C15917666}" presName="Name111" presStyleLbl="parChTrans1D2" presStyleIdx="11" presStyleCnt="13"/>
      <dgm:spPr/>
      <dgm:t>
        <a:bodyPr/>
        <a:lstStyle/>
        <a:p>
          <a:endParaRPr lang="pt-BR"/>
        </a:p>
      </dgm:t>
    </dgm:pt>
    <dgm:pt modelId="{031F48E2-2422-407A-B362-695B7A0471E7}" type="pres">
      <dgm:prSet presAssocID="{2A100B4C-6194-450A-B550-873CD1816903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5D8A51F2-90FA-48A5-B08A-F94EF50975DD}" type="pres">
      <dgm:prSet presAssocID="{2A100B4C-6194-450A-B550-873CD1816903}" presName="rootComposite3" presStyleCnt="0"/>
      <dgm:spPr/>
      <dgm:t>
        <a:bodyPr/>
        <a:lstStyle/>
        <a:p>
          <a:endParaRPr lang="pt-BR"/>
        </a:p>
      </dgm:t>
    </dgm:pt>
    <dgm:pt modelId="{6A1CF424-54F6-4B8A-A119-2EA57E834BED}" type="pres">
      <dgm:prSet presAssocID="{2A100B4C-6194-450A-B550-873CD1816903}" presName="rootText3" presStyleLbl="asst1" presStyleIdx="6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D7ABB5C-7BB8-461E-9A21-21707058CCD6}" type="pres">
      <dgm:prSet presAssocID="{2A100B4C-6194-450A-B550-873CD1816903}" presName="rootConnector3" presStyleLbl="asst1" presStyleIdx="6" presStyleCnt="8"/>
      <dgm:spPr/>
      <dgm:t>
        <a:bodyPr/>
        <a:lstStyle/>
        <a:p>
          <a:endParaRPr lang="pt-BR"/>
        </a:p>
      </dgm:t>
    </dgm:pt>
    <dgm:pt modelId="{542054D7-85AC-49B3-A8AA-7628E5975134}" type="pres">
      <dgm:prSet presAssocID="{2A100B4C-6194-450A-B550-873CD1816903}" presName="hierChild6" presStyleCnt="0"/>
      <dgm:spPr/>
      <dgm:t>
        <a:bodyPr/>
        <a:lstStyle/>
        <a:p>
          <a:endParaRPr lang="pt-BR"/>
        </a:p>
      </dgm:t>
    </dgm:pt>
    <dgm:pt modelId="{211D84F7-4DD5-48CF-8E81-A82B6BECAF24}" type="pres">
      <dgm:prSet presAssocID="{2A100B4C-6194-450A-B550-873CD1816903}" presName="hierChild7" presStyleCnt="0"/>
      <dgm:spPr/>
      <dgm:t>
        <a:bodyPr/>
        <a:lstStyle/>
        <a:p>
          <a:endParaRPr lang="pt-BR"/>
        </a:p>
      </dgm:t>
    </dgm:pt>
    <dgm:pt modelId="{9A8AA76A-66F9-4D84-B151-E7DC4FD62387}" type="pres">
      <dgm:prSet presAssocID="{EC4D4366-56D8-45FA-9808-5CB129FB8E90}" presName="Name111" presStyleLbl="parChTrans1D2" presStyleIdx="12" presStyleCnt="13"/>
      <dgm:spPr/>
      <dgm:t>
        <a:bodyPr/>
        <a:lstStyle/>
        <a:p>
          <a:endParaRPr lang="pt-BR"/>
        </a:p>
      </dgm:t>
    </dgm:pt>
    <dgm:pt modelId="{01B68B22-30F9-423A-98BD-385F908554BD}" type="pres">
      <dgm:prSet presAssocID="{E5FD624C-0368-43F8-BAE0-52B06973B8D4}" presName="hierRoot3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23CDE98F-DFC2-4FBC-8A8B-BC625A2FB4CC}" type="pres">
      <dgm:prSet presAssocID="{E5FD624C-0368-43F8-BAE0-52B06973B8D4}" presName="rootComposite3" presStyleCnt="0"/>
      <dgm:spPr/>
      <dgm:t>
        <a:bodyPr/>
        <a:lstStyle/>
        <a:p>
          <a:endParaRPr lang="pt-BR"/>
        </a:p>
      </dgm:t>
    </dgm:pt>
    <dgm:pt modelId="{EC468D0F-05C2-4102-8A1E-02CC2C5D9376}" type="pres">
      <dgm:prSet presAssocID="{E5FD624C-0368-43F8-BAE0-52B06973B8D4}" presName="rootText3" presStyleLbl="asst1" presStyleIdx="7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EC10C1E-0CAD-4824-9842-0A7C97B7C80D}" type="pres">
      <dgm:prSet presAssocID="{E5FD624C-0368-43F8-BAE0-52B06973B8D4}" presName="rootConnector3" presStyleLbl="asst1" presStyleIdx="7" presStyleCnt="8"/>
      <dgm:spPr/>
      <dgm:t>
        <a:bodyPr/>
        <a:lstStyle/>
        <a:p>
          <a:endParaRPr lang="pt-BR"/>
        </a:p>
      </dgm:t>
    </dgm:pt>
    <dgm:pt modelId="{5F47B85A-948B-4661-B86C-E89E486A2B25}" type="pres">
      <dgm:prSet presAssocID="{E5FD624C-0368-43F8-BAE0-52B06973B8D4}" presName="hierChild6" presStyleCnt="0"/>
      <dgm:spPr/>
      <dgm:t>
        <a:bodyPr/>
        <a:lstStyle/>
        <a:p>
          <a:endParaRPr lang="pt-BR"/>
        </a:p>
      </dgm:t>
    </dgm:pt>
    <dgm:pt modelId="{E832F21D-007A-458C-84C2-C6732C981D66}" type="pres">
      <dgm:prSet presAssocID="{E5FD624C-0368-43F8-BAE0-52B06973B8D4}" presName="hierChild7" presStyleCnt="0"/>
      <dgm:spPr/>
      <dgm:t>
        <a:bodyPr/>
        <a:lstStyle/>
        <a:p>
          <a:endParaRPr lang="pt-BR"/>
        </a:p>
      </dgm:t>
    </dgm:pt>
  </dgm:ptLst>
  <dgm:cxnLst>
    <dgm:cxn modelId="{8EA4D4F9-6704-4D6F-8719-99536D4AD578}" type="presOf" srcId="{5DD1289E-6D34-4B31-B52E-1AC08FE70F80}" destId="{43E0BB7F-A7B1-4BBA-9253-879BD683F216}" srcOrd="0" destOrd="0" presId="urn:microsoft.com/office/officeart/2005/8/layout/orgChart1"/>
    <dgm:cxn modelId="{DB994C35-2BFE-4CAB-B4AA-84FED3F97988}" srcId="{4CEEC578-E519-40EF-880B-7615C88F9E94}" destId="{34C71222-E65C-4A34-A522-4A5F36692BB3}" srcOrd="3" destOrd="0" parTransId="{9DEC821E-2220-4B31-9B0C-A447B16ED36A}" sibTransId="{13FC3682-3638-437B-A916-EBF2F7780837}"/>
    <dgm:cxn modelId="{BE12C7A0-38F5-4422-B4A0-8641028C3D90}" type="presOf" srcId="{9DEC821E-2220-4B31-9B0C-A447B16ED36A}" destId="{C3DF6D26-6C48-4F62-AC40-32BD51287C70}" srcOrd="0" destOrd="0" presId="urn:microsoft.com/office/officeart/2005/8/layout/orgChart1"/>
    <dgm:cxn modelId="{131D92D1-F736-472C-8837-8CB6BCC8FB6D}" type="presOf" srcId="{F023CC24-0D28-4351-B301-175F5045269A}" destId="{829E7119-DB60-49E8-A51B-D9E6C7197670}" srcOrd="0" destOrd="0" presId="urn:microsoft.com/office/officeart/2005/8/layout/orgChart1"/>
    <dgm:cxn modelId="{3821153E-1F9E-477B-A00E-AC1612D3F3F5}" type="presOf" srcId="{34C71222-E65C-4A34-A522-4A5F36692BB3}" destId="{1FC0C30F-9DC4-41C2-8E80-80B23C475610}" srcOrd="1" destOrd="0" presId="urn:microsoft.com/office/officeart/2005/8/layout/orgChart1"/>
    <dgm:cxn modelId="{24105E79-297F-4421-B4DF-69720DCF8011}" type="presOf" srcId="{BA1CA48E-D2AD-4396-81F1-E4C6C2FB53E8}" destId="{6CC66A3D-EEB4-4B6C-9025-EA8D2CB327E1}" srcOrd="1" destOrd="0" presId="urn:microsoft.com/office/officeart/2005/8/layout/orgChart1"/>
    <dgm:cxn modelId="{0F81097D-A7CF-4B28-8223-3D0E1B28500C}" type="presOf" srcId="{2A100B4C-6194-450A-B550-873CD1816903}" destId="{9D7ABB5C-7BB8-461E-9A21-21707058CCD6}" srcOrd="1" destOrd="0" presId="urn:microsoft.com/office/officeart/2005/8/layout/orgChart1"/>
    <dgm:cxn modelId="{31DF2B48-86C0-4B0A-84CC-0889BC40FD08}" srcId="{4CEEC578-E519-40EF-880B-7615C88F9E94}" destId="{EABA57C5-6CAB-4795-8656-8BE93EF86A46}" srcOrd="9" destOrd="0" parTransId="{3063EFA8-5319-45E7-AD91-54E35A381866}" sibTransId="{04789293-E3B3-4D5E-B502-3D7D9E255DA5}"/>
    <dgm:cxn modelId="{6EDFFA5A-9CFD-4C07-9BC6-DEDBF29DD03A}" type="presOf" srcId="{0E8EB276-A4EC-4B69-A87F-1C7EAC9C6A2B}" destId="{7040BD89-4932-4E73-A45F-73D7FF13175B}" srcOrd="0" destOrd="0" presId="urn:microsoft.com/office/officeart/2005/8/layout/orgChart1"/>
    <dgm:cxn modelId="{FC54FA7F-72AE-4674-AFD3-D12BE518B022}" type="presOf" srcId="{F7B15524-C6A9-4849-903A-474FD0A097A1}" destId="{61BFC968-26F7-4F3D-A76D-E80629EF1D78}" srcOrd="0" destOrd="0" presId="urn:microsoft.com/office/officeart/2005/8/layout/orgChart1"/>
    <dgm:cxn modelId="{337EA2FF-1067-44B6-8578-02E825CF8BDC}" type="presOf" srcId="{EABA57C5-6CAB-4795-8656-8BE93EF86A46}" destId="{BB81273E-7FE5-4CFE-B177-FCD09E5A152F}" srcOrd="0" destOrd="0" presId="urn:microsoft.com/office/officeart/2005/8/layout/orgChart1"/>
    <dgm:cxn modelId="{40D367B4-6198-43A0-8724-4F1DAAA5C37C}" type="presOf" srcId="{937B73A0-229B-4B92-BA59-A884448C626B}" destId="{B83CEFBC-D10D-4BCA-ADD0-C0AB4FD8CF92}" srcOrd="1" destOrd="0" presId="urn:microsoft.com/office/officeart/2005/8/layout/orgChart1"/>
    <dgm:cxn modelId="{673F2396-B25A-448C-BCB8-03FEC0D55F96}" type="presOf" srcId="{09970FB0-691B-4158-BDCC-20936EBFD93A}" destId="{FD093D6C-EEFA-47B7-B79F-D7E89644C697}" srcOrd="0" destOrd="0" presId="urn:microsoft.com/office/officeart/2005/8/layout/orgChart1"/>
    <dgm:cxn modelId="{593660A4-8F83-4FB7-8210-CC4FF4BE7D7B}" type="presOf" srcId="{1B18F108-3261-48D9-BCA6-81A53BAE5AFA}" destId="{62FE8B38-B9CE-47F5-AF0D-AEB9D26AD572}" srcOrd="0" destOrd="0" presId="urn:microsoft.com/office/officeart/2005/8/layout/orgChart1"/>
    <dgm:cxn modelId="{DB6A8AAE-6BC5-40D0-AF25-6807EB3964C4}" srcId="{5DD1289E-6D34-4B31-B52E-1AC08FE70F80}" destId="{4CEEC578-E519-40EF-880B-7615C88F9E94}" srcOrd="0" destOrd="0" parTransId="{A1F0DD4D-F4D0-439B-9E7F-A91DE5748169}" sibTransId="{8AFA766B-639C-492D-B309-B91F79018999}"/>
    <dgm:cxn modelId="{0F43B422-F631-42D8-8B9A-635D72C0599D}" srcId="{4CEEC578-E519-40EF-880B-7615C88F9E94}" destId="{BA1CA48E-D2AD-4396-81F1-E4C6C2FB53E8}" srcOrd="5" destOrd="0" parTransId="{1B18F108-3261-48D9-BCA6-81A53BAE5AFA}" sibTransId="{1FDCEC71-4134-49EA-A4BA-D72E8F3535AC}"/>
    <dgm:cxn modelId="{6DEB3A68-55F3-4F55-B4DA-7A5734E27D33}" type="presOf" srcId="{9BEB16B9-8CBD-4372-BF5F-FA9539B164C9}" destId="{3CD3D3C1-519A-4D68-ABC9-508194CEC7A0}" srcOrd="0" destOrd="0" presId="urn:microsoft.com/office/officeart/2005/8/layout/orgChart1"/>
    <dgm:cxn modelId="{082886C8-6DDF-447F-AEBD-41BAF6443E4D}" type="presOf" srcId="{EABA57C5-6CAB-4795-8656-8BE93EF86A46}" destId="{623748F7-2FBC-4600-BC1A-90936402A364}" srcOrd="1" destOrd="0" presId="urn:microsoft.com/office/officeart/2005/8/layout/orgChart1"/>
    <dgm:cxn modelId="{E80D56A0-0870-4027-A431-B50704CA951B}" srcId="{4CEEC578-E519-40EF-880B-7615C88F9E94}" destId="{E5FD624C-0368-43F8-BAE0-52B06973B8D4}" srcOrd="7" destOrd="0" parTransId="{EC4D4366-56D8-45FA-9808-5CB129FB8E90}" sibTransId="{98C392CB-D100-40D2-A7C1-5A36ED5BB30E}"/>
    <dgm:cxn modelId="{1E5628BA-83F5-43DB-A538-818B3C910857}" type="presOf" srcId="{935833D5-0FD6-472D-B729-D2FFB8F2DEA4}" destId="{4F076736-5499-4803-8C80-F13FD3F5EF0F}" srcOrd="0" destOrd="0" presId="urn:microsoft.com/office/officeart/2005/8/layout/orgChart1"/>
    <dgm:cxn modelId="{3AFE66E7-CDE1-4A72-A09C-59C6B7EF37E0}" srcId="{4CEEC578-E519-40EF-880B-7615C88F9E94}" destId="{09970FB0-691B-4158-BDCC-20936EBFD93A}" srcOrd="8" destOrd="0" parTransId="{DB6B9870-F933-4BFD-A15D-E273ADB39DB3}" sibTransId="{B3D78AE0-4C73-408E-8769-6F6924B18E5B}"/>
    <dgm:cxn modelId="{839E4902-AC4D-4085-8421-5A8ACC92D5D2}" type="presOf" srcId="{BA1CA48E-D2AD-4396-81F1-E4C6C2FB53E8}" destId="{26D8937B-B250-4032-96A0-AA0C69AB0E95}" srcOrd="0" destOrd="0" presId="urn:microsoft.com/office/officeart/2005/8/layout/orgChart1"/>
    <dgm:cxn modelId="{C5A73260-A96F-46F6-BBEC-8860331EFEF7}" srcId="{4CEEC578-E519-40EF-880B-7615C88F9E94}" destId="{FA58EE5B-ACFB-443E-8538-FA44C1011B25}" srcOrd="10" destOrd="0" parTransId="{9BEB16B9-8CBD-4372-BF5F-FA9539B164C9}" sibTransId="{3CABE43A-1A9E-4D7C-89F3-0773AC34C172}"/>
    <dgm:cxn modelId="{76CD5927-1281-4A90-B362-39453432DEA5}" type="presOf" srcId="{EB844740-0E73-4FCF-8B76-6D3C15917666}" destId="{1AE4111C-1CA0-4619-ACA3-8A1800CDAECE}" srcOrd="0" destOrd="0" presId="urn:microsoft.com/office/officeart/2005/8/layout/orgChart1"/>
    <dgm:cxn modelId="{C5C19243-CAD0-4A05-A582-7398B543E4E0}" type="presOf" srcId="{F1FD5BD4-E0E2-4635-8755-50623A1FA011}" destId="{91DEA479-FBC6-43BC-8C2D-A2FC298AD286}" srcOrd="0" destOrd="0" presId="urn:microsoft.com/office/officeart/2005/8/layout/orgChart1"/>
    <dgm:cxn modelId="{8FD14D8B-38D0-4B21-854A-8CFF2B6909A5}" type="presOf" srcId="{F7B15524-C6A9-4849-903A-474FD0A097A1}" destId="{DFD85F7D-3F46-4106-94FD-53D6B932E37A}" srcOrd="1" destOrd="0" presId="urn:microsoft.com/office/officeart/2005/8/layout/orgChart1"/>
    <dgm:cxn modelId="{0A73EAA1-6DB7-4E08-83DF-4ED4C1185489}" type="presOf" srcId="{34C71222-E65C-4A34-A522-4A5F36692BB3}" destId="{2DEFFCD9-34E4-469B-B8F3-6A4DF21ED5C7}" srcOrd="0" destOrd="0" presId="urn:microsoft.com/office/officeart/2005/8/layout/orgChart1"/>
    <dgm:cxn modelId="{1D2CB7F4-7DE1-4374-873C-A137CF486014}" type="presOf" srcId="{49E3BCE5-2AE7-4C57-A69C-7A0EA1DDC033}" destId="{1D82DA52-842E-4148-9BCC-BA2FE758B9D8}" srcOrd="0" destOrd="0" presId="urn:microsoft.com/office/officeart/2005/8/layout/orgChart1"/>
    <dgm:cxn modelId="{21592EE2-B3C0-4AE1-89B2-3DD7326C521C}" type="presOf" srcId="{3EF5DC64-A9AB-45C4-81D9-A8109BF10DD1}" destId="{8C3A0F55-0F8D-4E4E-B80A-797888981FA5}" srcOrd="0" destOrd="0" presId="urn:microsoft.com/office/officeart/2005/8/layout/orgChart1"/>
    <dgm:cxn modelId="{E2CD695C-5855-42D7-97E0-CA672F1FBACC}" type="presOf" srcId="{4CEEC578-E519-40EF-880B-7615C88F9E94}" destId="{6F3FDEC9-5221-4507-8EE4-AC33366ECA5A}" srcOrd="1" destOrd="0" presId="urn:microsoft.com/office/officeart/2005/8/layout/orgChart1"/>
    <dgm:cxn modelId="{39C9C5F7-DDF8-4324-8090-DC04053777A9}" type="presOf" srcId="{2992403F-1B74-4B45-BB53-7EC8C041949F}" destId="{00558A8C-F48C-4AF8-A9EC-327BDC2D81D0}" srcOrd="0" destOrd="0" presId="urn:microsoft.com/office/officeart/2005/8/layout/orgChart1"/>
    <dgm:cxn modelId="{D1ACC73B-BA30-4466-BE3D-8D72B12E1FF9}" type="presOf" srcId="{4CEEC578-E519-40EF-880B-7615C88F9E94}" destId="{3462FC88-977A-4884-A588-E5C53D49C8D4}" srcOrd="0" destOrd="0" presId="urn:microsoft.com/office/officeart/2005/8/layout/orgChart1"/>
    <dgm:cxn modelId="{1FDAD062-9A3D-436E-AEFA-E47A97EC923D}" type="presOf" srcId="{FA58EE5B-ACFB-443E-8538-FA44C1011B25}" destId="{F50FAC9E-D9A0-4D62-B6A2-035466750B8B}" srcOrd="1" destOrd="0" presId="urn:microsoft.com/office/officeart/2005/8/layout/orgChart1"/>
    <dgm:cxn modelId="{3990D0C5-7C32-4968-8E65-BE1E952DC55D}" srcId="{4CEEC578-E519-40EF-880B-7615C88F9E94}" destId="{937B73A0-229B-4B92-BA59-A884448C626B}" srcOrd="12" destOrd="0" parTransId="{49E3BCE5-2AE7-4C57-A69C-7A0EA1DDC033}" sibTransId="{3FC6AC4B-5F0D-4417-932A-0C4C6DEECF3D}"/>
    <dgm:cxn modelId="{868B6B78-CC6E-4087-AA21-36FAA2018081}" type="presOf" srcId="{09970FB0-691B-4158-BDCC-20936EBFD93A}" destId="{8AEE316F-8699-496E-BA90-F39640D03D10}" srcOrd="1" destOrd="0" presId="urn:microsoft.com/office/officeart/2005/8/layout/orgChart1"/>
    <dgm:cxn modelId="{F3587E24-3DF3-4DE9-8417-4F98FF3B0213}" type="presOf" srcId="{FA58EE5B-ACFB-443E-8538-FA44C1011B25}" destId="{600B3C23-8520-4843-9A25-AFE6C8495EFA}" srcOrd="0" destOrd="0" presId="urn:microsoft.com/office/officeart/2005/8/layout/orgChart1"/>
    <dgm:cxn modelId="{DD85C997-4DBA-4687-8CAB-E27408966FDD}" type="presOf" srcId="{DB6B9870-F933-4BFD-A15D-E273ADB39DB3}" destId="{A6C149F9-00DE-4637-9AD9-9A1B6BC2FEB3}" srcOrd="0" destOrd="0" presId="urn:microsoft.com/office/officeart/2005/8/layout/orgChart1"/>
    <dgm:cxn modelId="{1BEA238D-6F87-4E21-AD28-E8C4219CF67B}" type="presOf" srcId="{937B73A0-229B-4B92-BA59-A884448C626B}" destId="{F58D3B2F-B191-4D5C-B08B-F0051B439FA5}" srcOrd="0" destOrd="0" presId="urn:microsoft.com/office/officeart/2005/8/layout/orgChart1"/>
    <dgm:cxn modelId="{087C8DF0-D3F0-4F61-8CE2-DB822A6A1446}" type="presOf" srcId="{935833D5-0FD6-472D-B729-D2FFB8F2DEA4}" destId="{817CC58C-561E-476A-91F9-80BB4909916A}" srcOrd="1" destOrd="0" presId="urn:microsoft.com/office/officeart/2005/8/layout/orgChart1"/>
    <dgm:cxn modelId="{E265A2F0-1F95-4EB9-9D40-589974FEFF09}" type="presOf" srcId="{3063EFA8-5319-45E7-AD91-54E35A381866}" destId="{BCE16B90-2DBB-4843-9CA8-5D16BB1AAD03}" srcOrd="0" destOrd="0" presId="urn:microsoft.com/office/officeart/2005/8/layout/orgChart1"/>
    <dgm:cxn modelId="{8B8F7E90-F08A-4665-8DA7-534FE2252816}" type="presOf" srcId="{2992403F-1B74-4B45-BB53-7EC8C041949F}" destId="{2BE10935-00F7-4E5C-8E74-38428D0EFF76}" srcOrd="1" destOrd="0" presId="urn:microsoft.com/office/officeart/2005/8/layout/orgChart1"/>
    <dgm:cxn modelId="{849A4C5A-D69C-4842-B5F9-42240DA545CA}" type="presOf" srcId="{C97BBA9E-EB34-4B06-B41A-53BFFEAA8C1D}" destId="{BD90CFAF-4507-4467-929B-44AFB5530D1B}" srcOrd="0" destOrd="0" presId="urn:microsoft.com/office/officeart/2005/8/layout/orgChart1"/>
    <dgm:cxn modelId="{2720F014-7031-416D-B041-10BBF9E0FF28}" srcId="{4CEEC578-E519-40EF-880B-7615C88F9E94}" destId="{935833D5-0FD6-472D-B729-D2FFB8F2DEA4}" srcOrd="4" destOrd="0" parTransId="{F1FD5BD4-E0E2-4635-8755-50623A1FA011}" sibTransId="{20DC1968-0FBB-4010-9F3B-D101D79E1FF7}"/>
    <dgm:cxn modelId="{E6DDB685-E040-4E8A-AE9B-86BDFDE86B01}" type="presOf" srcId="{EC4D4366-56D8-45FA-9808-5CB129FB8E90}" destId="{9A8AA76A-66F9-4D84-B151-E7DC4FD62387}" srcOrd="0" destOrd="0" presId="urn:microsoft.com/office/officeart/2005/8/layout/orgChart1"/>
    <dgm:cxn modelId="{40F90017-6BFD-43B8-B9F7-CD7681E7A119}" srcId="{4CEEC578-E519-40EF-880B-7615C88F9E94}" destId="{F7B15524-C6A9-4849-903A-474FD0A097A1}" srcOrd="1" destOrd="0" parTransId="{0E8EB276-A4EC-4B69-A87F-1C7EAC9C6A2B}" sibTransId="{CC9186A8-7CDE-4361-B6A5-855973439FBC}"/>
    <dgm:cxn modelId="{279BB448-B358-4727-8027-01426933DAFD}" srcId="{4CEEC578-E519-40EF-880B-7615C88F9E94}" destId="{2992403F-1B74-4B45-BB53-7EC8C041949F}" srcOrd="0" destOrd="0" parTransId="{3EF5DC64-A9AB-45C4-81D9-A8109BF10DD1}" sibTransId="{B18685F2-C940-40ED-9046-25D59B932CAF}"/>
    <dgm:cxn modelId="{665DF788-EF00-48B4-BD1C-1AE8C8AD1904}" srcId="{4CEEC578-E519-40EF-880B-7615C88F9E94}" destId="{C97BBA9E-EB34-4B06-B41A-53BFFEAA8C1D}" srcOrd="2" destOrd="0" parTransId="{1A5D56CF-B21F-4837-BB56-ADAF0EDA0CB5}" sibTransId="{BF136420-352D-4ACF-A842-A4C065D2D146}"/>
    <dgm:cxn modelId="{AC3E757E-13C6-4B58-A09B-05BF6F085CFF}" type="presOf" srcId="{624C9036-140A-49DF-893F-D6A30F4DCF8E}" destId="{F2C10BBC-C34F-48B3-B58A-C863DF4C9397}" srcOrd="0" destOrd="0" presId="urn:microsoft.com/office/officeart/2005/8/layout/orgChart1"/>
    <dgm:cxn modelId="{DB3EC043-7DEB-46F8-A37D-488D78161F01}" srcId="{4CEEC578-E519-40EF-880B-7615C88F9E94}" destId="{624C9036-140A-49DF-893F-D6A30F4DCF8E}" srcOrd="11" destOrd="0" parTransId="{F023CC24-0D28-4351-B301-175F5045269A}" sibTransId="{788B94D8-B83E-4D36-8A1A-46070673327B}"/>
    <dgm:cxn modelId="{7B3C3382-3E59-45C3-9FA6-F45ECCF1830E}" type="presOf" srcId="{E5FD624C-0368-43F8-BAE0-52B06973B8D4}" destId="{EC468D0F-05C2-4102-8A1E-02CC2C5D9376}" srcOrd="0" destOrd="0" presId="urn:microsoft.com/office/officeart/2005/8/layout/orgChart1"/>
    <dgm:cxn modelId="{4B954BA7-5F70-4D34-849E-82B66258E3FD}" type="presOf" srcId="{624C9036-140A-49DF-893F-D6A30F4DCF8E}" destId="{F9F41ACD-E4BB-4279-9415-8F8D18101E0B}" srcOrd="1" destOrd="0" presId="urn:microsoft.com/office/officeart/2005/8/layout/orgChart1"/>
    <dgm:cxn modelId="{A4B72BCB-DA37-46DF-A668-4B9059F6B0C4}" type="presOf" srcId="{1A5D56CF-B21F-4837-BB56-ADAF0EDA0CB5}" destId="{1DE85784-F114-4681-8832-45458EDD332F}" srcOrd="0" destOrd="0" presId="urn:microsoft.com/office/officeart/2005/8/layout/orgChart1"/>
    <dgm:cxn modelId="{B092919E-26AB-4149-B5A1-6AF01744F410}" srcId="{4CEEC578-E519-40EF-880B-7615C88F9E94}" destId="{2A100B4C-6194-450A-B550-873CD1816903}" srcOrd="6" destOrd="0" parTransId="{EB844740-0E73-4FCF-8B76-6D3C15917666}" sibTransId="{C8DA5044-3040-4769-9150-A2C0C857AF84}"/>
    <dgm:cxn modelId="{3383B59C-CF00-4BE9-816F-E5DE9F7981B3}" type="presOf" srcId="{C97BBA9E-EB34-4B06-B41A-53BFFEAA8C1D}" destId="{010FA56B-3CB1-4FA0-AA42-A726EE3D7A06}" srcOrd="1" destOrd="0" presId="urn:microsoft.com/office/officeart/2005/8/layout/orgChart1"/>
    <dgm:cxn modelId="{5CC6FE66-4F62-49DA-902A-E8F4F301BA3D}" type="presOf" srcId="{2A100B4C-6194-450A-B550-873CD1816903}" destId="{6A1CF424-54F6-4B8A-A119-2EA57E834BED}" srcOrd="0" destOrd="0" presId="urn:microsoft.com/office/officeart/2005/8/layout/orgChart1"/>
    <dgm:cxn modelId="{D96C6F11-E951-4A4E-AAE7-948D614F7275}" type="presOf" srcId="{E5FD624C-0368-43F8-BAE0-52B06973B8D4}" destId="{DEC10C1E-0CAD-4824-9842-0A7C97B7C80D}" srcOrd="1" destOrd="0" presId="urn:microsoft.com/office/officeart/2005/8/layout/orgChart1"/>
    <dgm:cxn modelId="{B55D8210-9F7E-4FC5-93D9-01A8ED6CAC2B}" type="presParOf" srcId="{43E0BB7F-A7B1-4BBA-9253-879BD683F216}" destId="{412B6061-01AB-492D-BA9E-98928B293DB5}" srcOrd="0" destOrd="0" presId="urn:microsoft.com/office/officeart/2005/8/layout/orgChart1"/>
    <dgm:cxn modelId="{A88E8C3E-7B27-4792-8D7C-4B7F9D7BF002}" type="presParOf" srcId="{412B6061-01AB-492D-BA9E-98928B293DB5}" destId="{58E41163-3D78-46DA-9688-90E36E42B590}" srcOrd="0" destOrd="0" presId="urn:microsoft.com/office/officeart/2005/8/layout/orgChart1"/>
    <dgm:cxn modelId="{8232BB49-A87A-453D-B468-AA4C42929BAA}" type="presParOf" srcId="{58E41163-3D78-46DA-9688-90E36E42B590}" destId="{3462FC88-977A-4884-A588-E5C53D49C8D4}" srcOrd="0" destOrd="0" presId="urn:microsoft.com/office/officeart/2005/8/layout/orgChart1"/>
    <dgm:cxn modelId="{73A20D5F-2D2D-4B84-8312-92BA20A4B3AC}" type="presParOf" srcId="{58E41163-3D78-46DA-9688-90E36E42B590}" destId="{6F3FDEC9-5221-4507-8EE4-AC33366ECA5A}" srcOrd="1" destOrd="0" presId="urn:microsoft.com/office/officeart/2005/8/layout/orgChart1"/>
    <dgm:cxn modelId="{9C5AD2C9-36F5-49D1-BEC0-F71E144A1041}" type="presParOf" srcId="{412B6061-01AB-492D-BA9E-98928B293DB5}" destId="{D379F99D-1005-4F58-8B59-EBFB7535AB75}" srcOrd="1" destOrd="0" presId="urn:microsoft.com/office/officeart/2005/8/layout/orgChart1"/>
    <dgm:cxn modelId="{31BA8D0F-EF30-4D7E-9D01-CA58B06C51D8}" type="presParOf" srcId="{D379F99D-1005-4F58-8B59-EBFB7535AB75}" destId="{A6C149F9-00DE-4637-9AD9-9A1B6BC2FEB3}" srcOrd="0" destOrd="0" presId="urn:microsoft.com/office/officeart/2005/8/layout/orgChart1"/>
    <dgm:cxn modelId="{73463D0F-1BB2-44D8-A85D-6A1D2C5EE937}" type="presParOf" srcId="{D379F99D-1005-4F58-8B59-EBFB7535AB75}" destId="{388160AE-0134-4730-AC47-07246A663587}" srcOrd="1" destOrd="0" presId="urn:microsoft.com/office/officeart/2005/8/layout/orgChart1"/>
    <dgm:cxn modelId="{B31AF3F5-4319-4255-84A2-EFC82072BF4C}" type="presParOf" srcId="{388160AE-0134-4730-AC47-07246A663587}" destId="{4D0B11FF-D1E5-4062-8BC4-75FC159526AA}" srcOrd="0" destOrd="0" presId="urn:microsoft.com/office/officeart/2005/8/layout/orgChart1"/>
    <dgm:cxn modelId="{C628A4DC-DD11-4F5A-A16F-47F7B6CC4B7C}" type="presParOf" srcId="{4D0B11FF-D1E5-4062-8BC4-75FC159526AA}" destId="{FD093D6C-EEFA-47B7-B79F-D7E89644C697}" srcOrd="0" destOrd="0" presId="urn:microsoft.com/office/officeart/2005/8/layout/orgChart1"/>
    <dgm:cxn modelId="{A078CBEE-7284-4415-9069-094C4EFA0448}" type="presParOf" srcId="{4D0B11FF-D1E5-4062-8BC4-75FC159526AA}" destId="{8AEE316F-8699-496E-BA90-F39640D03D10}" srcOrd="1" destOrd="0" presId="urn:microsoft.com/office/officeart/2005/8/layout/orgChart1"/>
    <dgm:cxn modelId="{EF46E940-7765-437F-87DA-7A119FDE551D}" type="presParOf" srcId="{388160AE-0134-4730-AC47-07246A663587}" destId="{696F390C-1EF8-406E-B2ED-74DB043BE74E}" srcOrd="1" destOrd="0" presId="urn:microsoft.com/office/officeart/2005/8/layout/orgChart1"/>
    <dgm:cxn modelId="{FAF60B45-49B3-43B5-BD13-C2D49CB3E9F9}" type="presParOf" srcId="{388160AE-0134-4730-AC47-07246A663587}" destId="{8FB42ADA-7B8C-44E1-B9D0-5029C8D0C68D}" srcOrd="2" destOrd="0" presId="urn:microsoft.com/office/officeart/2005/8/layout/orgChart1"/>
    <dgm:cxn modelId="{01B3A149-C60D-41E6-A4C1-25B270F563E2}" type="presParOf" srcId="{D379F99D-1005-4F58-8B59-EBFB7535AB75}" destId="{BCE16B90-2DBB-4843-9CA8-5D16BB1AAD03}" srcOrd="2" destOrd="0" presId="urn:microsoft.com/office/officeart/2005/8/layout/orgChart1"/>
    <dgm:cxn modelId="{8DB82C35-A356-4A00-89CB-7C644F4018FE}" type="presParOf" srcId="{D379F99D-1005-4F58-8B59-EBFB7535AB75}" destId="{2BC1BC8E-5D4F-41E3-B4BF-D98110F9B61C}" srcOrd="3" destOrd="0" presId="urn:microsoft.com/office/officeart/2005/8/layout/orgChart1"/>
    <dgm:cxn modelId="{717683E8-E426-47EB-9CFE-4212AB6B8F95}" type="presParOf" srcId="{2BC1BC8E-5D4F-41E3-B4BF-D98110F9B61C}" destId="{5CB8E086-0D4D-49AB-BCCD-64AA1768D81E}" srcOrd="0" destOrd="0" presId="urn:microsoft.com/office/officeart/2005/8/layout/orgChart1"/>
    <dgm:cxn modelId="{1F53AC17-4BBB-47E7-A3EB-420FDA365BF4}" type="presParOf" srcId="{5CB8E086-0D4D-49AB-BCCD-64AA1768D81E}" destId="{BB81273E-7FE5-4CFE-B177-FCD09E5A152F}" srcOrd="0" destOrd="0" presId="urn:microsoft.com/office/officeart/2005/8/layout/orgChart1"/>
    <dgm:cxn modelId="{DFC33658-F19A-4868-B4BE-4EDFAFB5E411}" type="presParOf" srcId="{5CB8E086-0D4D-49AB-BCCD-64AA1768D81E}" destId="{623748F7-2FBC-4600-BC1A-90936402A364}" srcOrd="1" destOrd="0" presId="urn:microsoft.com/office/officeart/2005/8/layout/orgChart1"/>
    <dgm:cxn modelId="{2B5FD48C-97D1-4F12-A6A0-DCED47CD6732}" type="presParOf" srcId="{2BC1BC8E-5D4F-41E3-B4BF-D98110F9B61C}" destId="{FCF7A7EF-35FD-4D28-A68C-E9A82B15B7C8}" srcOrd="1" destOrd="0" presId="urn:microsoft.com/office/officeart/2005/8/layout/orgChart1"/>
    <dgm:cxn modelId="{AC9ED662-F480-4EE9-AF73-C955E6CCD359}" type="presParOf" srcId="{2BC1BC8E-5D4F-41E3-B4BF-D98110F9B61C}" destId="{1FAF8D24-BB9F-4E2C-AAD2-94F7D864FBA2}" srcOrd="2" destOrd="0" presId="urn:microsoft.com/office/officeart/2005/8/layout/orgChart1"/>
    <dgm:cxn modelId="{8C3233E6-0400-4B54-89A3-E9B3EFC7A030}" type="presParOf" srcId="{D379F99D-1005-4F58-8B59-EBFB7535AB75}" destId="{3CD3D3C1-519A-4D68-ABC9-508194CEC7A0}" srcOrd="4" destOrd="0" presId="urn:microsoft.com/office/officeart/2005/8/layout/orgChart1"/>
    <dgm:cxn modelId="{029F4CF5-0E00-433F-8E7D-813D00C11945}" type="presParOf" srcId="{D379F99D-1005-4F58-8B59-EBFB7535AB75}" destId="{7F40226D-A061-466A-94AB-33912A1CD031}" srcOrd="5" destOrd="0" presId="urn:microsoft.com/office/officeart/2005/8/layout/orgChart1"/>
    <dgm:cxn modelId="{807FE2DA-1712-46E9-BF7B-E150BB0D8F93}" type="presParOf" srcId="{7F40226D-A061-466A-94AB-33912A1CD031}" destId="{4BF567B8-7F0D-4B11-9824-612A0EE664C3}" srcOrd="0" destOrd="0" presId="urn:microsoft.com/office/officeart/2005/8/layout/orgChart1"/>
    <dgm:cxn modelId="{EADE66AD-1D26-4F57-98A1-F597F2AA18E6}" type="presParOf" srcId="{4BF567B8-7F0D-4B11-9824-612A0EE664C3}" destId="{600B3C23-8520-4843-9A25-AFE6C8495EFA}" srcOrd="0" destOrd="0" presId="urn:microsoft.com/office/officeart/2005/8/layout/orgChart1"/>
    <dgm:cxn modelId="{7E491AF6-ABD9-4A9F-82B7-FC1857A0C294}" type="presParOf" srcId="{4BF567B8-7F0D-4B11-9824-612A0EE664C3}" destId="{F50FAC9E-D9A0-4D62-B6A2-035466750B8B}" srcOrd="1" destOrd="0" presId="urn:microsoft.com/office/officeart/2005/8/layout/orgChart1"/>
    <dgm:cxn modelId="{401A801E-E762-453E-AEF7-88A1104A5BEA}" type="presParOf" srcId="{7F40226D-A061-466A-94AB-33912A1CD031}" destId="{39AE5375-DCDA-4F8C-9C8F-F00157E59FAB}" srcOrd="1" destOrd="0" presId="urn:microsoft.com/office/officeart/2005/8/layout/orgChart1"/>
    <dgm:cxn modelId="{C8DB10FE-4492-4BD1-B125-43584A9FFA7A}" type="presParOf" srcId="{7F40226D-A061-466A-94AB-33912A1CD031}" destId="{C3A5C1BF-36B0-47AD-B93B-F1F8FFF3F372}" srcOrd="2" destOrd="0" presId="urn:microsoft.com/office/officeart/2005/8/layout/orgChart1"/>
    <dgm:cxn modelId="{65923982-44E8-4141-9146-FA995907D5DC}" type="presParOf" srcId="{D379F99D-1005-4F58-8B59-EBFB7535AB75}" destId="{829E7119-DB60-49E8-A51B-D9E6C7197670}" srcOrd="6" destOrd="0" presId="urn:microsoft.com/office/officeart/2005/8/layout/orgChart1"/>
    <dgm:cxn modelId="{A04775E5-0F24-4528-B2FF-E0C69E9EB52F}" type="presParOf" srcId="{D379F99D-1005-4F58-8B59-EBFB7535AB75}" destId="{2D5BCCD5-831B-48F0-BF9B-B663F791FA9F}" srcOrd="7" destOrd="0" presId="urn:microsoft.com/office/officeart/2005/8/layout/orgChart1"/>
    <dgm:cxn modelId="{51580D52-6513-4383-ACF2-0EFE7C244C8A}" type="presParOf" srcId="{2D5BCCD5-831B-48F0-BF9B-B663F791FA9F}" destId="{3D9E58AA-3000-4861-BCFA-992B63459C0D}" srcOrd="0" destOrd="0" presId="urn:microsoft.com/office/officeart/2005/8/layout/orgChart1"/>
    <dgm:cxn modelId="{E331A5E9-FB6D-4DF2-8AAE-337A71F340EE}" type="presParOf" srcId="{3D9E58AA-3000-4861-BCFA-992B63459C0D}" destId="{F2C10BBC-C34F-48B3-B58A-C863DF4C9397}" srcOrd="0" destOrd="0" presId="urn:microsoft.com/office/officeart/2005/8/layout/orgChart1"/>
    <dgm:cxn modelId="{125D162B-9831-4AD4-AB64-5208C00CBBEC}" type="presParOf" srcId="{3D9E58AA-3000-4861-BCFA-992B63459C0D}" destId="{F9F41ACD-E4BB-4279-9415-8F8D18101E0B}" srcOrd="1" destOrd="0" presId="urn:microsoft.com/office/officeart/2005/8/layout/orgChart1"/>
    <dgm:cxn modelId="{FB411878-4853-4B1D-A788-F8600A2A56A1}" type="presParOf" srcId="{2D5BCCD5-831B-48F0-BF9B-B663F791FA9F}" destId="{42369C86-EC26-4BC8-8CB9-5F82B1F74277}" srcOrd="1" destOrd="0" presId="urn:microsoft.com/office/officeart/2005/8/layout/orgChart1"/>
    <dgm:cxn modelId="{8861A43B-8822-4AC7-B413-AB8D082C0445}" type="presParOf" srcId="{2D5BCCD5-831B-48F0-BF9B-B663F791FA9F}" destId="{C59965AE-D71D-4223-8761-53066C8D3111}" srcOrd="2" destOrd="0" presId="urn:microsoft.com/office/officeart/2005/8/layout/orgChart1"/>
    <dgm:cxn modelId="{F716635E-EF68-4D83-93F4-3292CDF24065}" type="presParOf" srcId="{D379F99D-1005-4F58-8B59-EBFB7535AB75}" destId="{1D82DA52-842E-4148-9BCC-BA2FE758B9D8}" srcOrd="8" destOrd="0" presId="urn:microsoft.com/office/officeart/2005/8/layout/orgChart1"/>
    <dgm:cxn modelId="{05662160-80C2-4FB0-B3F6-5568A601FAA4}" type="presParOf" srcId="{D379F99D-1005-4F58-8B59-EBFB7535AB75}" destId="{DEC29516-BF14-4A51-BFEE-2F555D9BA147}" srcOrd="9" destOrd="0" presId="urn:microsoft.com/office/officeart/2005/8/layout/orgChart1"/>
    <dgm:cxn modelId="{ED187CEB-0BD4-4A3A-AA6F-93D75FBD3588}" type="presParOf" srcId="{DEC29516-BF14-4A51-BFEE-2F555D9BA147}" destId="{EA2FF968-67B1-44C6-809B-DAA4D1EC13A7}" srcOrd="0" destOrd="0" presId="urn:microsoft.com/office/officeart/2005/8/layout/orgChart1"/>
    <dgm:cxn modelId="{647B68E7-1717-4ADA-819A-D8F2ACDD7DD5}" type="presParOf" srcId="{EA2FF968-67B1-44C6-809B-DAA4D1EC13A7}" destId="{F58D3B2F-B191-4D5C-B08B-F0051B439FA5}" srcOrd="0" destOrd="0" presId="urn:microsoft.com/office/officeart/2005/8/layout/orgChart1"/>
    <dgm:cxn modelId="{D7CCEDE6-7310-4C87-BAB7-96D2CF1E9349}" type="presParOf" srcId="{EA2FF968-67B1-44C6-809B-DAA4D1EC13A7}" destId="{B83CEFBC-D10D-4BCA-ADD0-C0AB4FD8CF92}" srcOrd="1" destOrd="0" presId="urn:microsoft.com/office/officeart/2005/8/layout/orgChart1"/>
    <dgm:cxn modelId="{D6807121-AF38-42D4-8FA5-91FBCBA6E17D}" type="presParOf" srcId="{DEC29516-BF14-4A51-BFEE-2F555D9BA147}" destId="{7E8A9258-D0AD-4184-9871-07A781B1656C}" srcOrd="1" destOrd="0" presId="urn:microsoft.com/office/officeart/2005/8/layout/orgChart1"/>
    <dgm:cxn modelId="{0189744D-0BAC-4E54-BB30-F82FDED9894D}" type="presParOf" srcId="{DEC29516-BF14-4A51-BFEE-2F555D9BA147}" destId="{AE2DF230-FF5E-415F-9B42-28E2582A2F1D}" srcOrd="2" destOrd="0" presId="urn:microsoft.com/office/officeart/2005/8/layout/orgChart1"/>
    <dgm:cxn modelId="{D38A5135-C4B3-467B-AFE2-0B0C37B81F87}" type="presParOf" srcId="{412B6061-01AB-492D-BA9E-98928B293DB5}" destId="{624EA1AC-8E56-40E7-9F10-DFD87BB03ADF}" srcOrd="2" destOrd="0" presId="urn:microsoft.com/office/officeart/2005/8/layout/orgChart1"/>
    <dgm:cxn modelId="{0BA77544-152C-43FD-9C31-5074D0F9EA1D}" type="presParOf" srcId="{624EA1AC-8E56-40E7-9F10-DFD87BB03ADF}" destId="{8C3A0F55-0F8D-4E4E-B80A-797888981FA5}" srcOrd="0" destOrd="0" presId="urn:microsoft.com/office/officeart/2005/8/layout/orgChart1"/>
    <dgm:cxn modelId="{592BE8BB-7C7A-435D-B697-C5FD0391948B}" type="presParOf" srcId="{624EA1AC-8E56-40E7-9F10-DFD87BB03ADF}" destId="{20438272-C201-4CFB-8C57-E6DA4C70E777}" srcOrd="1" destOrd="0" presId="urn:microsoft.com/office/officeart/2005/8/layout/orgChart1"/>
    <dgm:cxn modelId="{E0349111-6BDB-45CE-934B-B33D327FA5B4}" type="presParOf" srcId="{20438272-C201-4CFB-8C57-E6DA4C70E777}" destId="{F1035D29-F707-4AEF-BF32-4A2D94FFA579}" srcOrd="0" destOrd="0" presId="urn:microsoft.com/office/officeart/2005/8/layout/orgChart1"/>
    <dgm:cxn modelId="{AF3F1439-3A9A-4B1D-9897-89183F8AB107}" type="presParOf" srcId="{F1035D29-F707-4AEF-BF32-4A2D94FFA579}" destId="{00558A8C-F48C-4AF8-A9EC-327BDC2D81D0}" srcOrd="0" destOrd="0" presId="urn:microsoft.com/office/officeart/2005/8/layout/orgChart1"/>
    <dgm:cxn modelId="{ACD2A085-71A3-43D8-8E12-D6F8EFB98DB4}" type="presParOf" srcId="{F1035D29-F707-4AEF-BF32-4A2D94FFA579}" destId="{2BE10935-00F7-4E5C-8E74-38428D0EFF76}" srcOrd="1" destOrd="0" presId="urn:microsoft.com/office/officeart/2005/8/layout/orgChart1"/>
    <dgm:cxn modelId="{E2403B76-18E8-4194-A8A0-EA3902D16CD0}" type="presParOf" srcId="{20438272-C201-4CFB-8C57-E6DA4C70E777}" destId="{1BD64B15-D8A8-4B94-AC5B-35C01F56160D}" srcOrd="1" destOrd="0" presId="urn:microsoft.com/office/officeart/2005/8/layout/orgChart1"/>
    <dgm:cxn modelId="{330C646D-0630-4216-A239-E075400DB4AF}" type="presParOf" srcId="{20438272-C201-4CFB-8C57-E6DA4C70E777}" destId="{2B99E02C-899B-4F7E-9840-5EEDB51A97B9}" srcOrd="2" destOrd="0" presId="urn:microsoft.com/office/officeart/2005/8/layout/orgChart1"/>
    <dgm:cxn modelId="{98C33A70-E53A-476C-A21A-27140BD42536}" type="presParOf" srcId="{624EA1AC-8E56-40E7-9F10-DFD87BB03ADF}" destId="{7040BD89-4932-4E73-A45F-73D7FF13175B}" srcOrd="2" destOrd="0" presId="urn:microsoft.com/office/officeart/2005/8/layout/orgChart1"/>
    <dgm:cxn modelId="{8F9F7E72-FD81-4380-8850-5E59E7167865}" type="presParOf" srcId="{624EA1AC-8E56-40E7-9F10-DFD87BB03ADF}" destId="{6210D31A-55FA-4A1B-BEE6-DD6EF22B2ECE}" srcOrd="3" destOrd="0" presId="urn:microsoft.com/office/officeart/2005/8/layout/orgChart1"/>
    <dgm:cxn modelId="{908EBBF1-6BE3-4227-9D88-3E362ADFDC0A}" type="presParOf" srcId="{6210D31A-55FA-4A1B-BEE6-DD6EF22B2ECE}" destId="{16F84368-41C3-400F-B529-03206E335A8F}" srcOrd="0" destOrd="0" presId="urn:microsoft.com/office/officeart/2005/8/layout/orgChart1"/>
    <dgm:cxn modelId="{DA03E9C9-AA32-4F5E-9290-B0726E594F2E}" type="presParOf" srcId="{16F84368-41C3-400F-B529-03206E335A8F}" destId="{61BFC968-26F7-4F3D-A76D-E80629EF1D78}" srcOrd="0" destOrd="0" presId="urn:microsoft.com/office/officeart/2005/8/layout/orgChart1"/>
    <dgm:cxn modelId="{F6C42F05-B740-4202-BC17-954BEC445546}" type="presParOf" srcId="{16F84368-41C3-400F-B529-03206E335A8F}" destId="{DFD85F7D-3F46-4106-94FD-53D6B932E37A}" srcOrd="1" destOrd="0" presId="urn:microsoft.com/office/officeart/2005/8/layout/orgChart1"/>
    <dgm:cxn modelId="{A7F340EF-8017-4DA4-81B9-82A150DA1051}" type="presParOf" srcId="{6210D31A-55FA-4A1B-BEE6-DD6EF22B2ECE}" destId="{E3178F47-E1FC-4D32-B174-75CC20F5991B}" srcOrd="1" destOrd="0" presId="urn:microsoft.com/office/officeart/2005/8/layout/orgChart1"/>
    <dgm:cxn modelId="{FDFD8F23-D515-44A2-BCD7-B1501E0FCB35}" type="presParOf" srcId="{6210D31A-55FA-4A1B-BEE6-DD6EF22B2ECE}" destId="{D7B52C75-664B-482B-BBA4-12DBA1B27030}" srcOrd="2" destOrd="0" presId="urn:microsoft.com/office/officeart/2005/8/layout/orgChart1"/>
    <dgm:cxn modelId="{E7309206-E822-4618-8351-E579EB610ACA}" type="presParOf" srcId="{624EA1AC-8E56-40E7-9F10-DFD87BB03ADF}" destId="{1DE85784-F114-4681-8832-45458EDD332F}" srcOrd="4" destOrd="0" presId="urn:microsoft.com/office/officeart/2005/8/layout/orgChart1"/>
    <dgm:cxn modelId="{CB42B033-CA3E-4E74-9FBE-9846954C51E7}" type="presParOf" srcId="{624EA1AC-8E56-40E7-9F10-DFD87BB03ADF}" destId="{9EB6E81C-8664-479A-BF25-2FFA8BAD7C46}" srcOrd="5" destOrd="0" presId="urn:microsoft.com/office/officeart/2005/8/layout/orgChart1"/>
    <dgm:cxn modelId="{6EC68DEE-FA92-4403-BEF4-A7295EA35073}" type="presParOf" srcId="{9EB6E81C-8664-479A-BF25-2FFA8BAD7C46}" destId="{D4E8186F-9BD2-47F4-B225-277FBBCAE532}" srcOrd="0" destOrd="0" presId="urn:microsoft.com/office/officeart/2005/8/layout/orgChart1"/>
    <dgm:cxn modelId="{C1C1C5E1-F2C3-4C5A-B989-92052A096893}" type="presParOf" srcId="{D4E8186F-9BD2-47F4-B225-277FBBCAE532}" destId="{BD90CFAF-4507-4467-929B-44AFB5530D1B}" srcOrd="0" destOrd="0" presId="urn:microsoft.com/office/officeart/2005/8/layout/orgChart1"/>
    <dgm:cxn modelId="{50C16865-7432-4E95-8737-A2ED27166295}" type="presParOf" srcId="{D4E8186F-9BD2-47F4-B225-277FBBCAE532}" destId="{010FA56B-3CB1-4FA0-AA42-A726EE3D7A06}" srcOrd="1" destOrd="0" presId="urn:microsoft.com/office/officeart/2005/8/layout/orgChart1"/>
    <dgm:cxn modelId="{FB716308-C314-4EE9-B9AA-111D7FEB9F31}" type="presParOf" srcId="{9EB6E81C-8664-479A-BF25-2FFA8BAD7C46}" destId="{D717A1AB-DF25-45C0-A2FA-BA3B35794FF3}" srcOrd="1" destOrd="0" presId="urn:microsoft.com/office/officeart/2005/8/layout/orgChart1"/>
    <dgm:cxn modelId="{82279B64-35FB-42DB-BE77-B60E547C1652}" type="presParOf" srcId="{9EB6E81C-8664-479A-BF25-2FFA8BAD7C46}" destId="{5C951EE4-C4EC-451E-AC99-BB1DA4C22F21}" srcOrd="2" destOrd="0" presId="urn:microsoft.com/office/officeart/2005/8/layout/orgChart1"/>
    <dgm:cxn modelId="{7069007F-0BE3-4378-A847-84FE04520AD9}" type="presParOf" srcId="{624EA1AC-8E56-40E7-9F10-DFD87BB03ADF}" destId="{C3DF6D26-6C48-4F62-AC40-32BD51287C70}" srcOrd="6" destOrd="0" presId="urn:microsoft.com/office/officeart/2005/8/layout/orgChart1"/>
    <dgm:cxn modelId="{B9D3CF72-AF95-4B3E-9EC0-5A35E0172070}" type="presParOf" srcId="{624EA1AC-8E56-40E7-9F10-DFD87BB03ADF}" destId="{1A5B0E63-A79D-42F7-8BC7-FE724280108E}" srcOrd="7" destOrd="0" presId="urn:microsoft.com/office/officeart/2005/8/layout/orgChart1"/>
    <dgm:cxn modelId="{B4A5C930-85FC-47E1-A3DE-2CBC98AACD4D}" type="presParOf" srcId="{1A5B0E63-A79D-42F7-8BC7-FE724280108E}" destId="{48D6CC9C-A628-48C2-AFF2-752B62F92EA8}" srcOrd="0" destOrd="0" presId="urn:microsoft.com/office/officeart/2005/8/layout/orgChart1"/>
    <dgm:cxn modelId="{8E0F8736-5B51-4282-9772-D2C810C09E8A}" type="presParOf" srcId="{48D6CC9C-A628-48C2-AFF2-752B62F92EA8}" destId="{2DEFFCD9-34E4-469B-B8F3-6A4DF21ED5C7}" srcOrd="0" destOrd="0" presId="urn:microsoft.com/office/officeart/2005/8/layout/orgChart1"/>
    <dgm:cxn modelId="{5F7E696B-85BB-4437-904E-6CBD850EC9FB}" type="presParOf" srcId="{48D6CC9C-A628-48C2-AFF2-752B62F92EA8}" destId="{1FC0C30F-9DC4-41C2-8E80-80B23C475610}" srcOrd="1" destOrd="0" presId="urn:microsoft.com/office/officeart/2005/8/layout/orgChart1"/>
    <dgm:cxn modelId="{35D050F7-E97D-41F1-8D16-9112CDBAAB82}" type="presParOf" srcId="{1A5B0E63-A79D-42F7-8BC7-FE724280108E}" destId="{D4F585A6-D1C4-4461-9409-60380829D3DD}" srcOrd="1" destOrd="0" presId="urn:microsoft.com/office/officeart/2005/8/layout/orgChart1"/>
    <dgm:cxn modelId="{2ED908C0-085E-4C88-8288-1A5FC4F3707B}" type="presParOf" srcId="{1A5B0E63-A79D-42F7-8BC7-FE724280108E}" destId="{A8E5ACC4-BB76-447D-8E4C-76D8DCC10E91}" srcOrd="2" destOrd="0" presId="urn:microsoft.com/office/officeart/2005/8/layout/orgChart1"/>
    <dgm:cxn modelId="{D44F71E4-E1C8-49E9-B29C-6EE1237F9D37}" type="presParOf" srcId="{624EA1AC-8E56-40E7-9F10-DFD87BB03ADF}" destId="{91DEA479-FBC6-43BC-8C2D-A2FC298AD286}" srcOrd="8" destOrd="0" presId="urn:microsoft.com/office/officeart/2005/8/layout/orgChart1"/>
    <dgm:cxn modelId="{31B4CA99-3E36-48D6-8581-9C7F34CEFA81}" type="presParOf" srcId="{624EA1AC-8E56-40E7-9F10-DFD87BB03ADF}" destId="{76185230-2C75-4930-B30D-F40E4BE3EAEB}" srcOrd="9" destOrd="0" presId="urn:microsoft.com/office/officeart/2005/8/layout/orgChart1"/>
    <dgm:cxn modelId="{1BEEB95B-6572-4F06-AEFB-1D922BE3DE53}" type="presParOf" srcId="{76185230-2C75-4930-B30D-F40E4BE3EAEB}" destId="{7D9CA811-4C7A-4EB8-8BE4-E85AABA157F7}" srcOrd="0" destOrd="0" presId="urn:microsoft.com/office/officeart/2005/8/layout/orgChart1"/>
    <dgm:cxn modelId="{9C94925A-6910-4F7E-B9E3-6FA2E14AFDE7}" type="presParOf" srcId="{7D9CA811-4C7A-4EB8-8BE4-E85AABA157F7}" destId="{4F076736-5499-4803-8C80-F13FD3F5EF0F}" srcOrd="0" destOrd="0" presId="urn:microsoft.com/office/officeart/2005/8/layout/orgChart1"/>
    <dgm:cxn modelId="{1EC16191-BCF7-45C6-94FD-821FA9FD7F11}" type="presParOf" srcId="{7D9CA811-4C7A-4EB8-8BE4-E85AABA157F7}" destId="{817CC58C-561E-476A-91F9-80BB4909916A}" srcOrd="1" destOrd="0" presId="urn:microsoft.com/office/officeart/2005/8/layout/orgChart1"/>
    <dgm:cxn modelId="{2958CDCD-5259-4076-A2C1-7E2BF8676AD4}" type="presParOf" srcId="{76185230-2C75-4930-B30D-F40E4BE3EAEB}" destId="{E08552FF-4FDD-4C44-9808-1CBD0756F633}" srcOrd="1" destOrd="0" presId="urn:microsoft.com/office/officeart/2005/8/layout/orgChart1"/>
    <dgm:cxn modelId="{7D0229B7-407D-4C9E-AD30-3341D0E6ABAE}" type="presParOf" srcId="{76185230-2C75-4930-B30D-F40E4BE3EAEB}" destId="{956C9A09-0E36-468F-8B13-6525363C42C1}" srcOrd="2" destOrd="0" presId="urn:microsoft.com/office/officeart/2005/8/layout/orgChart1"/>
    <dgm:cxn modelId="{27F92DFB-ECBB-42B3-A432-B2E070D0E774}" type="presParOf" srcId="{624EA1AC-8E56-40E7-9F10-DFD87BB03ADF}" destId="{62FE8B38-B9CE-47F5-AF0D-AEB9D26AD572}" srcOrd="10" destOrd="0" presId="urn:microsoft.com/office/officeart/2005/8/layout/orgChart1"/>
    <dgm:cxn modelId="{91923BB9-80C4-432B-98D3-8ED195D28991}" type="presParOf" srcId="{624EA1AC-8E56-40E7-9F10-DFD87BB03ADF}" destId="{AB1ECC60-E374-4375-B2B5-458F932445BB}" srcOrd="11" destOrd="0" presId="urn:microsoft.com/office/officeart/2005/8/layout/orgChart1"/>
    <dgm:cxn modelId="{0379E194-2D91-4209-BD10-9749D1777484}" type="presParOf" srcId="{AB1ECC60-E374-4375-B2B5-458F932445BB}" destId="{BA9D3788-B901-42A2-8F10-C2C0C2F63FED}" srcOrd="0" destOrd="0" presId="urn:microsoft.com/office/officeart/2005/8/layout/orgChart1"/>
    <dgm:cxn modelId="{F8AE70EA-9FF7-47F9-947B-BFF0E607D117}" type="presParOf" srcId="{BA9D3788-B901-42A2-8F10-C2C0C2F63FED}" destId="{26D8937B-B250-4032-96A0-AA0C69AB0E95}" srcOrd="0" destOrd="0" presId="urn:microsoft.com/office/officeart/2005/8/layout/orgChart1"/>
    <dgm:cxn modelId="{3FA2C16B-A114-4F16-B7FF-644F8A6B5E8F}" type="presParOf" srcId="{BA9D3788-B901-42A2-8F10-C2C0C2F63FED}" destId="{6CC66A3D-EEB4-4B6C-9025-EA8D2CB327E1}" srcOrd="1" destOrd="0" presId="urn:microsoft.com/office/officeart/2005/8/layout/orgChart1"/>
    <dgm:cxn modelId="{24FA5541-2A77-46E1-BDED-A8D3233A8C30}" type="presParOf" srcId="{AB1ECC60-E374-4375-B2B5-458F932445BB}" destId="{724088F6-914C-4D57-93D3-3BE38E2AB96E}" srcOrd="1" destOrd="0" presId="urn:microsoft.com/office/officeart/2005/8/layout/orgChart1"/>
    <dgm:cxn modelId="{0A8C3211-3C39-4C9B-9AB6-E76893A56131}" type="presParOf" srcId="{AB1ECC60-E374-4375-B2B5-458F932445BB}" destId="{6CD9D455-E03B-49FD-B854-4C9D0C6B9019}" srcOrd="2" destOrd="0" presId="urn:microsoft.com/office/officeart/2005/8/layout/orgChart1"/>
    <dgm:cxn modelId="{377BF97D-60C6-451D-ABC6-9867CE5FFDBA}" type="presParOf" srcId="{624EA1AC-8E56-40E7-9F10-DFD87BB03ADF}" destId="{1AE4111C-1CA0-4619-ACA3-8A1800CDAECE}" srcOrd="12" destOrd="0" presId="urn:microsoft.com/office/officeart/2005/8/layout/orgChart1"/>
    <dgm:cxn modelId="{D9C5A6B6-4A35-4C2D-98A1-2ABEA0AF7B78}" type="presParOf" srcId="{624EA1AC-8E56-40E7-9F10-DFD87BB03ADF}" destId="{031F48E2-2422-407A-B362-695B7A0471E7}" srcOrd="13" destOrd="0" presId="urn:microsoft.com/office/officeart/2005/8/layout/orgChart1"/>
    <dgm:cxn modelId="{85E4072A-836E-4FE8-8ACC-4C394EF6FC19}" type="presParOf" srcId="{031F48E2-2422-407A-B362-695B7A0471E7}" destId="{5D8A51F2-90FA-48A5-B08A-F94EF50975DD}" srcOrd="0" destOrd="0" presId="urn:microsoft.com/office/officeart/2005/8/layout/orgChart1"/>
    <dgm:cxn modelId="{8BE4C836-B5C6-4EC8-82EE-0C270DADA214}" type="presParOf" srcId="{5D8A51F2-90FA-48A5-B08A-F94EF50975DD}" destId="{6A1CF424-54F6-4B8A-A119-2EA57E834BED}" srcOrd="0" destOrd="0" presId="urn:microsoft.com/office/officeart/2005/8/layout/orgChart1"/>
    <dgm:cxn modelId="{C9596D15-FA79-4E3A-B766-76089E8117DB}" type="presParOf" srcId="{5D8A51F2-90FA-48A5-B08A-F94EF50975DD}" destId="{9D7ABB5C-7BB8-461E-9A21-21707058CCD6}" srcOrd="1" destOrd="0" presId="urn:microsoft.com/office/officeart/2005/8/layout/orgChart1"/>
    <dgm:cxn modelId="{6B3F4E91-6EBF-4ADA-9D62-2487648401C5}" type="presParOf" srcId="{031F48E2-2422-407A-B362-695B7A0471E7}" destId="{542054D7-85AC-49B3-A8AA-7628E5975134}" srcOrd="1" destOrd="0" presId="urn:microsoft.com/office/officeart/2005/8/layout/orgChart1"/>
    <dgm:cxn modelId="{8F6243E6-DBDD-4DBE-ABE4-D70599A56C64}" type="presParOf" srcId="{031F48E2-2422-407A-B362-695B7A0471E7}" destId="{211D84F7-4DD5-48CF-8E81-A82B6BECAF24}" srcOrd="2" destOrd="0" presId="urn:microsoft.com/office/officeart/2005/8/layout/orgChart1"/>
    <dgm:cxn modelId="{BE159AD6-7C32-4DB3-82C4-32FEED137593}" type="presParOf" srcId="{624EA1AC-8E56-40E7-9F10-DFD87BB03ADF}" destId="{9A8AA76A-66F9-4D84-B151-E7DC4FD62387}" srcOrd="14" destOrd="0" presId="urn:microsoft.com/office/officeart/2005/8/layout/orgChart1"/>
    <dgm:cxn modelId="{7406F731-9A13-488C-8D0D-0EAA13CF9577}" type="presParOf" srcId="{624EA1AC-8E56-40E7-9F10-DFD87BB03ADF}" destId="{01B68B22-30F9-423A-98BD-385F908554BD}" srcOrd="15" destOrd="0" presId="urn:microsoft.com/office/officeart/2005/8/layout/orgChart1"/>
    <dgm:cxn modelId="{BE63457D-7635-44BF-AAAC-EAB1BBEB91D8}" type="presParOf" srcId="{01B68B22-30F9-423A-98BD-385F908554BD}" destId="{23CDE98F-DFC2-4FBC-8A8B-BC625A2FB4CC}" srcOrd="0" destOrd="0" presId="urn:microsoft.com/office/officeart/2005/8/layout/orgChart1"/>
    <dgm:cxn modelId="{5CD33203-AAEE-4351-BBEC-64BE971FE936}" type="presParOf" srcId="{23CDE98F-DFC2-4FBC-8A8B-BC625A2FB4CC}" destId="{EC468D0F-05C2-4102-8A1E-02CC2C5D9376}" srcOrd="0" destOrd="0" presId="urn:microsoft.com/office/officeart/2005/8/layout/orgChart1"/>
    <dgm:cxn modelId="{3721303B-38F6-4734-B291-16E92BE1D1BF}" type="presParOf" srcId="{23CDE98F-DFC2-4FBC-8A8B-BC625A2FB4CC}" destId="{DEC10C1E-0CAD-4824-9842-0A7C97B7C80D}" srcOrd="1" destOrd="0" presId="urn:microsoft.com/office/officeart/2005/8/layout/orgChart1"/>
    <dgm:cxn modelId="{28F8BBE7-EB5B-4D83-8A04-1643B790EDD2}" type="presParOf" srcId="{01B68B22-30F9-423A-98BD-385F908554BD}" destId="{5F47B85A-948B-4661-B86C-E89E486A2B25}" srcOrd="1" destOrd="0" presId="urn:microsoft.com/office/officeart/2005/8/layout/orgChart1"/>
    <dgm:cxn modelId="{CAE96295-9632-44D2-B3EE-3BC2AA289607}" type="presParOf" srcId="{01B68B22-30F9-423A-98BD-385F908554BD}" destId="{E832F21D-007A-458C-84C2-C6732C981D6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Informática</a:t>
          </a:r>
        </a:p>
        <a:p>
          <a:r>
            <a:rPr lang="pt-BR" sz="1200" dirty="0" smtClean="0"/>
            <a:t>IF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Unid. de Desenvolvimento   </a:t>
          </a:r>
        </a:p>
        <a:p>
          <a:r>
            <a:rPr lang="pt-BR" sz="1200" dirty="0" smtClean="0"/>
            <a:t>UDE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Unid. de Suporte ao Usuário</a:t>
          </a:r>
        </a:p>
        <a:p>
          <a:r>
            <a:rPr lang="pt-BR" sz="1200" dirty="0" smtClean="0"/>
            <a:t>USU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3FDE715E-4E1A-4A57-ACC8-90344C6D0728}" type="pres">
      <dgm:prSet presAssocID="{0D4A6DFC-B323-41D0-B32E-A66E5F835DE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179BF8AD-42F2-4EA3-B2DB-8699961E7B61}" type="pres">
      <dgm:prSet presAssocID="{B79A7B69-EC9F-453D-BF60-39F1D563FB5A}" presName="hierRoot1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6E23A917-0F61-4573-A32D-F385F57CB8D9}" type="pres">
      <dgm:prSet presAssocID="{B79A7B69-EC9F-453D-BF60-39F1D563FB5A}" presName="rootComposite1" presStyleCnt="0"/>
      <dgm:spPr/>
      <dgm:t>
        <a:bodyPr/>
        <a:lstStyle/>
        <a:p>
          <a:endParaRPr lang="pt-BR"/>
        </a:p>
      </dgm:t>
    </dgm:pt>
    <dgm:pt modelId="{AE05C4D6-39F1-4DDE-985D-296EECA6A1FF}" type="pres">
      <dgm:prSet presAssocID="{B79A7B69-EC9F-453D-BF60-39F1D563FB5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2EFAD1F-5ECD-419B-8902-BAB24C4C7A7B}" type="pres">
      <dgm:prSet presAssocID="{B79A7B69-EC9F-453D-BF60-39F1D563FB5A}" presName="rootConnector1" presStyleLbl="node1" presStyleIdx="0" presStyleCnt="0"/>
      <dgm:spPr/>
      <dgm:t>
        <a:bodyPr/>
        <a:lstStyle/>
        <a:p>
          <a:endParaRPr lang="pt-BR"/>
        </a:p>
      </dgm:t>
    </dgm:pt>
    <dgm:pt modelId="{F99181F7-0F14-456A-AD7A-D2C4B2B4D2BE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FC2E40C6-5054-48A7-9B90-66B8483A2891}" type="pres">
      <dgm:prSet presAssocID="{0ABF0C28-76C2-446C-B32E-83DC2DD2A841}" presName="Name37" presStyleLbl="parChTrans1D2" presStyleIdx="0" presStyleCnt="2"/>
      <dgm:spPr/>
      <dgm:t>
        <a:bodyPr/>
        <a:lstStyle/>
        <a:p>
          <a:endParaRPr lang="pt-BR"/>
        </a:p>
      </dgm:t>
    </dgm:pt>
    <dgm:pt modelId="{15F2D4BA-7D8A-4CEF-8C8E-84FF38CCFFB1}" type="pres">
      <dgm:prSet presAssocID="{8C2091DA-E842-45AF-A117-59BA9351ED6A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E7D7640C-4ADE-4392-B93A-1B881E7550AE}" type="pres">
      <dgm:prSet presAssocID="{8C2091DA-E842-45AF-A117-59BA9351ED6A}" presName="rootComposite" presStyleCnt="0"/>
      <dgm:spPr/>
      <dgm:t>
        <a:bodyPr/>
        <a:lstStyle/>
        <a:p>
          <a:endParaRPr lang="pt-BR"/>
        </a:p>
      </dgm:t>
    </dgm:pt>
    <dgm:pt modelId="{0C75B395-E897-4331-A1B4-27EBB5B6B834}" type="pres">
      <dgm:prSet presAssocID="{8C2091DA-E842-45AF-A117-59BA9351ED6A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A021B3D-43C5-416D-837A-8A8E8FDAF7E7}" type="pres">
      <dgm:prSet presAssocID="{8C2091DA-E842-45AF-A117-59BA9351ED6A}" presName="rootConnector" presStyleLbl="node2" presStyleIdx="0" presStyleCnt="2"/>
      <dgm:spPr/>
      <dgm:t>
        <a:bodyPr/>
        <a:lstStyle/>
        <a:p>
          <a:endParaRPr lang="pt-BR"/>
        </a:p>
      </dgm:t>
    </dgm:pt>
    <dgm:pt modelId="{D57675C9-012F-4BCE-AA20-00782E9414CA}" type="pres">
      <dgm:prSet presAssocID="{8C2091DA-E842-45AF-A117-59BA9351ED6A}" presName="hierChild4" presStyleCnt="0"/>
      <dgm:spPr/>
      <dgm:t>
        <a:bodyPr/>
        <a:lstStyle/>
        <a:p>
          <a:endParaRPr lang="pt-BR"/>
        </a:p>
      </dgm:t>
    </dgm:pt>
    <dgm:pt modelId="{0A80F412-DE1D-46EF-BEA6-F2FD8A64FEA9}" type="pres">
      <dgm:prSet presAssocID="{8C2091DA-E842-45AF-A117-59BA9351ED6A}" presName="hierChild5" presStyleCnt="0"/>
      <dgm:spPr/>
      <dgm:t>
        <a:bodyPr/>
        <a:lstStyle/>
        <a:p>
          <a:endParaRPr lang="pt-BR"/>
        </a:p>
      </dgm:t>
    </dgm:pt>
    <dgm:pt modelId="{963EC028-06D0-4BC4-AD69-CB339704637B}" type="pres">
      <dgm:prSet presAssocID="{4FC429FE-3261-453F-9AF4-761F03A957E9}" presName="Name37" presStyleLbl="parChTrans1D2" presStyleIdx="1" presStyleCnt="2"/>
      <dgm:spPr/>
      <dgm:t>
        <a:bodyPr/>
        <a:lstStyle/>
        <a:p>
          <a:endParaRPr lang="pt-BR"/>
        </a:p>
      </dgm:t>
    </dgm:pt>
    <dgm:pt modelId="{F81F8447-3FE6-48C2-829B-356613CC893E}" type="pres">
      <dgm:prSet presAssocID="{62A5C6C7-9255-4D0D-9E4A-861583170F48}" presName="hierRoot2" presStyleCnt="0">
        <dgm:presLayoutVars>
          <dgm:hierBranch val="init"/>
        </dgm:presLayoutVars>
      </dgm:prSet>
      <dgm:spPr/>
      <dgm:t>
        <a:bodyPr/>
        <a:lstStyle/>
        <a:p>
          <a:endParaRPr lang="pt-BR"/>
        </a:p>
      </dgm:t>
    </dgm:pt>
    <dgm:pt modelId="{6182D668-E8F7-4DBB-B1D9-FE2FCB61C186}" type="pres">
      <dgm:prSet presAssocID="{62A5C6C7-9255-4D0D-9E4A-861583170F48}" presName="rootComposite" presStyleCnt="0"/>
      <dgm:spPr/>
      <dgm:t>
        <a:bodyPr/>
        <a:lstStyle/>
        <a:p>
          <a:endParaRPr lang="pt-BR"/>
        </a:p>
      </dgm:t>
    </dgm:pt>
    <dgm:pt modelId="{0A007328-EE21-4F5C-8AEA-B1344E2169F0}" type="pres">
      <dgm:prSet presAssocID="{62A5C6C7-9255-4D0D-9E4A-861583170F48}" presName="rootText" presStyleLbl="node2" presStyleIdx="1" presStyleCnt="2" custScaleX="10894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7D540BB-5AF7-411D-AD09-6E649A48001C}" type="pres">
      <dgm:prSet presAssocID="{62A5C6C7-9255-4D0D-9E4A-861583170F48}" presName="rootConnector" presStyleLbl="node2" presStyleIdx="1" presStyleCnt="2"/>
      <dgm:spPr/>
      <dgm:t>
        <a:bodyPr/>
        <a:lstStyle/>
        <a:p>
          <a:endParaRPr lang="pt-BR"/>
        </a:p>
      </dgm:t>
    </dgm:pt>
    <dgm:pt modelId="{E131755D-0B4F-494F-BA34-570FD7046985}" type="pres">
      <dgm:prSet presAssocID="{62A5C6C7-9255-4D0D-9E4A-861583170F48}" presName="hierChild4" presStyleCnt="0"/>
      <dgm:spPr/>
      <dgm:t>
        <a:bodyPr/>
        <a:lstStyle/>
        <a:p>
          <a:endParaRPr lang="pt-BR"/>
        </a:p>
      </dgm:t>
    </dgm:pt>
    <dgm:pt modelId="{B71A56E0-B736-4FF8-A837-926C9016FBD5}" type="pres">
      <dgm:prSet presAssocID="{62A5C6C7-9255-4D0D-9E4A-861583170F48}" presName="hierChild5" presStyleCnt="0"/>
      <dgm:spPr/>
      <dgm:t>
        <a:bodyPr/>
        <a:lstStyle/>
        <a:p>
          <a:endParaRPr lang="pt-BR"/>
        </a:p>
      </dgm:t>
    </dgm:pt>
    <dgm:pt modelId="{48CB91D1-B0C6-42C3-81A2-AE92E268E515}" type="pres">
      <dgm:prSet presAssocID="{B79A7B69-EC9F-453D-BF60-39F1D563FB5A}" presName="hierChild3" presStyleCnt="0"/>
      <dgm:spPr/>
      <dgm:t>
        <a:bodyPr/>
        <a:lstStyle/>
        <a:p>
          <a:endParaRPr lang="pt-BR"/>
        </a:p>
      </dgm:t>
    </dgm:pt>
  </dgm:ptLst>
  <dgm:cxnLst>
    <dgm:cxn modelId="{31143F70-5ABA-43B0-8CF8-C496EDE0905B}" type="presOf" srcId="{8C2091DA-E842-45AF-A117-59BA9351ED6A}" destId="{7A021B3D-43C5-416D-837A-8A8E8FDAF7E7}" srcOrd="1" destOrd="0" presId="urn:microsoft.com/office/officeart/2005/8/layout/orgChart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9EA33D84-0609-4A1E-84C5-3BEAEE7058B9}" type="presOf" srcId="{62A5C6C7-9255-4D0D-9E4A-861583170F48}" destId="{87D540BB-5AF7-411D-AD09-6E649A48001C}" srcOrd="1" destOrd="0" presId="urn:microsoft.com/office/officeart/2005/8/layout/orgChart1"/>
    <dgm:cxn modelId="{F91C4A93-4832-4C36-9A83-07F14E5F05EC}" type="presOf" srcId="{0D4A6DFC-B323-41D0-B32E-A66E5F835DE6}" destId="{3FDE715E-4E1A-4A57-ACC8-90344C6D0728}" srcOrd="0" destOrd="0" presId="urn:microsoft.com/office/officeart/2005/8/layout/orgChart1"/>
    <dgm:cxn modelId="{D6B56BAA-5667-4669-83CB-9D2CA834B068}" type="presOf" srcId="{62A5C6C7-9255-4D0D-9E4A-861583170F48}" destId="{0A007328-EE21-4F5C-8AEA-B1344E2169F0}" srcOrd="0" destOrd="0" presId="urn:microsoft.com/office/officeart/2005/8/layout/orgChart1"/>
    <dgm:cxn modelId="{ED4C808B-8736-4D86-B6D6-734E1F39B32F}" type="presOf" srcId="{B79A7B69-EC9F-453D-BF60-39F1D563FB5A}" destId="{92EFAD1F-5ECD-419B-8902-BAB24C4C7A7B}" srcOrd="1" destOrd="0" presId="urn:microsoft.com/office/officeart/2005/8/layout/orgChart1"/>
    <dgm:cxn modelId="{F91F0EA8-55C8-46F8-AC7E-0F860D60939B}" type="presOf" srcId="{B79A7B69-EC9F-453D-BF60-39F1D563FB5A}" destId="{AE05C4D6-39F1-4DDE-985D-296EECA6A1FF}" srcOrd="0" destOrd="0" presId="urn:microsoft.com/office/officeart/2005/8/layout/orgChart1"/>
    <dgm:cxn modelId="{ECD4FC3E-5A7A-45F5-AEC1-781981274D27}" type="presOf" srcId="{4FC429FE-3261-453F-9AF4-761F03A957E9}" destId="{963EC028-06D0-4BC4-AD69-CB339704637B}" srcOrd="0" destOrd="0" presId="urn:microsoft.com/office/officeart/2005/8/layout/orgChart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F95C20F0-103C-4F37-94EE-E01BFADC3BA2}" type="presOf" srcId="{8C2091DA-E842-45AF-A117-59BA9351ED6A}" destId="{0C75B395-E897-4331-A1B4-27EBB5B6B834}" srcOrd="0" destOrd="0" presId="urn:microsoft.com/office/officeart/2005/8/layout/orgChart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694CA77E-A994-4784-AD5D-8A91ABDF48EA}" type="presOf" srcId="{0ABF0C28-76C2-446C-B32E-83DC2DD2A841}" destId="{FC2E40C6-5054-48A7-9B90-66B8483A2891}" srcOrd="0" destOrd="0" presId="urn:microsoft.com/office/officeart/2005/8/layout/orgChart1"/>
    <dgm:cxn modelId="{09EBD695-6CC6-4E32-8056-444395677F27}" type="presParOf" srcId="{3FDE715E-4E1A-4A57-ACC8-90344C6D0728}" destId="{179BF8AD-42F2-4EA3-B2DB-8699961E7B61}" srcOrd="0" destOrd="0" presId="urn:microsoft.com/office/officeart/2005/8/layout/orgChart1"/>
    <dgm:cxn modelId="{832A860B-D9FC-47AA-9364-EDA677E20C40}" type="presParOf" srcId="{179BF8AD-42F2-4EA3-B2DB-8699961E7B61}" destId="{6E23A917-0F61-4573-A32D-F385F57CB8D9}" srcOrd="0" destOrd="0" presId="urn:microsoft.com/office/officeart/2005/8/layout/orgChart1"/>
    <dgm:cxn modelId="{14CA4472-EC3A-498B-9A24-E44E626CC49A}" type="presParOf" srcId="{6E23A917-0F61-4573-A32D-F385F57CB8D9}" destId="{AE05C4D6-39F1-4DDE-985D-296EECA6A1FF}" srcOrd="0" destOrd="0" presId="urn:microsoft.com/office/officeart/2005/8/layout/orgChart1"/>
    <dgm:cxn modelId="{C3058851-FFE9-49FC-88D1-97C3D76A88BC}" type="presParOf" srcId="{6E23A917-0F61-4573-A32D-F385F57CB8D9}" destId="{92EFAD1F-5ECD-419B-8902-BAB24C4C7A7B}" srcOrd="1" destOrd="0" presId="urn:microsoft.com/office/officeart/2005/8/layout/orgChart1"/>
    <dgm:cxn modelId="{5AB3A5F1-08E4-4E1E-96DD-AB592969F085}" type="presParOf" srcId="{179BF8AD-42F2-4EA3-B2DB-8699961E7B61}" destId="{F99181F7-0F14-456A-AD7A-D2C4B2B4D2BE}" srcOrd="1" destOrd="0" presId="urn:microsoft.com/office/officeart/2005/8/layout/orgChart1"/>
    <dgm:cxn modelId="{09A14707-5CA9-442F-884A-2344848DCCC9}" type="presParOf" srcId="{F99181F7-0F14-456A-AD7A-D2C4B2B4D2BE}" destId="{FC2E40C6-5054-48A7-9B90-66B8483A2891}" srcOrd="0" destOrd="0" presId="urn:microsoft.com/office/officeart/2005/8/layout/orgChart1"/>
    <dgm:cxn modelId="{45304687-75CF-4E5C-81AF-262F653A9411}" type="presParOf" srcId="{F99181F7-0F14-456A-AD7A-D2C4B2B4D2BE}" destId="{15F2D4BA-7D8A-4CEF-8C8E-84FF38CCFFB1}" srcOrd="1" destOrd="0" presId="urn:microsoft.com/office/officeart/2005/8/layout/orgChart1"/>
    <dgm:cxn modelId="{348B24D5-C3E0-4D58-BC4A-50210A39A851}" type="presParOf" srcId="{15F2D4BA-7D8A-4CEF-8C8E-84FF38CCFFB1}" destId="{E7D7640C-4ADE-4392-B93A-1B881E7550AE}" srcOrd="0" destOrd="0" presId="urn:microsoft.com/office/officeart/2005/8/layout/orgChart1"/>
    <dgm:cxn modelId="{F9A2BC8E-C242-40EC-9405-74968A6CD921}" type="presParOf" srcId="{E7D7640C-4ADE-4392-B93A-1B881E7550AE}" destId="{0C75B395-E897-4331-A1B4-27EBB5B6B834}" srcOrd="0" destOrd="0" presId="urn:microsoft.com/office/officeart/2005/8/layout/orgChart1"/>
    <dgm:cxn modelId="{4E51D66C-F0F8-4886-94B6-6E19D48B41F4}" type="presParOf" srcId="{E7D7640C-4ADE-4392-B93A-1B881E7550AE}" destId="{7A021B3D-43C5-416D-837A-8A8E8FDAF7E7}" srcOrd="1" destOrd="0" presId="urn:microsoft.com/office/officeart/2005/8/layout/orgChart1"/>
    <dgm:cxn modelId="{EE074048-5C8D-4B05-9ED3-C4DF2E365B59}" type="presParOf" srcId="{15F2D4BA-7D8A-4CEF-8C8E-84FF38CCFFB1}" destId="{D57675C9-012F-4BCE-AA20-00782E9414CA}" srcOrd="1" destOrd="0" presId="urn:microsoft.com/office/officeart/2005/8/layout/orgChart1"/>
    <dgm:cxn modelId="{F41389A9-560B-4952-91CF-D8BB5FE42A42}" type="presParOf" srcId="{15F2D4BA-7D8A-4CEF-8C8E-84FF38CCFFB1}" destId="{0A80F412-DE1D-46EF-BEA6-F2FD8A64FEA9}" srcOrd="2" destOrd="0" presId="urn:microsoft.com/office/officeart/2005/8/layout/orgChart1"/>
    <dgm:cxn modelId="{560418CE-9DE1-4146-93EF-21A9CE57BAB3}" type="presParOf" srcId="{F99181F7-0F14-456A-AD7A-D2C4B2B4D2BE}" destId="{963EC028-06D0-4BC4-AD69-CB339704637B}" srcOrd="2" destOrd="0" presId="urn:microsoft.com/office/officeart/2005/8/layout/orgChart1"/>
    <dgm:cxn modelId="{FCAE52D8-A24C-4687-9CF9-653868417DB9}" type="presParOf" srcId="{F99181F7-0F14-456A-AD7A-D2C4B2B4D2BE}" destId="{F81F8447-3FE6-48C2-829B-356613CC893E}" srcOrd="3" destOrd="0" presId="urn:microsoft.com/office/officeart/2005/8/layout/orgChart1"/>
    <dgm:cxn modelId="{9658FD89-A2CC-45A5-A8C5-1E9377D8CD76}" type="presParOf" srcId="{F81F8447-3FE6-48C2-829B-356613CC893E}" destId="{6182D668-E8F7-4DBB-B1D9-FE2FCB61C186}" srcOrd="0" destOrd="0" presId="urn:microsoft.com/office/officeart/2005/8/layout/orgChart1"/>
    <dgm:cxn modelId="{7FD24BE3-4D8C-41F9-8BAF-AB358F4432B7}" type="presParOf" srcId="{6182D668-E8F7-4DBB-B1D9-FE2FCB61C186}" destId="{0A007328-EE21-4F5C-8AEA-B1344E2169F0}" srcOrd="0" destOrd="0" presId="urn:microsoft.com/office/officeart/2005/8/layout/orgChart1"/>
    <dgm:cxn modelId="{3595160C-FCCE-4579-9419-3BF6EE9B7393}" type="presParOf" srcId="{6182D668-E8F7-4DBB-B1D9-FE2FCB61C186}" destId="{87D540BB-5AF7-411D-AD09-6E649A48001C}" srcOrd="1" destOrd="0" presId="urn:microsoft.com/office/officeart/2005/8/layout/orgChart1"/>
    <dgm:cxn modelId="{6A658CB3-42D8-4193-BFDD-38ECA5D69EF2}" type="presParOf" srcId="{F81F8447-3FE6-48C2-829B-356613CC893E}" destId="{E131755D-0B4F-494F-BA34-570FD7046985}" srcOrd="1" destOrd="0" presId="urn:microsoft.com/office/officeart/2005/8/layout/orgChart1"/>
    <dgm:cxn modelId="{516DF53D-EF0C-4203-A904-44FCF71392D5}" type="presParOf" srcId="{F81F8447-3FE6-48C2-829B-356613CC893E}" destId="{B71A56E0-B736-4FF8-A837-926C9016FBD5}" srcOrd="2" destOrd="0" presId="urn:microsoft.com/office/officeart/2005/8/layout/orgChart1"/>
    <dgm:cxn modelId="{D242B8D9-B8A2-44A2-BF59-A4B3CE0A12B8}" type="presParOf" srcId="{179BF8AD-42F2-4EA3-B2DB-8699961E7B61}" destId="{48CB91D1-B0C6-42C3-81A2-AE92E268E51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DF3E5E-0E64-494F-8505-9E0D496B555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02C3F9C-CAB7-42E8-9800-870FDAED0AAE}">
      <dgm:prSet phldrT="[Texto]"/>
      <dgm:spPr/>
      <dgm:t>
        <a:bodyPr/>
        <a:lstStyle/>
        <a:p>
          <a:r>
            <a:rPr lang="pt-BR" dirty="0" smtClean="0"/>
            <a:t>SUPADF</a:t>
          </a:r>
          <a:endParaRPr lang="pt-BR" dirty="0"/>
        </a:p>
      </dgm:t>
    </dgm:pt>
    <dgm:pt modelId="{E0490C9F-14AC-433D-A5FB-F84816E2D29F}" type="parTrans" cxnId="{C4E6507D-F11D-4209-AF13-D060969A36D3}">
      <dgm:prSet/>
      <dgm:spPr/>
      <dgm:t>
        <a:bodyPr/>
        <a:lstStyle/>
        <a:p>
          <a:endParaRPr lang="pt-BR"/>
        </a:p>
      </dgm:t>
    </dgm:pt>
    <dgm:pt modelId="{84346012-F2DA-4F9A-9EAF-CD22C1677334}" type="sibTrans" cxnId="{C4E6507D-F11D-4209-AF13-D060969A36D3}">
      <dgm:prSet/>
      <dgm:spPr/>
      <dgm:t>
        <a:bodyPr/>
        <a:lstStyle/>
        <a:p>
          <a:endParaRPr lang="pt-BR"/>
        </a:p>
      </dgm:t>
    </dgm:pt>
    <dgm:pt modelId="{515E759D-5DAC-4D4B-8AC3-5EA806FAA95B}">
      <dgm:prSet phldrT="[Texto]"/>
      <dgm:spPr/>
      <dgm:t>
        <a:bodyPr/>
        <a:lstStyle/>
        <a:p>
          <a:r>
            <a:rPr lang="pt-BR" dirty="0" smtClean="0"/>
            <a:t>Dep. Adm. e de Suprimentos</a:t>
          </a:r>
          <a:br>
            <a:rPr lang="pt-BR" dirty="0" smtClean="0"/>
          </a:br>
          <a:r>
            <a:rPr lang="pt-BR" dirty="0" smtClean="0"/>
            <a:t>DAS</a:t>
          </a:r>
          <a:endParaRPr lang="pt-BR" dirty="0"/>
        </a:p>
      </dgm:t>
    </dgm:pt>
    <dgm:pt modelId="{8ADA09B2-1C59-4282-816E-9A5BE5F6491A}" type="parTrans" cxnId="{1A784302-CB54-40D7-9119-C74B843AB880}">
      <dgm:prSet/>
      <dgm:spPr/>
      <dgm:t>
        <a:bodyPr/>
        <a:lstStyle/>
        <a:p>
          <a:endParaRPr lang="pt-BR"/>
        </a:p>
      </dgm:t>
    </dgm:pt>
    <dgm:pt modelId="{39E48A2C-42C4-4A57-81A2-647F0728D21A}" type="sibTrans" cxnId="{1A784302-CB54-40D7-9119-C74B843AB880}">
      <dgm:prSet/>
      <dgm:spPr/>
      <dgm:t>
        <a:bodyPr/>
        <a:lstStyle/>
        <a:p>
          <a:endParaRPr lang="pt-BR"/>
        </a:p>
      </dgm:t>
    </dgm:pt>
    <dgm:pt modelId="{57B2CE2A-DCB6-42D0-849E-1F43F0C6EC38}">
      <dgm:prSet phldrT="[Texto]"/>
      <dgm:spPr/>
      <dgm:t>
        <a:bodyPr/>
        <a:lstStyle/>
        <a:p>
          <a:r>
            <a:rPr lang="pt-BR" dirty="0" smtClean="0"/>
            <a:t>Unid.  de Contratos e Licitação</a:t>
          </a:r>
          <a:br>
            <a:rPr lang="pt-BR" dirty="0" smtClean="0"/>
          </a:br>
          <a:r>
            <a:rPr lang="pt-BR" dirty="0" smtClean="0"/>
            <a:t>UCL</a:t>
          </a:r>
          <a:endParaRPr lang="pt-BR" dirty="0"/>
        </a:p>
      </dgm:t>
    </dgm:pt>
    <dgm:pt modelId="{46819286-E503-4EE5-AB5A-123982E66EEE}" type="parTrans" cxnId="{4C0D2A92-4A7A-4292-84FC-6DD5B8480FCA}">
      <dgm:prSet/>
      <dgm:spPr/>
      <dgm:t>
        <a:bodyPr/>
        <a:lstStyle/>
        <a:p>
          <a:endParaRPr lang="pt-BR"/>
        </a:p>
      </dgm:t>
    </dgm:pt>
    <dgm:pt modelId="{DA0C54FC-5C68-4262-AACD-DC1497208726}" type="sibTrans" cxnId="{4C0D2A92-4A7A-4292-84FC-6DD5B8480FCA}">
      <dgm:prSet/>
      <dgm:spPr/>
      <dgm:t>
        <a:bodyPr/>
        <a:lstStyle/>
        <a:p>
          <a:endParaRPr lang="pt-BR"/>
        </a:p>
      </dgm:t>
    </dgm:pt>
    <dgm:pt modelId="{00154504-9423-4D8A-8181-4B7D4384AA4F}">
      <dgm:prSet phldrT="[Texto]"/>
      <dgm:spPr/>
      <dgm:t>
        <a:bodyPr/>
        <a:lstStyle/>
        <a:p>
          <a:r>
            <a:rPr lang="pt-BR" dirty="0" smtClean="0"/>
            <a:t>Unid. de Serviços Administrativos</a:t>
          </a:r>
          <a:br>
            <a:rPr lang="pt-BR" dirty="0" smtClean="0"/>
          </a:br>
          <a:r>
            <a:rPr lang="pt-BR" dirty="0" smtClean="0"/>
            <a:t>USA</a:t>
          </a:r>
          <a:endParaRPr lang="pt-BR" dirty="0"/>
        </a:p>
      </dgm:t>
    </dgm:pt>
    <dgm:pt modelId="{F035CDA8-AAE7-44A1-BBBB-29839AAF1012}" type="parTrans" cxnId="{25C2E164-053A-4AE0-B174-75D4A704FC71}">
      <dgm:prSet/>
      <dgm:spPr/>
      <dgm:t>
        <a:bodyPr/>
        <a:lstStyle/>
        <a:p>
          <a:endParaRPr lang="pt-BR"/>
        </a:p>
      </dgm:t>
    </dgm:pt>
    <dgm:pt modelId="{60A8789D-7D9D-4A9D-A755-4D7C4A37DFCD}" type="sibTrans" cxnId="{25C2E164-053A-4AE0-B174-75D4A704FC71}">
      <dgm:prSet/>
      <dgm:spPr/>
      <dgm:t>
        <a:bodyPr/>
        <a:lstStyle/>
        <a:p>
          <a:endParaRPr lang="pt-BR"/>
        </a:p>
      </dgm:t>
    </dgm:pt>
    <dgm:pt modelId="{601F13B3-6DC9-428A-97DA-E9BE111FF392}">
      <dgm:prSet phldrT="[Texto]"/>
      <dgm:spPr/>
      <dgm:t>
        <a:bodyPr/>
        <a:lstStyle/>
        <a:p>
          <a:r>
            <a:rPr lang="pt-BR" dirty="0" smtClean="0"/>
            <a:t>Dep. de Contabilidade e Finanças</a:t>
          </a:r>
          <a:br>
            <a:rPr lang="pt-BR" dirty="0" smtClean="0"/>
          </a:br>
          <a:r>
            <a:rPr lang="pt-BR" dirty="0" smtClean="0"/>
            <a:t>DCF</a:t>
          </a:r>
          <a:endParaRPr lang="pt-BR" dirty="0"/>
        </a:p>
      </dgm:t>
    </dgm:pt>
    <dgm:pt modelId="{7CD00F72-0829-4F57-A09D-8BEF13C83910}" type="parTrans" cxnId="{F922989E-3186-425A-AE35-29B9F213ACA7}">
      <dgm:prSet/>
      <dgm:spPr/>
      <dgm:t>
        <a:bodyPr/>
        <a:lstStyle/>
        <a:p>
          <a:endParaRPr lang="pt-BR"/>
        </a:p>
      </dgm:t>
    </dgm:pt>
    <dgm:pt modelId="{978C9B16-01EA-4DF7-BA77-56011FDA365D}" type="sibTrans" cxnId="{F922989E-3186-425A-AE35-29B9F213ACA7}">
      <dgm:prSet/>
      <dgm:spPr/>
      <dgm:t>
        <a:bodyPr/>
        <a:lstStyle/>
        <a:p>
          <a:endParaRPr lang="pt-BR"/>
        </a:p>
      </dgm:t>
    </dgm:pt>
    <dgm:pt modelId="{B18DF5D3-D268-4966-B81F-9B57D3DAE53D}">
      <dgm:prSet phldrT="[Texto]"/>
      <dgm:spPr/>
      <dgm:t>
        <a:bodyPr/>
        <a:lstStyle/>
        <a:p>
          <a:r>
            <a:rPr lang="pt-BR" dirty="0" smtClean="0"/>
            <a:t>Unid. de Finanças</a:t>
          </a:r>
          <a:br>
            <a:rPr lang="pt-BR" dirty="0" smtClean="0"/>
          </a:br>
          <a:r>
            <a:rPr lang="pt-BR" dirty="0" smtClean="0"/>
            <a:t>UFI</a:t>
          </a:r>
          <a:endParaRPr lang="pt-BR" dirty="0"/>
        </a:p>
      </dgm:t>
    </dgm:pt>
    <dgm:pt modelId="{BDB55C23-DA02-45E5-8E14-DEFE9CDCD73A}" type="parTrans" cxnId="{1D86E4ED-BAB9-42CF-A702-57B1EE910096}">
      <dgm:prSet/>
      <dgm:spPr/>
      <dgm:t>
        <a:bodyPr/>
        <a:lstStyle/>
        <a:p>
          <a:endParaRPr lang="pt-BR"/>
        </a:p>
      </dgm:t>
    </dgm:pt>
    <dgm:pt modelId="{863B64AE-D959-40F4-AE44-0B60F9B73575}" type="sibTrans" cxnId="{1D86E4ED-BAB9-42CF-A702-57B1EE910096}">
      <dgm:prSet/>
      <dgm:spPr/>
      <dgm:t>
        <a:bodyPr/>
        <a:lstStyle/>
        <a:p>
          <a:endParaRPr lang="pt-BR"/>
        </a:p>
      </dgm:t>
    </dgm:pt>
    <dgm:pt modelId="{C2F6AE74-CD4B-428D-AD2F-0D77CE100EB1}">
      <dgm:prSet phldrT="[Texto]"/>
      <dgm:spPr/>
      <dgm:t>
        <a:bodyPr/>
        <a:lstStyle/>
        <a:p>
          <a:r>
            <a:rPr lang="pt-BR" dirty="0" smtClean="0"/>
            <a:t>Unid. de Contabilidade</a:t>
          </a:r>
          <a:br>
            <a:rPr lang="pt-BR" dirty="0" smtClean="0"/>
          </a:br>
          <a:r>
            <a:rPr lang="pt-BR" dirty="0" smtClean="0"/>
            <a:t> UCO</a:t>
          </a:r>
          <a:endParaRPr lang="pt-BR" dirty="0"/>
        </a:p>
      </dgm:t>
    </dgm:pt>
    <dgm:pt modelId="{DD474AA1-78DA-4721-8D97-BB293BFBA98C}" type="parTrans" cxnId="{66623B29-45A1-495C-9F06-F71734763E47}">
      <dgm:prSet/>
      <dgm:spPr/>
      <dgm:t>
        <a:bodyPr/>
        <a:lstStyle/>
        <a:p>
          <a:endParaRPr lang="pt-BR"/>
        </a:p>
      </dgm:t>
    </dgm:pt>
    <dgm:pt modelId="{9FB2430F-85D6-4A93-8018-6B6515BAE663}" type="sibTrans" cxnId="{66623B29-45A1-495C-9F06-F71734763E47}">
      <dgm:prSet/>
      <dgm:spPr/>
      <dgm:t>
        <a:bodyPr/>
        <a:lstStyle/>
        <a:p>
          <a:endParaRPr lang="pt-BR"/>
        </a:p>
      </dgm:t>
    </dgm:pt>
    <dgm:pt modelId="{7A669A44-6A2C-455F-9F68-8AE30F82D84B}">
      <dgm:prSet phldrT="[Texto]"/>
      <dgm:spPr/>
      <dgm:t>
        <a:bodyPr/>
        <a:lstStyle/>
        <a:p>
          <a:r>
            <a:rPr lang="pt-BR" dirty="0" smtClean="0"/>
            <a:t>Unid. de Recursos Materiais </a:t>
          </a:r>
          <a:br>
            <a:rPr lang="pt-BR" dirty="0" smtClean="0"/>
          </a:br>
          <a:r>
            <a:rPr lang="pt-BR" dirty="0" smtClean="0"/>
            <a:t>URM</a:t>
          </a:r>
          <a:endParaRPr lang="pt-BR" dirty="0"/>
        </a:p>
      </dgm:t>
    </dgm:pt>
    <dgm:pt modelId="{692DF507-6DBC-45A2-8F93-B7614B7BF2D6}" type="parTrans" cxnId="{FAE2B914-0758-41F4-BC31-CF7DE284EB3F}">
      <dgm:prSet/>
      <dgm:spPr/>
      <dgm:t>
        <a:bodyPr/>
        <a:lstStyle/>
        <a:p>
          <a:endParaRPr lang="pt-BR"/>
        </a:p>
      </dgm:t>
    </dgm:pt>
    <dgm:pt modelId="{7F84CA55-E6CD-4CE3-B76D-3304F5F27674}" type="sibTrans" cxnId="{FAE2B914-0758-41F4-BC31-CF7DE284EB3F}">
      <dgm:prSet/>
      <dgm:spPr/>
      <dgm:t>
        <a:bodyPr/>
        <a:lstStyle/>
        <a:p>
          <a:endParaRPr lang="pt-BR"/>
        </a:p>
      </dgm:t>
    </dgm:pt>
    <dgm:pt modelId="{F3D2A007-E2A4-450C-977C-6EB413366490}">
      <dgm:prSet/>
      <dgm:spPr/>
      <dgm:t>
        <a:bodyPr/>
        <a:lstStyle/>
        <a:p>
          <a:r>
            <a:rPr lang="pt-BR" dirty="0" smtClean="0"/>
            <a:t>Dep. de Recursos Humanos          DRH</a:t>
          </a:r>
          <a:endParaRPr lang="pt-BR" dirty="0"/>
        </a:p>
      </dgm:t>
    </dgm:pt>
    <dgm:pt modelId="{A5AA5055-319B-4AD9-A1BE-1E0DF6CC89B1}" type="sibTrans" cxnId="{CF1C79DC-735D-4916-9EDD-42DECE59602C}">
      <dgm:prSet/>
      <dgm:spPr/>
      <dgm:t>
        <a:bodyPr/>
        <a:lstStyle/>
        <a:p>
          <a:endParaRPr lang="pt-BR"/>
        </a:p>
      </dgm:t>
    </dgm:pt>
    <dgm:pt modelId="{6F82F92B-6C99-4E90-A668-312014A2157E}" type="parTrans" cxnId="{CF1C79DC-735D-4916-9EDD-42DECE59602C}">
      <dgm:prSet/>
      <dgm:spPr/>
      <dgm:t>
        <a:bodyPr/>
        <a:lstStyle/>
        <a:p>
          <a:endParaRPr lang="pt-BR"/>
        </a:p>
      </dgm:t>
    </dgm:pt>
    <dgm:pt modelId="{2D42F1C6-BB45-4E57-A018-1B196C06C16A}">
      <dgm:prSet phldrT="[Texto]"/>
      <dgm:spPr/>
      <dgm:t>
        <a:bodyPr/>
        <a:lstStyle/>
        <a:p>
          <a:r>
            <a:rPr lang="pt-BR" dirty="0" smtClean="0"/>
            <a:t>Unid. Técnica e de Manutenção           UTM</a:t>
          </a:r>
          <a:endParaRPr lang="pt-BR" dirty="0"/>
        </a:p>
      </dgm:t>
    </dgm:pt>
    <dgm:pt modelId="{9991A28C-2EB5-4DCE-B9BB-A2BDCB8994D3}" type="parTrans" cxnId="{1DA0029F-DAAC-40F8-B0A6-0C8481EC350F}">
      <dgm:prSet/>
      <dgm:spPr/>
      <dgm:t>
        <a:bodyPr/>
        <a:lstStyle/>
        <a:p>
          <a:endParaRPr lang="pt-BR"/>
        </a:p>
      </dgm:t>
    </dgm:pt>
    <dgm:pt modelId="{7B372C34-3C02-4F10-8393-FE763FC947C3}" type="sibTrans" cxnId="{1DA0029F-DAAC-40F8-B0A6-0C8481EC350F}">
      <dgm:prSet/>
      <dgm:spPr/>
      <dgm:t>
        <a:bodyPr/>
        <a:lstStyle/>
        <a:p>
          <a:endParaRPr lang="pt-BR"/>
        </a:p>
      </dgm:t>
    </dgm:pt>
    <dgm:pt modelId="{24867245-9057-4D9F-A6F0-3FA5FAF91626}" type="pres">
      <dgm:prSet presAssocID="{D0DF3E5E-0E64-494F-8505-9E0D496B555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3CEEE32D-8EF0-427C-998A-54AD95C1077E}" type="pres">
      <dgm:prSet presAssocID="{C02C3F9C-CAB7-42E8-9800-870FDAED0AAE}" presName="hierRoot1" presStyleCnt="0"/>
      <dgm:spPr/>
      <dgm:t>
        <a:bodyPr/>
        <a:lstStyle/>
        <a:p>
          <a:endParaRPr lang="pt-BR"/>
        </a:p>
      </dgm:t>
    </dgm:pt>
    <dgm:pt modelId="{7CE7E546-93FB-48D8-8CCE-0E8ACFD6383F}" type="pres">
      <dgm:prSet presAssocID="{C02C3F9C-CAB7-42E8-9800-870FDAED0AAE}" presName="composite" presStyleCnt="0"/>
      <dgm:spPr/>
      <dgm:t>
        <a:bodyPr/>
        <a:lstStyle/>
        <a:p>
          <a:endParaRPr lang="pt-BR"/>
        </a:p>
      </dgm:t>
    </dgm:pt>
    <dgm:pt modelId="{AD141CD1-7B80-4511-BE6F-C8C4A84F8FB0}" type="pres">
      <dgm:prSet presAssocID="{C02C3F9C-CAB7-42E8-9800-870FDAED0AAE}" presName="background" presStyleLbl="node0" presStyleIdx="0" presStyleCnt="1"/>
      <dgm:spPr/>
      <dgm:t>
        <a:bodyPr/>
        <a:lstStyle/>
        <a:p>
          <a:endParaRPr lang="pt-BR"/>
        </a:p>
      </dgm:t>
    </dgm:pt>
    <dgm:pt modelId="{2A12BBE6-3B45-40CE-A662-031AADE72332}" type="pres">
      <dgm:prSet presAssocID="{C02C3F9C-CAB7-42E8-9800-870FDAED0AAE}" presName="text" presStyleLbl="fgAcc0" presStyleIdx="0" presStyleCnt="1" custLinFactNeighborX="-4657" custLinFactNeighborY="-3054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871EADC-28D1-4CB4-B980-25A73D47FC7B}" type="pres">
      <dgm:prSet presAssocID="{C02C3F9C-CAB7-42E8-9800-870FDAED0AAE}" presName="hierChild2" presStyleCnt="0"/>
      <dgm:spPr/>
      <dgm:t>
        <a:bodyPr/>
        <a:lstStyle/>
        <a:p>
          <a:endParaRPr lang="pt-BR"/>
        </a:p>
      </dgm:t>
    </dgm:pt>
    <dgm:pt modelId="{614784C1-F628-42D9-AE26-93F663A744CB}" type="pres">
      <dgm:prSet presAssocID="{8ADA09B2-1C59-4282-816E-9A5BE5F6491A}" presName="Name10" presStyleLbl="parChTrans1D2" presStyleIdx="0" presStyleCnt="3"/>
      <dgm:spPr/>
      <dgm:t>
        <a:bodyPr/>
        <a:lstStyle/>
        <a:p>
          <a:endParaRPr lang="pt-BR"/>
        </a:p>
      </dgm:t>
    </dgm:pt>
    <dgm:pt modelId="{857CA29A-18E6-48B0-84A6-C383FD8F6614}" type="pres">
      <dgm:prSet presAssocID="{515E759D-5DAC-4D4B-8AC3-5EA806FAA95B}" presName="hierRoot2" presStyleCnt="0"/>
      <dgm:spPr/>
      <dgm:t>
        <a:bodyPr/>
        <a:lstStyle/>
        <a:p>
          <a:endParaRPr lang="pt-BR"/>
        </a:p>
      </dgm:t>
    </dgm:pt>
    <dgm:pt modelId="{DFAB0E69-8907-4D2D-9D3D-D4DD348CBC00}" type="pres">
      <dgm:prSet presAssocID="{515E759D-5DAC-4D4B-8AC3-5EA806FAA95B}" presName="composite2" presStyleCnt="0"/>
      <dgm:spPr/>
      <dgm:t>
        <a:bodyPr/>
        <a:lstStyle/>
        <a:p>
          <a:endParaRPr lang="pt-BR"/>
        </a:p>
      </dgm:t>
    </dgm:pt>
    <dgm:pt modelId="{04CE7683-AABF-45B5-A5A3-3AEEC9284B63}" type="pres">
      <dgm:prSet presAssocID="{515E759D-5DAC-4D4B-8AC3-5EA806FAA95B}" presName="background2" presStyleLbl="node2" presStyleIdx="0" presStyleCnt="3"/>
      <dgm:spPr/>
      <dgm:t>
        <a:bodyPr/>
        <a:lstStyle/>
        <a:p>
          <a:endParaRPr lang="pt-BR"/>
        </a:p>
      </dgm:t>
    </dgm:pt>
    <dgm:pt modelId="{A514A76E-3AEB-4A43-A9AF-1BEBD38DDABD}" type="pres">
      <dgm:prSet presAssocID="{515E759D-5DAC-4D4B-8AC3-5EA806FAA95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80AF8FE-9EF9-4EEC-BF9B-CB13A8F3787E}" type="pres">
      <dgm:prSet presAssocID="{515E759D-5DAC-4D4B-8AC3-5EA806FAA95B}" presName="hierChild3" presStyleCnt="0"/>
      <dgm:spPr/>
      <dgm:t>
        <a:bodyPr/>
        <a:lstStyle/>
        <a:p>
          <a:endParaRPr lang="pt-BR"/>
        </a:p>
      </dgm:t>
    </dgm:pt>
    <dgm:pt modelId="{1D28FA03-41D4-4C4C-B644-5E0DF9D52962}" type="pres">
      <dgm:prSet presAssocID="{46819286-E503-4EE5-AB5A-123982E66EEE}" presName="Name17" presStyleLbl="parChTrans1D3" presStyleIdx="0" presStyleCnt="6"/>
      <dgm:spPr/>
      <dgm:t>
        <a:bodyPr/>
        <a:lstStyle/>
        <a:p>
          <a:endParaRPr lang="pt-BR"/>
        </a:p>
      </dgm:t>
    </dgm:pt>
    <dgm:pt modelId="{33722451-102A-4EA1-837D-6655579F03A0}" type="pres">
      <dgm:prSet presAssocID="{57B2CE2A-DCB6-42D0-849E-1F43F0C6EC38}" presName="hierRoot3" presStyleCnt="0"/>
      <dgm:spPr/>
      <dgm:t>
        <a:bodyPr/>
        <a:lstStyle/>
        <a:p>
          <a:endParaRPr lang="pt-BR"/>
        </a:p>
      </dgm:t>
    </dgm:pt>
    <dgm:pt modelId="{8DB05ADD-2B4B-4658-AED8-E3AA94FE3FFC}" type="pres">
      <dgm:prSet presAssocID="{57B2CE2A-DCB6-42D0-849E-1F43F0C6EC38}" presName="composite3" presStyleCnt="0"/>
      <dgm:spPr/>
      <dgm:t>
        <a:bodyPr/>
        <a:lstStyle/>
        <a:p>
          <a:endParaRPr lang="pt-BR"/>
        </a:p>
      </dgm:t>
    </dgm:pt>
    <dgm:pt modelId="{0189283D-0F05-4488-A2A5-0BA0D9F213CD}" type="pres">
      <dgm:prSet presAssocID="{57B2CE2A-DCB6-42D0-849E-1F43F0C6EC38}" presName="background3" presStyleLbl="node3" presStyleIdx="0" presStyleCnt="6"/>
      <dgm:spPr/>
      <dgm:t>
        <a:bodyPr/>
        <a:lstStyle/>
        <a:p>
          <a:endParaRPr lang="pt-BR"/>
        </a:p>
      </dgm:t>
    </dgm:pt>
    <dgm:pt modelId="{82BC2485-BCFD-419A-B0B5-9641AE301955}" type="pres">
      <dgm:prSet presAssocID="{57B2CE2A-DCB6-42D0-849E-1F43F0C6EC38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706D5A4-F8C0-42E4-83CB-89685E9AD074}" type="pres">
      <dgm:prSet presAssocID="{57B2CE2A-DCB6-42D0-849E-1F43F0C6EC38}" presName="hierChild4" presStyleCnt="0"/>
      <dgm:spPr/>
      <dgm:t>
        <a:bodyPr/>
        <a:lstStyle/>
        <a:p>
          <a:endParaRPr lang="pt-BR"/>
        </a:p>
      </dgm:t>
    </dgm:pt>
    <dgm:pt modelId="{7060E1F6-8D85-417D-8830-1FD3641D51E9}" type="pres">
      <dgm:prSet presAssocID="{F035CDA8-AAE7-44A1-BBBB-29839AAF1012}" presName="Name17" presStyleLbl="parChTrans1D3" presStyleIdx="1" presStyleCnt="6"/>
      <dgm:spPr/>
      <dgm:t>
        <a:bodyPr/>
        <a:lstStyle/>
        <a:p>
          <a:endParaRPr lang="pt-BR"/>
        </a:p>
      </dgm:t>
    </dgm:pt>
    <dgm:pt modelId="{E3290E1D-A375-4EAC-9C6A-49508DD4EC68}" type="pres">
      <dgm:prSet presAssocID="{00154504-9423-4D8A-8181-4B7D4384AA4F}" presName="hierRoot3" presStyleCnt="0"/>
      <dgm:spPr/>
      <dgm:t>
        <a:bodyPr/>
        <a:lstStyle/>
        <a:p>
          <a:endParaRPr lang="pt-BR"/>
        </a:p>
      </dgm:t>
    </dgm:pt>
    <dgm:pt modelId="{87B343DA-C2B4-4C50-8C63-EADF57212B67}" type="pres">
      <dgm:prSet presAssocID="{00154504-9423-4D8A-8181-4B7D4384AA4F}" presName="composite3" presStyleCnt="0"/>
      <dgm:spPr/>
      <dgm:t>
        <a:bodyPr/>
        <a:lstStyle/>
        <a:p>
          <a:endParaRPr lang="pt-BR"/>
        </a:p>
      </dgm:t>
    </dgm:pt>
    <dgm:pt modelId="{861661B5-E56F-47FE-80A4-DEBE59019786}" type="pres">
      <dgm:prSet presAssocID="{00154504-9423-4D8A-8181-4B7D4384AA4F}" presName="background3" presStyleLbl="node3" presStyleIdx="1" presStyleCnt="6"/>
      <dgm:spPr/>
      <dgm:t>
        <a:bodyPr/>
        <a:lstStyle/>
        <a:p>
          <a:endParaRPr lang="pt-BR"/>
        </a:p>
      </dgm:t>
    </dgm:pt>
    <dgm:pt modelId="{6C9D94AC-A4FB-4AE3-8262-16C8D9E4800F}" type="pres">
      <dgm:prSet presAssocID="{00154504-9423-4D8A-8181-4B7D4384AA4F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17A760-1D13-4274-ACE0-48D88D668BC2}" type="pres">
      <dgm:prSet presAssocID="{00154504-9423-4D8A-8181-4B7D4384AA4F}" presName="hierChild4" presStyleCnt="0"/>
      <dgm:spPr/>
      <dgm:t>
        <a:bodyPr/>
        <a:lstStyle/>
        <a:p>
          <a:endParaRPr lang="pt-BR"/>
        </a:p>
      </dgm:t>
    </dgm:pt>
    <dgm:pt modelId="{A75004B0-A1D0-4261-8DA9-6278DD881D41}" type="pres">
      <dgm:prSet presAssocID="{692DF507-6DBC-45A2-8F93-B7614B7BF2D6}" presName="Name17" presStyleLbl="parChTrans1D3" presStyleIdx="2" presStyleCnt="6"/>
      <dgm:spPr/>
      <dgm:t>
        <a:bodyPr/>
        <a:lstStyle/>
        <a:p>
          <a:endParaRPr lang="pt-BR"/>
        </a:p>
      </dgm:t>
    </dgm:pt>
    <dgm:pt modelId="{21BF2705-1739-47D5-A186-280B64A74CDD}" type="pres">
      <dgm:prSet presAssocID="{7A669A44-6A2C-455F-9F68-8AE30F82D84B}" presName="hierRoot3" presStyleCnt="0"/>
      <dgm:spPr/>
      <dgm:t>
        <a:bodyPr/>
        <a:lstStyle/>
        <a:p>
          <a:endParaRPr lang="pt-BR"/>
        </a:p>
      </dgm:t>
    </dgm:pt>
    <dgm:pt modelId="{2528E864-2511-4809-A181-DB44F06F146E}" type="pres">
      <dgm:prSet presAssocID="{7A669A44-6A2C-455F-9F68-8AE30F82D84B}" presName="composite3" presStyleCnt="0"/>
      <dgm:spPr/>
      <dgm:t>
        <a:bodyPr/>
        <a:lstStyle/>
        <a:p>
          <a:endParaRPr lang="pt-BR"/>
        </a:p>
      </dgm:t>
    </dgm:pt>
    <dgm:pt modelId="{85B84101-3BBC-4D1A-A8E3-B04B7703E7F1}" type="pres">
      <dgm:prSet presAssocID="{7A669A44-6A2C-455F-9F68-8AE30F82D84B}" presName="background3" presStyleLbl="node3" presStyleIdx="2" presStyleCnt="6"/>
      <dgm:spPr/>
      <dgm:t>
        <a:bodyPr/>
        <a:lstStyle/>
        <a:p>
          <a:endParaRPr lang="pt-BR"/>
        </a:p>
      </dgm:t>
    </dgm:pt>
    <dgm:pt modelId="{B82DCBDA-6DA4-49AA-A8AC-20CA53C3DFA3}" type="pres">
      <dgm:prSet presAssocID="{7A669A44-6A2C-455F-9F68-8AE30F82D84B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BB5528B-0C41-4825-8017-E92ADFE3BDF0}" type="pres">
      <dgm:prSet presAssocID="{7A669A44-6A2C-455F-9F68-8AE30F82D84B}" presName="hierChild4" presStyleCnt="0"/>
      <dgm:spPr/>
      <dgm:t>
        <a:bodyPr/>
        <a:lstStyle/>
        <a:p>
          <a:endParaRPr lang="pt-BR"/>
        </a:p>
      </dgm:t>
    </dgm:pt>
    <dgm:pt modelId="{46745F82-D682-4C99-945D-48E06FC5B100}" type="pres">
      <dgm:prSet presAssocID="{9991A28C-2EB5-4DCE-B9BB-A2BDCB8994D3}" presName="Name17" presStyleLbl="parChTrans1D3" presStyleIdx="3" presStyleCnt="6"/>
      <dgm:spPr/>
      <dgm:t>
        <a:bodyPr/>
        <a:lstStyle/>
        <a:p>
          <a:endParaRPr lang="pt-BR"/>
        </a:p>
      </dgm:t>
    </dgm:pt>
    <dgm:pt modelId="{1F5D57D2-C520-42EF-A899-98F45D1440C8}" type="pres">
      <dgm:prSet presAssocID="{2D42F1C6-BB45-4E57-A018-1B196C06C16A}" presName="hierRoot3" presStyleCnt="0"/>
      <dgm:spPr/>
    </dgm:pt>
    <dgm:pt modelId="{FE24529D-BA2E-4BE9-BAE8-16BB559D20DA}" type="pres">
      <dgm:prSet presAssocID="{2D42F1C6-BB45-4E57-A018-1B196C06C16A}" presName="composite3" presStyleCnt="0"/>
      <dgm:spPr/>
    </dgm:pt>
    <dgm:pt modelId="{5BD41115-5E10-4BBF-979B-EA537ABD04D2}" type="pres">
      <dgm:prSet presAssocID="{2D42F1C6-BB45-4E57-A018-1B196C06C16A}" presName="background3" presStyleLbl="node3" presStyleIdx="3" presStyleCnt="6"/>
      <dgm:spPr/>
    </dgm:pt>
    <dgm:pt modelId="{DB8B9BFE-B919-4785-A1B7-E9C79843F9F3}" type="pres">
      <dgm:prSet presAssocID="{2D42F1C6-BB45-4E57-A018-1B196C06C16A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25F916-4BEE-42F9-82D1-93C589B842F5}" type="pres">
      <dgm:prSet presAssocID="{2D42F1C6-BB45-4E57-A018-1B196C06C16A}" presName="hierChild4" presStyleCnt="0"/>
      <dgm:spPr/>
    </dgm:pt>
    <dgm:pt modelId="{C19C8039-65E9-4FD1-BBD1-0EDD3B234653}" type="pres">
      <dgm:prSet presAssocID="{6F82F92B-6C99-4E90-A668-312014A2157E}" presName="Name10" presStyleLbl="parChTrans1D2" presStyleIdx="1" presStyleCnt="3"/>
      <dgm:spPr/>
      <dgm:t>
        <a:bodyPr/>
        <a:lstStyle/>
        <a:p>
          <a:endParaRPr lang="pt-BR"/>
        </a:p>
      </dgm:t>
    </dgm:pt>
    <dgm:pt modelId="{DFD0AF6A-A457-4A34-9F6E-B114AF861C53}" type="pres">
      <dgm:prSet presAssocID="{F3D2A007-E2A4-450C-977C-6EB413366490}" presName="hierRoot2" presStyleCnt="0"/>
      <dgm:spPr/>
    </dgm:pt>
    <dgm:pt modelId="{D6FC012E-80DA-4663-85F9-0126DD3A4B5D}" type="pres">
      <dgm:prSet presAssocID="{F3D2A007-E2A4-450C-977C-6EB413366490}" presName="composite2" presStyleCnt="0"/>
      <dgm:spPr/>
    </dgm:pt>
    <dgm:pt modelId="{399FFFD9-BCB2-4B56-99A9-2212C33C0D1E}" type="pres">
      <dgm:prSet presAssocID="{F3D2A007-E2A4-450C-977C-6EB413366490}" presName="background2" presStyleLbl="node2" presStyleIdx="1" presStyleCnt="3"/>
      <dgm:spPr/>
    </dgm:pt>
    <dgm:pt modelId="{F703B06B-204F-44FC-8C17-6C9A1C021081}" type="pres">
      <dgm:prSet presAssocID="{F3D2A007-E2A4-450C-977C-6EB413366490}" presName="text2" presStyleLbl="fgAcc2" presStyleIdx="1" presStyleCnt="3" custLinFactNeighborX="67566" custLinFactNeighborY="143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AFC400A-957B-40C8-BB9C-8F4F3FBFFF8B}" type="pres">
      <dgm:prSet presAssocID="{F3D2A007-E2A4-450C-977C-6EB413366490}" presName="hierChild3" presStyleCnt="0"/>
      <dgm:spPr/>
    </dgm:pt>
    <dgm:pt modelId="{C3410CD3-922D-40D3-B7AD-C443CA2F84AE}" type="pres">
      <dgm:prSet presAssocID="{7CD00F72-0829-4F57-A09D-8BEF13C83910}" presName="Name10" presStyleLbl="parChTrans1D2" presStyleIdx="2" presStyleCnt="3"/>
      <dgm:spPr/>
      <dgm:t>
        <a:bodyPr/>
        <a:lstStyle/>
        <a:p>
          <a:endParaRPr lang="pt-BR"/>
        </a:p>
      </dgm:t>
    </dgm:pt>
    <dgm:pt modelId="{0E853ABC-EE3D-4483-84FE-1CBF727345E8}" type="pres">
      <dgm:prSet presAssocID="{601F13B3-6DC9-428A-97DA-E9BE111FF392}" presName="hierRoot2" presStyleCnt="0"/>
      <dgm:spPr/>
      <dgm:t>
        <a:bodyPr/>
        <a:lstStyle/>
        <a:p>
          <a:endParaRPr lang="pt-BR"/>
        </a:p>
      </dgm:t>
    </dgm:pt>
    <dgm:pt modelId="{00F6E57D-48B2-481F-82F9-1D9C0634907D}" type="pres">
      <dgm:prSet presAssocID="{601F13B3-6DC9-428A-97DA-E9BE111FF392}" presName="composite2" presStyleCnt="0"/>
      <dgm:spPr/>
      <dgm:t>
        <a:bodyPr/>
        <a:lstStyle/>
        <a:p>
          <a:endParaRPr lang="pt-BR"/>
        </a:p>
      </dgm:t>
    </dgm:pt>
    <dgm:pt modelId="{36BEF657-1A20-423F-BFEC-3C0AFED8A84B}" type="pres">
      <dgm:prSet presAssocID="{601F13B3-6DC9-428A-97DA-E9BE111FF392}" presName="background2" presStyleLbl="node2" presStyleIdx="2" presStyleCnt="3"/>
      <dgm:spPr/>
      <dgm:t>
        <a:bodyPr/>
        <a:lstStyle/>
        <a:p>
          <a:endParaRPr lang="pt-BR"/>
        </a:p>
      </dgm:t>
    </dgm:pt>
    <dgm:pt modelId="{A142E790-F3D6-4435-9B18-09CCACD26B1F}" type="pres">
      <dgm:prSet presAssocID="{601F13B3-6DC9-428A-97DA-E9BE111FF392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42CD254-FDD0-4287-9E4E-DC016374A05A}" type="pres">
      <dgm:prSet presAssocID="{601F13B3-6DC9-428A-97DA-E9BE111FF392}" presName="hierChild3" presStyleCnt="0"/>
      <dgm:spPr/>
      <dgm:t>
        <a:bodyPr/>
        <a:lstStyle/>
        <a:p>
          <a:endParaRPr lang="pt-BR"/>
        </a:p>
      </dgm:t>
    </dgm:pt>
    <dgm:pt modelId="{26281307-2304-4340-9988-07AF5A0F010C}" type="pres">
      <dgm:prSet presAssocID="{DD474AA1-78DA-4721-8D97-BB293BFBA98C}" presName="Name17" presStyleLbl="parChTrans1D3" presStyleIdx="4" presStyleCnt="6"/>
      <dgm:spPr/>
      <dgm:t>
        <a:bodyPr/>
        <a:lstStyle/>
        <a:p>
          <a:endParaRPr lang="pt-BR"/>
        </a:p>
      </dgm:t>
    </dgm:pt>
    <dgm:pt modelId="{98DB8353-69E4-4498-B342-A5FC29BC3D3D}" type="pres">
      <dgm:prSet presAssocID="{C2F6AE74-CD4B-428D-AD2F-0D77CE100EB1}" presName="hierRoot3" presStyleCnt="0"/>
      <dgm:spPr/>
      <dgm:t>
        <a:bodyPr/>
        <a:lstStyle/>
        <a:p>
          <a:endParaRPr lang="pt-BR"/>
        </a:p>
      </dgm:t>
    </dgm:pt>
    <dgm:pt modelId="{B6501BF7-E12D-4AB0-8F1A-144B024139E5}" type="pres">
      <dgm:prSet presAssocID="{C2F6AE74-CD4B-428D-AD2F-0D77CE100EB1}" presName="composite3" presStyleCnt="0"/>
      <dgm:spPr/>
      <dgm:t>
        <a:bodyPr/>
        <a:lstStyle/>
        <a:p>
          <a:endParaRPr lang="pt-BR"/>
        </a:p>
      </dgm:t>
    </dgm:pt>
    <dgm:pt modelId="{37932D0D-42D2-4D13-912E-6EBAC764FA0B}" type="pres">
      <dgm:prSet presAssocID="{C2F6AE74-CD4B-428D-AD2F-0D77CE100EB1}" presName="background3" presStyleLbl="node3" presStyleIdx="4" presStyleCnt="6"/>
      <dgm:spPr/>
      <dgm:t>
        <a:bodyPr/>
        <a:lstStyle/>
        <a:p>
          <a:endParaRPr lang="pt-BR"/>
        </a:p>
      </dgm:t>
    </dgm:pt>
    <dgm:pt modelId="{4A221EC2-6482-4F96-94E1-5363AA2D8A5D}" type="pres">
      <dgm:prSet presAssocID="{C2F6AE74-CD4B-428D-AD2F-0D77CE100EB1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FD57E17-D9C1-4691-8DAA-AB7E6E666EDF}" type="pres">
      <dgm:prSet presAssocID="{C2F6AE74-CD4B-428D-AD2F-0D77CE100EB1}" presName="hierChild4" presStyleCnt="0"/>
      <dgm:spPr/>
      <dgm:t>
        <a:bodyPr/>
        <a:lstStyle/>
        <a:p>
          <a:endParaRPr lang="pt-BR"/>
        </a:p>
      </dgm:t>
    </dgm:pt>
    <dgm:pt modelId="{63D6B7A4-C67B-41F3-AA4E-701C3D162C2B}" type="pres">
      <dgm:prSet presAssocID="{BDB55C23-DA02-45E5-8E14-DEFE9CDCD73A}" presName="Name17" presStyleLbl="parChTrans1D3" presStyleIdx="5" presStyleCnt="6"/>
      <dgm:spPr/>
      <dgm:t>
        <a:bodyPr/>
        <a:lstStyle/>
        <a:p>
          <a:endParaRPr lang="pt-BR"/>
        </a:p>
      </dgm:t>
    </dgm:pt>
    <dgm:pt modelId="{BE7265D3-ABC1-419B-8EB5-6B63D88DEEC8}" type="pres">
      <dgm:prSet presAssocID="{B18DF5D3-D268-4966-B81F-9B57D3DAE53D}" presName="hierRoot3" presStyleCnt="0"/>
      <dgm:spPr/>
      <dgm:t>
        <a:bodyPr/>
        <a:lstStyle/>
        <a:p>
          <a:endParaRPr lang="pt-BR"/>
        </a:p>
      </dgm:t>
    </dgm:pt>
    <dgm:pt modelId="{8A6CC6C6-7801-4F67-ABCB-11DBC57ABE17}" type="pres">
      <dgm:prSet presAssocID="{B18DF5D3-D268-4966-B81F-9B57D3DAE53D}" presName="composite3" presStyleCnt="0"/>
      <dgm:spPr/>
      <dgm:t>
        <a:bodyPr/>
        <a:lstStyle/>
        <a:p>
          <a:endParaRPr lang="pt-BR"/>
        </a:p>
      </dgm:t>
    </dgm:pt>
    <dgm:pt modelId="{168B75D1-14DC-4AEA-93C4-ED5311FD9ED2}" type="pres">
      <dgm:prSet presAssocID="{B18DF5D3-D268-4966-B81F-9B57D3DAE53D}" presName="background3" presStyleLbl="node3" presStyleIdx="5" presStyleCnt="6"/>
      <dgm:spPr/>
      <dgm:t>
        <a:bodyPr/>
        <a:lstStyle/>
        <a:p>
          <a:endParaRPr lang="pt-BR"/>
        </a:p>
      </dgm:t>
    </dgm:pt>
    <dgm:pt modelId="{13059C8A-32E1-4A83-81D1-B7753F3E93EC}" type="pres">
      <dgm:prSet presAssocID="{B18DF5D3-D268-4966-B81F-9B57D3DAE53D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F4910B2-2D2E-41A7-BAAD-D1A4A342F67D}" type="pres">
      <dgm:prSet presAssocID="{B18DF5D3-D268-4966-B81F-9B57D3DAE53D}" presName="hierChild4" presStyleCnt="0"/>
      <dgm:spPr/>
      <dgm:t>
        <a:bodyPr/>
        <a:lstStyle/>
        <a:p>
          <a:endParaRPr lang="pt-BR"/>
        </a:p>
      </dgm:t>
    </dgm:pt>
  </dgm:ptLst>
  <dgm:cxnLst>
    <dgm:cxn modelId="{4C0D2A92-4A7A-4292-84FC-6DD5B8480FCA}" srcId="{515E759D-5DAC-4D4B-8AC3-5EA806FAA95B}" destId="{57B2CE2A-DCB6-42D0-849E-1F43F0C6EC38}" srcOrd="0" destOrd="0" parTransId="{46819286-E503-4EE5-AB5A-123982E66EEE}" sibTransId="{DA0C54FC-5C68-4262-AACD-DC1497208726}"/>
    <dgm:cxn modelId="{34B67C0E-4652-49CA-B72A-25EBE7032E0A}" type="presOf" srcId="{D0DF3E5E-0E64-494F-8505-9E0D496B555C}" destId="{24867245-9057-4D9F-A6F0-3FA5FAF91626}" srcOrd="0" destOrd="0" presId="urn:microsoft.com/office/officeart/2005/8/layout/hierarchy1"/>
    <dgm:cxn modelId="{9FCB11D6-77D6-49E6-9429-A0D87C381F01}" type="presOf" srcId="{00154504-9423-4D8A-8181-4B7D4384AA4F}" destId="{6C9D94AC-A4FB-4AE3-8262-16C8D9E4800F}" srcOrd="0" destOrd="0" presId="urn:microsoft.com/office/officeart/2005/8/layout/hierarchy1"/>
    <dgm:cxn modelId="{C4E6507D-F11D-4209-AF13-D060969A36D3}" srcId="{D0DF3E5E-0E64-494F-8505-9E0D496B555C}" destId="{C02C3F9C-CAB7-42E8-9800-870FDAED0AAE}" srcOrd="0" destOrd="0" parTransId="{E0490C9F-14AC-433D-A5FB-F84816E2D29F}" sibTransId="{84346012-F2DA-4F9A-9EAF-CD22C1677334}"/>
    <dgm:cxn modelId="{AA629574-51E6-49DA-ACEA-2251B1ECC93E}" type="presOf" srcId="{2D42F1C6-BB45-4E57-A018-1B196C06C16A}" destId="{DB8B9BFE-B919-4785-A1B7-E9C79843F9F3}" srcOrd="0" destOrd="0" presId="urn:microsoft.com/office/officeart/2005/8/layout/hierarchy1"/>
    <dgm:cxn modelId="{C6D974BB-49B6-4045-8FED-062BA09E1E9B}" type="presOf" srcId="{8ADA09B2-1C59-4282-816E-9A5BE5F6491A}" destId="{614784C1-F628-42D9-AE26-93F663A744CB}" srcOrd="0" destOrd="0" presId="urn:microsoft.com/office/officeart/2005/8/layout/hierarchy1"/>
    <dgm:cxn modelId="{25C2E164-053A-4AE0-B174-75D4A704FC71}" srcId="{515E759D-5DAC-4D4B-8AC3-5EA806FAA95B}" destId="{00154504-9423-4D8A-8181-4B7D4384AA4F}" srcOrd="1" destOrd="0" parTransId="{F035CDA8-AAE7-44A1-BBBB-29839AAF1012}" sibTransId="{60A8789D-7D9D-4A9D-A755-4D7C4A37DFCD}"/>
    <dgm:cxn modelId="{7FBA8A0F-F365-4C30-9EEF-8B2531F42CD9}" type="presOf" srcId="{7CD00F72-0829-4F57-A09D-8BEF13C83910}" destId="{C3410CD3-922D-40D3-B7AD-C443CA2F84AE}" srcOrd="0" destOrd="0" presId="urn:microsoft.com/office/officeart/2005/8/layout/hierarchy1"/>
    <dgm:cxn modelId="{5089FF7B-9582-4398-8AD0-DBE1826E4797}" type="presOf" srcId="{C2F6AE74-CD4B-428D-AD2F-0D77CE100EB1}" destId="{4A221EC2-6482-4F96-94E1-5363AA2D8A5D}" srcOrd="0" destOrd="0" presId="urn:microsoft.com/office/officeart/2005/8/layout/hierarchy1"/>
    <dgm:cxn modelId="{91534A98-C456-4D55-ABDE-8708740BEE27}" type="presOf" srcId="{46819286-E503-4EE5-AB5A-123982E66EEE}" destId="{1D28FA03-41D4-4C4C-B644-5E0DF9D52962}" srcOrd="0" destOrd="0" presId="urn:microsoft.com/office/officeart/2005/8/layout/hierarchy1"/>
    <dgm:cxn modelId="{1D86E4ED-BAB9-42CF-A702-57B1EE910096}" srcId="{601F13B3-6DC9-428A-97DA-E9BE111FF392}" destId="{B18DF5D3-D268-4966-B81F-9B57D3DAE53D}" srcOrd="1" destOrd="0" parTransId="{BDB55C23-DA02-45E5-8E14-DEFE9CDCD73A}" sibTransId="{863B64AE-D959-40F4-AE44-0B60F9B73575}"/>
    <dgm:cxn modelId="{1A784302-CB54-40D7-9119-C74B843AB880}" srcId="{C02C3F9C-CAB7-42E8-9800-870FDAED0AAE}" destId="{515E759D-5DAC-4D4B-8AC3-5EA806FAA95B}" srcOrd="0" destOrd="0" parTransId="{8ADA09B2-1C59-4282-816E-9A5BE5F6491A}" sibTransId="{39E48A2C-42C4-4A57-81A2-647F0728D21A}"/>
    <dgm:cxn modelId="{AC918C87-B01A-4F2A-ACEF-273974B57BE6}" type="presOf" srcId="{515E759D-5DAC-4D4B-8AC3-5EA806FAA95B}" destId="{A514A76E-3AEB-4A43-A9AF-1BEBD38DDABD}" srcOrd="0" destOrd="0" presId="urn:microsoft.com/office/officeart/2005/8/layout/hierarchy1"/>
    <dgm:cxn modelId="{225DEDA2-60DD-4D78-B29E-2C9CD6B3426D}" type="presOf" srcId="{7A669A44-6A2C-455F-9F68-8AE30F82D84B}" destId="{B82DCBDA-6DA4-49AA-A8AC-20CA53C3DFA3}" srcOrd="0" destOrd="0" presId="urn:microsoft.com/office/officeart/2005/8/layout/hierarchy1"/>
    <dgm:cxn modelId="{F7A3F537-3904-4526-939A-F20F32618499}" type="presOf" srcId="{F3D2A007-E2A4-450C-977C-6EB413366490}" destId="{F703B06B-204F-44FC-8C17-6C9A1C021081}" srcOrd="0" destOrd="0" presId="urn:microsoft.com/office/officeart/2005/8/layout/hierarchy1"/>
    <dgm:cxn modelId="{66623B29-45A1-495C-9F06-F71734763E47}" srcId="{601F13B3-6DC9-428A-97DA-E9BE111FF392}" destId="{C2F6AE74-CD4B-428D-AD2F-0D77CE100EB1}" srcOrd="0" destOrd="0" parTransId="{DD474AA1-78DA-4721-8D97-BB293BFBA98C}" sibTransId="{9FB2430F-85D6-4A93-8018-6B6515BAE663}"/>
    <dgm:cxn modelId="{FAE2B914-0758-41F4-BC31-CF7DE284EB3F}" srcId="{515E759D-5DAC-4D4B-8AC3-5EA806FAA95B}" destId="{7A669A44-6A2C-455F-9F68-8AE30F82D84B}" srcOrd="2" destOrd="0" parTransId="{692DF507-6DBC-45A2-8F93-B7614B7BF2D6}" sibTransId="{7F84CA55-E6CD-4CE3-B76D-3304F5F27674}"/>
    <dgm:cxn modelId="{F922989E-3186-425A-AE35-29B9F213ACA7}" srcId="{C02C3F9C-CAB7-42E8-9800-870FDAED0AAE}" destId="{601F13B3-6DC9-428A-97DA-E9BE111FF392}" srcOrd="2" destOrd="0" parTransId="{7CD00F72-0829-4F57-A09D-8BEF13C83910}" sibTransId="{978C9B16-01EA-4DF7-BA77-56011FDA365D}"/>
    <dgm:cxn modelId="{313A5677-17E8-447E-97AA-4A3986F52F53}" type="presOf" srcId="{6F82F92B-6C99-4E90-A668-312014A2157E}" destId="{C19C8039-65E9-4FD1-BBD1-0EDD3B234653}" srcOrd="0" destOrd="0" presId="urn:microsoft.com/office/officeart/2005/8/layout/hierarchy1"/>
    <dgm:cxn modelId="{A227F9F1-3CB9-4F14-ACE0-5B57B48994AA}" type="presOf" srcId="{57B2CE2A-DCB6-42D0-849E-1F43F0C6EC38}" destId="{82BC2485-BCFD-419A-B0B5-9641AE301955}" srcOrd="0" destOrd="0" presId="urn:microsoft.com/office/officeart/2005/8/layout/hierarchy1"/>
    <dgm:cxn modelId="{63F49F18-E152-48E4-B394-5DB587B72546}" type="presOf" srcId="{DD474AA1-78DA-4721-8D97-BB293BFBA98C}" destId="{26281307-2304-4340-9988-07AF5A0F010C}" srcOrd="0" destOrd="0" presId="urn:microsoft.com/office/officeart/2005/8/layout/hierarchy1"/>
    <dgm:cxn modelId="{26DAB213-800D-4D14-926E-0BB4A4F05BF0}" type="presOf" srcId="{C02C3F9C-CAB7-42E8-9800-870FDAED0AAE}" destId="{2A12BBE6-3B45-40CE-A662-031AADE72332}" srcOrd="0" destOrd="0" presId="urn:microsoft.com/office/officeart/2005/8/layout/hierarchy1"/>
    <dgm:cxn modelId="{2BB4FB92-4E6F-4F29-A969-6F8C33323B20}" type="presOf" srcId="{F035CDA8-AAE7-44A1-BBBB-29839AAF1012}" destId="{7060E1F6-8D85-417D-8830-1FD3641D51E9}" srcOrd="0" destOrd="0" presId="urn:microsoft.com/office/officeart/2005/8/layout/hierarchy1"/>
    <dgm:cxn modelId="{A49926B7-5463-4C27-8F75-179E9E40527A}" type="presOf" srcId="{9991A28C-2EB5-4DCE-B9BB-A2BDCB8994D3}" destId="{46745F82-D682-4C99-945D-48E06FC5B100}" srcOrd="0" destOrd="0" presId="urn:microsoft.com/office/officeart/2005/8/layout/hierarchy1"/>
    <dgm:cxn modelId="{009516E2-BC05-4548-9138-1BCA158460D9}" type="presOf" srcId="{692DF507-6DBC-45A2-8F93-B7614B7BF2D6}" destId="{A75004B0-A1D0-4261-8DA9-6278DD881D41}" srcOrd="0" destOrd="0" presId="urn:microsoft.com/office/officeart/2005/8/layout/hierarchy1"/>
    <dgm:cxn modelId="{8A7A8D24-7393-411F-A3CF-48AA152CC6FA}" type="presOf" srcId="{B18DF5D3-D268-4966-B81F-9B57D3DAE53D}" destId="{13059C8A-32E1-4A83-81D1-B7753F3E93EC}" srcOrd="0" destOrd="0" presId="urn:microsoft.com/office/officeart/2005/8/layout/hierarchy1"/>
    <dgm:cxn modelId="{31EEF061-A5DC-4C9C-B577-B09844535B88}" type="presOf" srcId="{601F13B3-6DC9-428A-97DA-E9BE111FF392}" destId="{A142E790-F3D6-4435-9B18-09CCACD26B1F}" srcOrd="0" destOrd="0" presId="urn:microsoft.com/office/officeart/2005/8/layout/hierarchy1"/>
    <dgm:cxn modelId="{CF1C79DC-735D-4916-9EDD-42DECE59602C}" srcId="{C02C3F9C-CAB7-42E8-9800-870FDAED0AAE}" destId="{F3D2A007-E2A4-450C-977C-6EB413366490}" srcOrd="1" destOrd="0" parTransId="{6F82F92B-6C99-4E90-A668-312014A2157E}" sibTransId="{A5AA5055-319B-4AD9-A1BE-1E0DF6CC89B1}"/>
    <dgm:cxn modelId="{4C971D02-9B73-4F1D-9AF7-F69E89083CBD}" type="presOf" srcId="{BDB55C23-DA02-45E5-8E14-DEFE9CDCD73A}" destId="{63D6B7A4-C67B-41F3-AA4E-701C3D162C2B}" srcOrd="0" destOrd="0" presId="urn:microsoft.com/office/officeart/2005/8/layout/hierarchy1"/>
    <dgm:cxn modelId="{1DA0029F-DAAC-40F8-B0A6-0C8481EC350F}" srcId="{515E759D-5DAC-4D4B-8AC3-5EA806FAA95B}" destId="{2D42F1C6-BB45-4E57-A018-1B196C06C16A}" srcOrd="3" destOrd="0" parTransId="{9991A28C-2EB5-4DCE-B9BB-A2BDCB8994D3}" sibTransId="{7B372C34-3C02-4F10-8393-FE763FC947C3}"/>
    <dgm:cxn modelId="{C985D39E-8887-4CB6-B460-10922EAF9722}" type="presParOf" srcId="{24867245-9057-4D9F-A6F0-3FA5FAF91626}" destId="{3CEEE32D-8EF0-427C-998A-54AD95C1077E}" srcOrd="0" destOrd="0" presId="urn:microsoft.com/office/officeart/2005/8/layout/hierarchy1"/>
    <dgm:cxn modelId="{96B59210-C9DE-4BCE-8A0F-C8C3EDB87157}" type="presParOf" srcId="{3CEEE32D-8EF0-427C-998A-54AD95C1077E}" destId="{7CE7E546-93FB-48D8-8CCE-0E8ACFD6383F}" srcOrd="0" destOrd="0" presId="urn:microsoft.com/office/officeart/2005/8/layout/hierarchy1"/>
    <dgm:cxn modelId="{D205B67A-9CDF-4B6A-B15F-408B072A8BC9}" type="presParOf" srcId="{7CE7E546-93FB-48D8-8CCE-0E8ACFD6383F}" destId="{AD141CD1-7B80-4511-BE6F-C8C4A84F8FB0}" srcOrd="0" destOrd="0" presId="urn:microsoft.com/office/officeart/2005/8/layout/hierarchy1"/>
    <dgm:cxn modelId="{E7E15136-9CA4-4F90-9D1E-3E08659F4285}" type="presParOf" srcId="{7CE7E546-93FB-48D8-8CCE-0E8ACFD6383F}" destId="{2A12BBE6-3B45-40CE-A662-031AADE72332}" srcOrd="1" destOrd="0" presId="urn:microsoft.com/office/officeart/2005/8/layout/hierarchy1"/>
    <dgm:cxn modelId="{6C78206E-EE58-4693-A031-28F23C9DB54B}" type="presParOf" srcId="{3CEEE32D-8EF0-427C-998A-54AD95C1077E}" destId="{5871EADC-28D1-4CB4-B980-25A73D47FC7B}" srcOrd="1" destOrd="0" presId="urn:microsoft.com/office/officeart/2005/8/layout/hierarchy1"/>
    <dgm:cxn modelId="{52E264AD-18B8-4A78-BEC7-10E499E89796}" type="presParOf" srcId="{5871EADC-28D1-4CB4-B980-25A73D47FC7B}" destId="{614784C1-F628-42D9-AE26-93F663A744CB}" srcOrd="0" destOrd="0" presId="urn:microsoft.com/office/officeart/2005/8/layout/hierarchy1"/>
    <dgm:cxn modelId="{2F84996C-2852-4F9B-A728-8E967912E722}" type="presParOf" srcId="{5871EADC-28D1-4CB4-B980-25A73D47FC7B}" destId="{857CA29A-18E6-48B0-84A6-C383FD8F6614}" srcOrd="1" destOrd="0" presId="urn:microsoft.com/office/officeart/2005/8/layout/hierarchy1"/>
    <dgm:cxn modelId="{DFAE4AE3-9D3F-448C-99E7-3A927A95B567}" type="presParOf" srcId="{857CA29A-18E6-48B0-84A6-C383FD8F6614}" destId="{DFAB0E69-8907-4D2D-9D3D-D4DD348CBC00}" srcOrd="0" destOrd="0" presId="urn:microsoft.com/office/officeart/2005/8/layout/hierarchy1"/>
    <dgm:cxn modelId="{5E99BD1E-2271-43C3-B41A-D5D6FB042071}" type="presParOf" srcId="{DFAB0E69-8907-4D2D-9D3D-D4DD348CBC00}" destId="{04CE7683-AABF-45B5-A5A3-3AEEC9284B63}" srcOrd="0" destOrd="0" presId="urn:microsoft.com/office/officeart/2005/8/layout/hierarchy1"/>
    <dgm:cxn modelId="{CC17543D-8441-4D9B-AB2B-C46975F7016B}" type="presParOf" srcId="{DFAB0E69-8907-4D2D-9D3D-D4DD348CBC00}" destId="{A514A76E-3AEB-4A43-A9AF-1BEBD38DDABD}" srcOrd="1" destOrd="0" presId="urn:microsoft.com/office/officeart/2005/8/layout/hierarchy1"/>
    <dgm:cxn modelId="{7D49B42D-F5AB-4D15-9CD9-E543CD900E6B}" type="presParOf" srcId="{857CA29A-18E6-48B0-84A6-C383FD8F6614}" destId="{E80AF8FE-9EF9-4EEC-BF9B-CB13A8F3787E}" srcOrd="1" destOrd="0" presId="urn:microsoft.com/office/officeart/2005/8/layout/hierarchy1"/>
    <dgm:cxn modelId="{08279DEB-3D94-4B1A-850F-192127BD2234}" type="presParOf" srcId="{E80AF8FE-9EF9-4EEC-BF9B-CB13A8F3787E}" destId="{1D28FA03-41D4-4C4C-B644-5E0DF9D52962}" srcOrd="0" destOrd="0" presId="urn:microsoft.com/office/officeart/2005/8/layout/hierarchy1"/>
    <dgm:cxn modelId="{38D3A898-DD91-4227-B267-979A593D3638}" type="presParOf" srcId="{E80AF8FE-9EF9-4EEC-BF9B-CB13A8F3787E}" destId="{33722451-102A-4EA1-837D-6655579F03A0}" srcOrd="1" destOrd="0" presId="urn:microsoft.com/office/officeart/2005/8/layout/hierarchy1"/>
    <dgm:cxn modelId="{333FCFC3-1FF6-4CD0-B4B1-4E1CFD492A76}" type="presParOf" srcId="{33722451-102A-4EA1-837D-6655579F03A0}" destId="{8DB05ADD-2B4B-4658-AED8-E3AA94FE3FFC}" srcOrd="0" destOrd="0" presId="urn:microsoft.com/office/officeart/2005/8/layout/hierarchy1"/>
    <dgm:cxn modelId="{DC3960DA-0239-488A-87DF-9F323600F4AB}" type="presParOf" srcId="{8DB05ADD-2B4B-4658-AED8-E3AA94FE3FFC}" destId="{0189283D-0F05-4488-A2A5-0BA0D9F213CD}" srcOrd="0" destOrd="0" presId="urn:microsoft.com/office/officeart/2005/8/layout/hierarchy1"/>
    <dgm:cxn modelId="{B31C7268-56CC-48D9-82E9-0BF4A8D14E1A}" type="presParOf" srcId="{8DB05ADD-2B4B-4658-AED8-E3AA94FE3FFC}" destId="{82BC2485-BCFD-419A-B0B5-9641AE301955}" srcOrd="1" destOrd="0" presId="urn:microsoft.com/office/officeart/2005/8/layout/hierarchy1"/>
    <dgm:cxn modelId="{5FFB6696-ABAC-4484-837A-35569669F4C0}" type="presParOf" srcId="{33722451-102A-4EA1-837D-6655579F03A0}" destId="{9706D5A4-F8C0-42E4-83CB-89685E9AD074}" srcOrd="1" destOrd="0" presId="urn:microsoft.com/office/officeart/2005/8/layout/hierarchy1"/>
    <dgm:cxn modelId="{E0C0A220-E03A-4191-A3D7-F36D9C74BAE1}" type="presParOf" srcId="{E80AF8FE-9EF9-4EEC-BF9B-CB13A8F3787E}" destId="{7060E1F6-8D85-417D-8830-1FD3641D51E9}" srcOrd="2" destOrd="0" presId="urn:microsoft.com/office/officeart/2005/8/layout/hierarchy1"/>
    <dgm:cxn modelId="{C5FA467C-6236-475F-B620-E2CCC692CE26}" type="presParOf" srcId="{E80AF8FE-9EF9-4EEC-BF9B-CB13A8F3787E}" destId="{E3290E1D-A375-4EAC-9C6A-49508DD4EC68}" srcOrd="3" destOrd="0" presId="urn:microsoft.com/office/officeart/2005/8/layout/hierarchy1"/>
    <dgm:cxn modelId="{946B73E0-A145-436F-B6E9-704E55CCFED9}" type="presParOf" srcId="{E3290E1D-A375-4EAC-9C6A-49508DD4EC68}" destId="{87B343DA-C2B4-4C50-8C63-EADF57212B67}" srcOrd="0" destOrd="0" presId="urn:microsoft.com/office/officeart/2005/8/layout/hierarchy1"/>
    <dgm:cxn modelId="{EED8A7D0-02D4-4CCC-B273-43084B227F51}" type="presParOf" srcId="{87B343DA-C2B4-4C50-8C63-EADF57212B67}" destId="{861661B5-E56F-47FE-80A4-DEBE59019786}" srcOrd="0" destOrd="0" presId="urn:microsoft.com/office/officeart/2005/8/layout/hierarchy1"/>
    <dgm:cxn modelId="{F281CE92-F05B-428B-8857-860AABE332B4}" type="presParOf" srcId="{87B343DA-C2B4-4C50-8C63-EADF57212B67}" destId="{6C9D94AC-A4FB-4AE3-8262-16C8D9E4800F}" srcOrd="1" destOrd="0" presId="urn:microsoft.com/office/officeart/2005/8/layout/hierarchy1"/>
    <dgm:cxn modelId="{AAD7A4D6-8271-4B52-8FDC-B668D2D59E13}" type="presParOf" srcId="{E3290E1D-A375-4EAC-9C6A-49508DD4EC68}" destId="{CD17A760-1D13-4274-ACE0-48D88D668BC2}" srcOrd="1" destOrd="0" presId="urn:microsoft.com/office/officeart/2005/8/layout/hierarchy1"/>
    <dgm:cxn modelId="{AE474EF4-AC08-4271-8883-EC0E8A9A29B0}" type="presParOf" srcId="{E80AF8FE-9EF9-4EEC-BF9B-CB13A8F3787E}" destId="{A75004B0-A1D0-4261-8DA9-6278DD881D41}" srcOrd="4" destOrd="0" presId="urn:microsoft.com/office/officeart/2005/8/layout/hierarchy1"/>
    <dgm:cxn modelId="{73A06738-1F00-4B16-86EE-4832CCABA076}" type="presParOf" srcId="{E80AF8FE-9EF9-4EEC-BF9B-CB13A8F3787E}" destId="{21BF2705-1739-47D5-A186-280B64A74CDD}" srcOrd="5" destOrd="0" presId="urn:microsoft.com/office/officeart/2005/8/layout/hierarchy1"/>
    <dgm:cxn modelId="{B5A9D270-7C87-4050-B109-D0C3658616FC}" type="presParOf" srcId="{21BF2705-1739-47D5-A186-280B64A74CDD}" destId="{2528E864-2511-4809-A181-DB44F06F146E}" srcOrd="0" destOrd="0" presId="urn:microsoft.com/office/officeart/2005/8/layout/hierarchy1"/>
    <dgm:cxn modelId="{B56170FC-1C41-4316-ACDA-3EA6B250FAD2}" type="presParOf" srcId="{2528E864-2511-4809-A181-DB44F06F146E}" destId="{85B84101-3BBC-4D1A-A8E3-B04B7703E7F1}" srcOrd="0" destOrd="0" presId="urn:microsoft.com/office/officeart/2005/8/layout/hierarchy1"/>
    <dgm:cxn modelId="{E694F6F8-78C2-4D8E-A9E9-7AEB4D2D3519}" type="presParOf" srcId="{2528E864-2511-4809-A181-DB44F06F146E}" destId="{B82DCBDA-6DA4-49AA-A8AC-20CA53C3DFA3}" srcOrd="1" destOrd="0" presId="urn:microsoft.com/office/officeart/2005/8/layout/hierarchy1"/>
    <dgm:cxn modelId="{D1910405-299C-4563-97CB-A1A98DD5A282}" type="presParOf" srcId="{21BF2705-1739-47D5-A186-280B64A74CDD}" destId="{1BB5528B-0C41-4825-8017-E92ADFE3BDF0}" srcOrd="1" destOrd="0" presId="urn:microsoft.com/office/officeart/2005/8/layout/hierarchy1"/>
    <dgm:cxn modelId="{466DD467-EF21-4A30-B316-FB19921900EA}" type="presParOf" srcId="{E80AF8FE-9EF9-4EEC-BF9B-CB13A8F3787E}" destId="{46745F82-D682-4C99-945D-48E06FC5B100}" srcOrd="6" destOrd="0" presId="urn:microsoft.com/office/officeart/2005/8/layout/hierarchy1"/>
    <dgm:cxn modelId="{C3EBDBA7-E32B-4C1B-850F-6A204CB39780}" type="presParOf" srcId="{E80AF8FE-9EF9-4EEC-BF9B-CB13A8F3787E}" destId="{1F5D57D2-C520-42EF-A899-98F45D1440C8}" srcOrd="7" destOrd="0" presId="urn:microsoft.com/office/officeart/2005/8/layout/hierarchy1"/>
    <dgm:cxn modelId="{E72407F0-D10D-4CB2-965F-EB5BDE2BB34C}" type="presParOf" srcId="{1F5D57D2-C520-42EF-A899-98F45D1440C8}" destId="{FE24529D-BA2E-4BE9-BAE8-16BB559D20DA}" srcOrd="0" destOrd="0" presId="urn:microsoft.com/office/officeart/2005/8/layout/hierarchy1"/>
    <dgm:cxn modelId="{D5A6E502-C02C-434D-A29C-6792C11A0BDF}" type="presParOf" srcId="{FE24529D-BA2E-4BE9-BAE8-16BB559D20DA}" destId="{5BD41115-5E10-4BBF-979B-EA537ABD04D2}" srcOrd="0" destOrd="0" presId="urn:microsoft.com/office/officeart/2005/8/layout/hierarchy1"/>
    <dgm:cxn modelId="{73BAB3F0-7245-4031-B29C-3F2A89A66049}" type="presParOf" srcId="{FE24529D-BA2E-4BE9-BAE8-16BB559D20DA}" destId="{DB8B9BFE-B919-4785-A1B7-E9C79843F9F3}" srcOrd="1" destOrd="0" presId="urn:microsoft.com/office/officeart/2005/8/layout/hierarchy1"/>
    <dgm:cxn modelId="{20C56C05-8FA7-42C7-8524-E77AC9953F06}" type="presParOf" srcId="{1F5D57D2-C520-42EF-A899-98F45D1440C8}" destId="{8925F916-4BEE-42F9-82D1-93C589B842F5}" srcOrd="1" destOrd="0" presId="urn:microsoft.com/office/officeart/2005/8/layout/hierarchy1"/>
    <dgm:cxn modelId="{8B99BE14-2D02-483A-843E-7C8DBA43091E}" type="presParOf" srcId="{5871EADC-28D1-4CB4-B980-25A73D47FC7B}" destId="{C19C8039-65E9-4FD1-BBD1-0EDD3B234653}" srcOrd="2" destOrd="0" presId="urn:microsoft.com/office/officeart/2005/8/layout/hierarchy1"/>
    <dgm:cxn modelId="{2B26E112-7ECA-4144-B680-2D40A60D9669}" type="presParOf" srcId="{5871EADC-28D1-4CB4-B980-25A73D47FC7B}" destId="{DFD0AF6A-A457-4A34-9F6E-B114AF861C53}" srcOrd="3" destOrd="0" presId="urn:microsoft.com/office/officeart/2005/8/layout/hierarchy1"/>
    <dgm:cxn modelId="{51A1045A-236A-4630-9B9A-D7FAF1D10CDA}" type="presParOf" srcId="{DFD0AF6A-A457-4A34-9F6E-B114AF861C53}" destId="{D6FC012E-80DA-4663-85F9-0126DD3A4B5D}" srcOrd="0" destOrd="0" presId="urn:microsoft.com/office/officeart/2005/8/layout/hierarchy1"/>
    <dgm:cxn modelId="{B4EC95B3-13E8-499B-AD89-58C5ED755F1D}" type="presParOf" srcId="{D6FC012E-80DA-4663-85F9-0126DD3A4B5D}" destId="{399FFFD9-BCB2-4B56-99A9-2212C33C0D1E}" srcOrd="0" destOrd="0" presId="urn:microsoft.com/office/officeart/2005/8/layout/hierarchy1"/>
    <dgm:cxn modelId="{186705D3-5797-4154-B483-C64E8C1C8460}" type="presParOf" srcId="{D6FC012E-80DA-4663-85F9-0126DD3A4B5D}" destId="{F703B06B-204F-44FC-8C17-6C9A1C021081}" srcOrd="1" destOrd="0" presId="urn:microsoft.com/office/officeart/2005/8/layout/hierarchy1"/>
    <dgm:cxn modelId="{4120C026-ABA7-4A73-900A-D1FA8013C25C}" type="presParOf" srcId="{DFD0AF6A-A457-4A34-9F6E-B114AF861C53}" destId="{6AFC400A-957B-40C8-BB9C-8F4F3FBFFF8B}" srcOrd="1" destOrd="0" presId="urn:microsoft.com/office/officeart/2005/8/layout/hierarchy1"/>
    <dgm:cxn modelId="{D67EAC8E-627E-4392-8437-1454484F0380}" type="presParOf" srcId="{5871EADC-28D1-4CB4-B980-25A73D47FC7B}" destId="{C3410CD3-922D-40D3-B7AD-C443CA2F84AE}" srcOrd="4" destOrd="0" presId="urn:microsoft.com/office/officeart/2005/8/layout/hierarchy1"/>
    <dgm:cxn modelId="{8970E311-1F56-43C7-9304-C9A4C7BA71A7}" type="presParOf" srcId="{5871EADC-28D1-4CB4-B980-25A73D47FC7B}" destId="{0E853ABC-EE3D-4483-84FE-1CBF727345E8}" srcOrd="5" destOrd="0" presId="urn:microsoft.com/office/officeart/2005/8/layout/hierarchy1"/>
    <dgm:cxn modelId="{3FC78D93-5B39-47BB-84F2-F49D656B55C1}" type="presParOf" srcId="{0E853ABC-EE3D-4483-84FE-1CBF727345E8}" destId="{00F6E57D-48B2-481F-82F9-1D9C0634907D}" srcOrd="0" destOrd="0" presId="urn:microsoft.com/office/officeart/2005/8/layout/hierarchy1"/>
    <dgm:cxn modelId="{CE7790AE-AC96-4D15-86C0-8D388F73EA00}" type="presParOf" srcId="{00F6E57D-48B2-481F-82F9-1D9C0634907D}" destId="{36BEF657-1A20-423F-BFEC-3C0AFED8A84B}" srcOrd="0" destOrd="0" presId="urn:microsoft.com/office/officeart/2005/8/layout/hierarchy1"/>
    <dgm:cxn modelId="{2B709F1D-EA50-40E6-9C73-812AE0CC6BB2}" type="presParOf" srcId="{00F6E57D-48B2-481F-82F9-1D9C0634907D}" destId="{A142E790-F3D6-4435-9B18-09CCACD26B1F}" srcOrd="1" destOrd="0" presId="urn:microsoft.com/office/officeart/2005/8/layout/hierarchy1"/>
    <dgm:cxn modelId="{36EC026C-0419-47EB-8886-3764C0E954AA}" type="presParOf" srcId="{0E853ABC-EE3D-4483-84FE-1CBF727345E8}" destId="{642CD254-FDD0-4287-9E4E-DC016374A05A}" srcOrd="1" destOrd="0" presId="urn:microsoft.com/office/officeart/2005/8/layout/hierarchy1"/>
    <dgm:cxn modelId="{B43F4811-45E5-4982-A2BE-4F4D5C4041F6}" type="presParOf" srcId="{642CD254-FDD0-4287-9E4E-DC016374A05A}" destId="{26281307-2304-4340-9988-07AF5A0F010C}" srcOrd="0" destOrd="0" presId="urn:microsoft.com/office/officeart/2005/8/layout/hierarchy1"/>
    <dgm:cxn modelId="{6B6FBD75-F8EE-443D-A98F-0B3416DC08EF}" type="presParOf" srcId="{642CD254-FDD0-4287-9E4E-DC016374A05A}" destId="{98DB8353-69E4-4498-B342-A5FC29BC3D3D}" srcOrd="1" destOrd="0" presId="urn:microsoft.com/office/officeart/2005/8/layout/hierarchy1"/>
    <dgm:cxn modelId="{4CBE6AA1-AB72-48DA-90A4-5A0B24508D66}" type="presParOf" srcId="{98DB8353-69E4-4498-B342-A5FC29BC3D3D}" destId="{B6501BF7-E12D-4AB0-8F1A-144B024139E5}" srcOrd="0" destOrd="0" presId="urn:microsoft.com/office/officeart/2005/8/layout/hierarchy1"/>
    <dgm:cxn modelId="{996291F2-6E64-4D8C-91BB-EFD199480C47}" type="presParOf" srcId="{B6501BF7-E12D-4AB0-8F1A-144B024139E5}" destId="{37932D0D-42D2-4D13-912E-6EBAC764FA0B}" srcOrd="0" destOrd="0" presId="urn:microsoft.com/office/officeart/2005/8/layout/hierarchy1"/>
    <dgm:cxn modelId="{C56EBBF6-8A89-48AC-A439-A4FB40B0E032}" type="presParOf" srcId="{B6501BF7-E12D-4AB0-8F1A-144B024139E5}" destId="{4A221EC2-6482-4F96-94E1-5363AA2D8A5D}" srcOrd="1" destOrd="0" presId="urn:microsoft.com/office/officeart/2005/8/layout/hierarchy1"/>
    <dgm:cxn modelId="{5B39DC79-2022-4F83-877C-95B042EDAE84}" type="presParOf" srcId="{98DB8353-69E4-4498-B342-A5FC29BC3D3D}" destId="{BFD57E17-D9C1-4691-8DAA-AB7E6E666EDF}" srcOrd="1" destOrd="0" presId="urn:microsoft.com/office/officeart/2005/8/layout/hierarchy1"/>
    <dgm:cxn modelId="{B6189009-2F32-464B-BA8F-182C3ED81FC3}" type="presParOf" srcId="{642CD254-FDD0-4287-9E4E-DC016374A05A}" destId="{63D6B7A4-C67B-41F3-AA4E-701C3D162C2B}" srcOrd="2" destOrd="0" presId="urn:microsoft.com/office/officeart/2005/8/layout/hierarchy1"/>
    <dgm:cxn modelId="{F9178B20-4749-48D2-BF13-C8D77794CEA8}" type="presParOf" srcId="{642CD254-FDD0-4287-9E4E-DC016374A05A}" destId="{BE7265D3-ABC1-419B-8EB5-6B63D88DEEC8}" srcOrd="3" destOrd="0" presId="urn:microsoft.com/office/officeart/2005/8/layout/hierarchy1"/>
    <dgm:cxn modelId="{0733334C-0692-4B72-932C-C6F0B4CB18E9}" type="presParOf" srcId="{BE7265D3-ABC1-419B-8EB5-6B63D88DEEC8}" destId="{8A6CC6C6-7801-4F67-ABCB-11DBC57ABE17}" srcOrd="0" destOrd="0" presId="urn:microsoft.com/office/officeart/2005/8/layout/hierarchy1"/>
    <dgm:cxn modelId="{CC4EE0EE-E7E5-402D-B6BB-C62A51EAE604}" type="presParOf" srcId="{8A6CC6C6-7801-4F67-ABCB-11DBC57ABE17}" destId="{168B75D1-14DC-4AEA-93C4-ED5311FD9ED2}" srcOrd="0" destOrd="0" presId="urn:microsoft.com/office/officeart/2005/8/layout/hierarchy1"/>
    <dgm:cxn modelId="{914747B8-DC37-467D-ABCB-EFF19E519E9A}" type="presParOf" srcId="{8A6CC6C6-7801-4F67-ABCB-11DBC57ABE17}" destId="{13059C8A-32E1-4A83-81D1-B7753F3E93EC}" srcOrd="1" destOrd="0" presId="urn:microsoft.com/office/officeart/2005/8/layout/hierarchy1"/>
    <dgm:cxn modelId="{5AD870F2-B37B-42A4-8526-60E97E016F23}" type="presParOf" srcId="{BE7265D3-ABC1-419B-8EB5-6B63D88DEEC8}" destId="{0F4910B2-2D2E-41A7-BAAD-D1A4A342F67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E507B5-0619-46F2-9CA5-BA484984725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03B5712-200D-4C30-9DB8-CA9501039DEF}">
      <dgm:prSet phldrT="[Texto]" custT="1"/>
      <dgm:spPr/>
      <dgm:t>
        <a:bodyPr/>
        <a:lstStyle/>
        <a:p>
          <a:r>
            <a:rPr lang="pt-BR" sz="1200" dirty="0" smtClean="0"/>
            <a:t>SUPCOL</a:t>
          </a:r>
          <a:endParaRPr lang="pt-BR" sz="1200" dirty="0"/>
        </a:p>
      </dgm:t>
    </dgm:pt>
    <dgm:pt modelId="{BD06ACF6-41C2-4D11-B2B5-BE31DB69D899}" type="parTrans" cxnId="{1D7D35B5-54EF-4688-AD1C-7C3E8FB2EFF8}">
      <dgm:prSet/>
      <dgm:spPr/>
      <dgm:t>
        <a:bodyPr/>
        <a:lstStyle/>
        <a:p>
          <a:endParaRPr lang="pt-BR" sz="1200"/>
        </a:p>
      </dgm:t>
    </dgm:pt>
    <dgm:pt modelId="{1F5C459B-C924-4D16-A556-7900BD284209}" type="sibTrans" cxnId="{1D7D35B5-54EF-4688-AD1C-7C3E8FB2EFF8}">
      <dgm:prSet/>
      <dgm:spPr/>
      <dgm:t>
        <a:bodyPr/>
        <a:lstStyle/>
        <a:p>
          <a:endParaRPr lang="pt-BR" sz="1200"/>
        </a:p>
      </dgm:t>
    </dgm:pt>
    <dgm:pt modelId="{1AB2F24C-A342-4EE9-8228-5AAF0B066BCE}">
      <dgm:prSet phldrT="[Texto]" custT="1"/>
      <dgm:spPr/>
      <dgm:t>
        <a:bodyPr/>
        <a:lstStyle/>
        <a:p>
          <a:r>
            <a:rPr lang="pt-BR" sz="1200" dirty="0" smtClean="0"/>
            <a:t>Unid. de Controle da Informação </a:t>
          </a:r>
          <a:br>
            <a:rPr lang="pt-BR" sz="1200" dirty="0" smtClean="0"/>
          </a:br>
          <a:r>
            <a:rPr lang="pt-BR" sz="1200" dirty="0" smtClean="0"/>
            <a:t>UCI</a:t>
          </a:r>
          <a:endParaRPr lang="pt-BR" sz="1200" dirty="0"/>
        </a:p>
      </dgm:t>
    </dgm:pt>
    <dgm:pt modelId="{AD7505DC-8C22-499A-AC4A-87F6CD373B8D}" type="parTrans" cxnId="{122A0535-F3C1-4A4B-A55D-552F88137051}">
      <dgm:prSet/>
      <dgm:spPr/>
      <dgm:t>
        <a:bodyPr/>
        <a:lstStyle/>
        <a:p>
          <a:endParaRPr lang="pt-BR" sz="1200"/>
        </a:p>
      </dgm:t>
    </dgm:pt>
    <dgm:pt modelId="{2975FFB8-43EC-4C3D-951C-2497401AF473}" type="sibTrans" cxnId="{122A0535-F3C1-4A4B-A55D-552F88137051}">
      <dgm:prSet/>
      <dgm:spPr/>
      <dgm:t>
        <a:bodyPr/>
        <a:lstStyle/>
        <a:p>
          <a:endParaRPr lang="pt-BR" sz="1200"/>
        </a:p>
      </dgm:t>
    </dgm:pt>
    <dgm:pt modelId="{EEEA0128-C88A-406E-98D8-7D2EA6C6F9B0}">
      <dgm:prSet phldrT="[Texto]" custT="1"/>
      <dgm:spPr/>
      <dgm:t>
        <a:bodyPr/>
        <a:lstStyle/>
        <a:p>
          <a:r>
            <a:rPr lang="pt-BR" sz="1200" dirty="0" smtClean="0"/>
            <a:t>Unid. de Controle de Processos</a:t>
          </a:r>
          <a:br>
            <a:rPr lang="pt-BR" sz="1200" dirty="0" smtClean="0"/>
          </a:br>
          <a:r>
            <a:rPr lang="pt-BR" sz="1200" dirty="0" smtClean="0"/>
            <a:t>UCP</a:t>
          </a:r>
          <a:endParaRPr lang="pt-BR" sz="1200" dirty="0"/>
        </a:p>
      </dgm:t>
    </dgm:pt>
    <dgm:pt modelId="{0A07C200-E6E7-454D-B7B2-387CF37AE6F4}" type="parTrans" cxnId="{1DD68460-0F31-47BD-899F-E2326D0B3564}">
      <dgm:prSet/>
      <dgm:spPr/>
      <dgm:t>
        <a:bodyPr/>
        <a:lstStyle/>
        <a:p>
          <a:endParaRPr lang="pt-BR" sz="1200"/>
        </a:p>
      </dgm:t>
    </dgm:pt>
    <dgm:pt modelId="{8A07445E-4614-432A-9CC4-906EE2D6C7D9}" type="sibTrans" cxnId="{1DD68460-0F31-47BD-899F-E2326D0B3564}">
      <dgm:prSet/>
      <dgm:spPr/>
      <dgm:t>
        <a:bodyPr/>
        <a:lstStyle/>
        <a:p>
          <a:endParaRPr lang="pt-BR" sz="1200"/>
        </a:p>
      </dgm:t>
    </dgm:pt>
    <dgm:pt modelId="{C6D94220-4639-4056-816F-E476BC82AC93}">
      <dgm:prSet phldrT="[Texto]" custT="1"/>
      <dgm:spPr/>
      <dgm:t>
        <a:bodyPr/>
        <a:lstStyle/>
        <a:p>
          <a:r>
            <a:rPr lang="pt-BR" sz="1200" dirty="0" smtClean="0"/>
            <a:t>Dep. do Plenário   DPL</a:t>
          </a:r>
          <a:endParaRPr lang="pt-BR" sz="1200" dirty="0"/>
        </a:p>
      </dgm:t>
    </dgm:pt>
    <dgm:pt modelId="{5ED816CE-B906-498B-8B35-E4256A531D48}" type="parTrans" cxnId="{D10F48F8-2515-4A5D-BD2C-C4BB44FD126A}">
      <dgm:prSet/>
      <dgm:spPr/>
      <dgm:t>
        <a:bodyPr/>
        <a:lstStyle/>
        <a:p>
          <a:endParaRPr lang="pt-BR" sz="1200"/>
        </a:p>
      </dgm:t>
    </dgm:pt>
    <dgm:pt modelId="{C45D7474-59AD-43FD-A048-9680D6838865}" type="sibTrans" cxnId="{D10F48F8-2515-4A5D-BD2C-C4BB44FD126A}">
      <dgm:prSet/>
      <dgm:spPr/>
      <dgm:t>
        <a:bodyPr/>
        <a:lstStyle/>
        <a:p>
          <a:endParaRPr lang="pt-BR" sz="1200"/>
        </a:p>
      </dgm:t>
    </dgm:pt>
    <dgm:pt modelId="{D0DF3005-6725-48E8-9854-EC28B2D68537}">
      <dgm:prSet phldrT="[Texto]" custT="1"/>
      <dgm:spPr/>
      <dgm:t>
        <a:bodyPr/>
        <a:lstStyle/>
        <a:p>
          <a:r>
            <a:rPr lang="pt-BR" sz="1200" dirty="0" smtClean="0"/>
            <a:t>Dep. de  Apoio ao Colegiado               DAC</a:t>
          </a:r>
          <a:endParaRPr lang="pt-BR" sz="1200" dirty="0"/>
        </a:p>
      </dgm:t>
    </dgm:pt>
    <dgm:pt modelId="{19A7164D-80A4-4E46-A7D7-0E7F1F649450}" type="parTrans" cxnId="{C04F5D18-62C9-4857-9FD9-DABB61308AD7}">
      <dgm:prSet/>
      <dgm:spPr/>
      <dgm:t>
        <a:bodyPr/>
        <a:lstStyle/>
        <a:p>
          <a:endParaRPr lang="pt-BR" sz="1200"/>
        </a:p>
      </dgm:t>
    </dgm:pt>
    <dgm:pt modelId="{BEC60CDE-F07C-447D-A7EE-B7DE1FE537D3}" type="sibTrans" cxnId="{C04F5D18-62C9-4857-9FD9-DABB61308AD7}">
      <dgm:prSet/>
      <dgm:spPr/>
      <dgm:t>
        <a:bodyPr/>
        <a:lstStyle/>
        <a:p>
          <a:endParaRPr lang="pt-BR" sz="1200"/>
        </a:p>
      </dgm:t>
    </dgm:pt>
    <dgm:pt modelId="{2952B420-DCA7-461C-B0AF-58772C9F6028}">
      <dgm:prSet phldrT="[Texto]" custT="1"/>
      <dgm:spPr/>
      <dgm:t>
        <a:bodyPr/>
        <a:lstStyle/>
        <a:p>
          <a:r>
            <a:rPr lang="pt-BR" sz="1200" dirty="0" smtClean="0"/>
            <a:t>Unid. de Controle Técnico</a:t>
          </a:r>
          <a:br>
            <a:rPr lang="pt-BR" sz="1200" dirty="0" smtClean="0"/>
          </a:br>
          <a:r>
            <a:rPr lang="pt-BR" sz="1200" dirty="0" smtClean="0"/>
            <a:t>UCT</a:t>
          </a:r>
          <a:endParaRPr lang="pt-BR" sz="1200" dirty="0"/>
        </a:p>
      </dgm:t>
    </dgm:pt>
    <dgm:pt modelId="{5E5B6A35-30C8-4E92-AA6B-8BCDD36B2313}" type="parTrans" cxnId="{FACBDB97-47BB-48DB-AD03-4A696278D55B}">
      <dgm:prSet/>
      <dgm:spPr/>
      <dgm:t>
        <a:bodyPr/>
        <a:lstStyle/>
        <a:p>
          <a:endParaRPr lang="pt-BR" sz="1200"/>
        </a:p>
      </dgm:t>
    </dgm:pt>
    <dgm:pt modelId="{B4DBD265-3800-4232-B2A1-3074880C6909}" type="sibTrans" cxnId="{FACBDB97-47BB-48DB-AD03-4A696278D55B}">
      <dgm:prSet/>
      <dgm:spPr/>
      <dgm:t>
        <a:bodyPr/>
        <a:lstStyle/>
        <a:p>
          <a:endParaRPr lang="pt-BR" sz="1200"/>
        </a:p>
      </dgm:t>
    </dgm:pt>
    <dgm:pt modelId="{912226B9-78B5-49A6-BEA1-A2DD61E8850A}" type="pres">
      <dgm:prSet presAssocID="{83E507B5-0619-46F2-9CA5-BA48498472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77F37E5D-40FC-4E2B-A932-3AB618FD1293}" type="pres">
      <dgm:prSet presAssocID="{B03B5712-200D-4C30-9DB8-CA9501039DEF}" presName="hierRoot1" presStyleCnt="0"/>
      <dgm:spPr/>
      <dgm:t>
        <a:bodyPr/>
        <a:lstStyle/>
        <a:p>
          <a:endParaRPr lang="pt-BR"/>
        </a:p>
      </dgm:t>
    </dgm:pt>
    <dgm:pt modelId="{4FE03638-D471-407E-9C90-7FC116DA02E9}" type="pres">
      <dgm:prSet presAssocID="{B03B5712-200D-4C30-9DB8-CA9501039DEF}" presName="composite" presStyleCnt="0"/>
      <dgm:spPr/>
      <dgm:t>
        <a:bodyPr/>
        <a:lstStyle/>
        <a:p>
          <a:endParaRPr lang="pt-BR"/>
        </a:p>
      </dgm:t>
    </dgm:pt>
    <dgm:pt modelId="{BAA19F56-48E9-4E4B-82E3-9A532DEEAA99}" type="pres">
      <dgm:prSet presAssocID="{B03B5712-200D-4C30-9DB8-CA9501039DEF}" presName="background" presStyleLbl="node0" presStyleIdx="0" presStyleCnt="1"/>
      <dgm:spPr/>
      <dgm:t>
        <a:bodyPr/>
        <a:lstStyle/>
        <a:p>
          <a:endParaRPr lang="pt-BR"/>
        </a:p>
      </dgm:t>
    </dgm:pt>
    <dgm:pt modelId="{F91D27D9-3A40-42C3-81AD-AAC96C51FC2E}" type="pres">
      <dgm:prSet presAssocID="{B03B5712-200D-4C30-9DB8-CA9501039DE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1383A0A-4FAF-4923-90B3-B9FEFB07EE7C}" type="pres">
      <dgm:prSet presAssocID="{B03B5712-200D-4C30-9DB8-CA9501039DEF}" presName="hierChild2" presStyleCnt="0"/>
      <dgm:spPr/>
      <dgm:t>
        <a:bodyPr/>
        <a:lstStyle/>
        <a:p>
          <a:endParaRPr lang="pt-BR"/>
        </a:p>
      </dgm:t>
    </dgm:pt>
    <dgm:pt modelId="{CD960810-E141-4229-AF14-3541E8D2FAC1}" type="pres">
      <dgm:prSet presAssocID="{19A7164D-80A4-4E46-A7D7-0E7F1F649450}" presName="Name10" presStyleLbl="parChTrans1D2" presStyleIdx="0" presStyleCnt="2"/>
      <dgm:spPr/>
      <dgm:t>
        <a:bodyPr/>
        <a:lstStyle/>
        <a:p>
          <a:endParaRPr lang="pt-BR"/>
        </a:p>
      </dgm:t>
    </dgm:pt>
    <dgm:pt modelId="{5B045E85-C427-4D48-8F70-9039FE1E7193}" type="pres">
      <dgm:prSet presAssocID="{D0DF3005-6725-48E8-9854-EC28B2D68537}" presName="hierRoot2" presStyleCnt="0"/>
      <dgm:spPr/>
      <dgm:t>
        <a:bodyPr/>
        <a:lstStyle/>
        <a:p>
          <a:endParaRPr lang="pt-BR"/>
        </a:p>
      </dgm:t>
    </dgm:pt>
    <dgm:pt modelId="{F909C02C-F6F4-4E7A-9A60-880FC38740D7}" type="pres">
      <dgm:prSet presAssocID="{D0DF3005-6725-48E8-9854-EC28B2D68537}" presName="composite2" presStyleCnt="0"/>
      <dgm:spPr/>
      <dgm:t>
        <a:bodyPr/>
        <a:lstStyle/>
        <a:p>
          <a:endParaRPr lang="pt-BR"/>
        </a:p>
      </dgm:t>
    </dgm:pt>
    <dgm:pt modelId="{DA0D30CF-9D18-4315-B785-6143FA26526A}" type="pres">
      <dgm:prSet presAssocID="{D0DF3005-6725-48E8-9854-EC28B2D68537}" presName="background2" presStyleLbl="node2" presStyleIdx="0" presStyleCnt="2"/>
      <dgm:spPr/>
      <dgm:t>
        <a:bodyPr/>
        <a:lstStyle/>
        <a:p>
          <a:endParaRPr lang="pt-BR"/>
        </a:p>
      </dgm:t>
    </dgm:pt>
    <dgm:pt modelId="{4A9C0850-972E-4E12-882E-AD8B5833D7EF}" type="pres">
      <dgm:prSet presAssocID="{D0DF3005-6725-48E8-9854-EC28B2D6853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885142A-BEC0-4655-81E4-7C10264AF390}" type="pres">
      <dgm:prSet presAssocID="{D0DF3005-6725-48E8-9854-EC28B2D68537}" presName="hierChild3" presStyleCnt="0"/>
      <dgm:spPr/>
      <dgm:t>
        <a:bodyPr/>
        <a:lstStyle/>
        <a:p>
          <a:endParaRPr lang="pt-BR"/>
        </a:p>
      </dgm:t>
    </dgm:pt>
    <dgm:pt modelId="{3C87D2C8-6627-4FF4-950E-C398419D3DC6}" type="pres">
      <dgm:prSet presAssocID="{AD7505DC-8C22-499A-AC4A-87F6CD373B8D}" presName="Name17" presStyleLbl="parChTrans1D3" presStyleIdx="0" presStyleCnt="3"/>
      <dgm:spPr/>
      <dgm:t>
        <a:bodyPr/>
        <a:lstStyle/>
        <a:p>
          <a:endParaRPr lang="pt-BR"/>
        </a:p>
      </dgm:t>
    </dgm:pt>
    <dgm:pt modelId="{01E7F775-707F-4261-8ED1-93F4C3C12C1F}" type="pres">
      <dgm:prSet presAssocID="{1AB2F24C-A342-4EE9-8228-5AAF0B066BCE}" presName="hierRoot3" presStyleCnt="0"/>
      <dgm:spPr/>
      <dgm:t>
        <a:bodyPr/>
        <a:lstStyle/>
        <a:p>
          <a:endParaRPr lang="pt-BR"/>
        </a:p>
      </dgm:t>
    </dgm:pt>
    <dgm:pt modelId="{479F03F3-E8F6-407A-94F7-0CD25725F7A7}" type="pres">
      <dgm:prSet presAssocID="{1AB2F24C-A342-4EE9-8228-5AAF0B066BCE}" presName="composite3" presStyleCnt="0"/>
      <dgm:spPr/>
      <dgm:t>
        <a:bodyPr/>
        <a:lstStyle/>
        <a:p>
          <a:endParaRPr lang="pt-BR"/>
        </a:p>
      </dgm:t>
    </dgm:pt>
    <dgm:pt modelId="{0CF0E0E8-5EF2-4379-8546-B8BE782B1862}" type="pres">
      <dgm:prSet presAssocID="{1AB2F24C-A342-4EE9-8228-5AAF0B066BCE}" presName="background3" presStyleLbl="node3" presStyleIdx="0" presStyleCnt="3"/>
      <dgm:spPr/>
      <dgm:t>
        <a:bodyPr/>
        <a:lstStyle/>
        <a:p>
          <a:endParaRPr lang="pt-BR"/>
        </a:p>
      </dgm:t>
    </dgm:pt>
    <dgm:pt modelId="{68369C93-CBE0-447B-8BB2-74B9A40B4608}" type="pres">
      <dgm:prSet presAssocID="{1AB2F24C-A342-4EE9-8228-5AAF0B066BCE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B82BED1-C2AD-46C7-BD46-63CDACF3C8B8}" type="pres">
      <dgm:prSet presAssocID="{1AB2F24C-A342-4EE9-8228-5AAF0B066BCE}" presName="hierChild4" presStyleCnt="0"/>
      <dgm:spPr/>
      <dgm:t>
        <a:bodyPr/>
        <a:lstStyle/>
        <a:p>
          <a:endParaRPr lang="pt-BR"/>
        </a:p>
      </dgm:t>
    </dgm:pt>
    <dgm:pt modelId="{70B452DF-2F40-4080-BC10-0162C9CC2093}" type="pres">
      <dgm:prSet presAssocID="{0A07C200-E6E7-454D-B7B2-387CF37AE6F4}" presName="Name17" presStyleLbl="parChTrans1D3" presStyleIdx="1" presStyleCnt="3"/>
      <dgm:spPr/>
      <dgm:t>
        <a:bodyPr/>
        <a:lstStyle/>
        <a:p>
          <a:endParaRPr lang="pt-BR"/>
        </a:p>
      </dgm:t>
    </dgm:pt>
    <dgm:pt modelId="{93D2BAB8-DA66-4BF9-9BD0-1E74DC6DD1FE}" type="pres">
      <dgm:prSet presAssocID="{EEEA0128-C88A-406E-98D8-7D2EA6C6F9B0}" presName="hierRoot3" presStyleCnt="0"/>
      <dgm:spPr/>
      <dgm:t>
        <a:bodyPr/>
        <a:lstStyle/>
        <a:p>
          <a:endParaRPr lang="pt-BR"/>
        </a:p>
      </dgm:t>
    </dgm:pt>
    <dgm:pt modelId="{D778835B-F8F9-41E2-A2E1-BFCC7ED05C51}" type="pres">
      <dgm:prSet presAssocID="{EEEA0128-C88A-406E-98D8-7D2EA6C6F9B0}" presName="composite3" presStyleCnt="0"/>
      <dgm:spPr/>
      <dgm:t>
        <a:bodyPr/>
        <a:lstStyle/>
        <a:p>
          <a:endParaRPr lang="pt-BR"/>
        </a:p>
      </dgm:t>
    </dgm:pt>
    <dgm:pt modelId="{D4A59AD6-BFE6-4A4E-96F6-9F92AEB8DB16}" type="pres">
      <dgm:prSet presAssocID="{EEEA0128-C88A-406E-98D8-7D2EA6C6F9B0}" presName="background3" presStyleLbl="node3" presStyleIdx="1" presStyleCnt="3"/>
      <dgm:spPr/>
      <dgm:t>
        <a:bodyPr/>
        <a:lstStyle/>
        <a:p>
          <a:endParaRPr lang="pt-BR"/>
        </a:p>
      </dgm:t>
    </dgm:pt>
    <dgm:pt modelId="{05EE593E-15C2-4B9C-A065-64F5B6BB412A}" type="pres">
      <dgm:prSet presAssocID="{EEEA0128-C88A-406E-98D8-7D2EA6C6F9B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70884EA-A179-411F-A430-C262C40B43A5}" type="pres">
      <dgm:prSet presAssocID="{EEEA0128-C88A-406E-98D8-7D2EA6C6F9B0}" presName="hierChild4" presStyleCnt="0"/>
      <dgm:spPr/>
      <dgm:t>
        <a:bodyPr/>
        <a:lstStyle/>
        <a:p>
          <a:endParaRPr lang="pt-BR"/>
        </a:p>
      </dgm:t>
    </dgm:pt>
    <dgm:pt modelId="{188F28D7-0148-4081-9184-398ADEE43880}" type="pres">
      <dgm:prSet presAssocID="{5E5B6A35-30C8-4E92-AA6B-8BCDD36B2313}" presName="Name17" presStyleLbl="parChTrans1D3" presStyleIdx="2" presStyleCnt="3"/>
      <dgm:spPr/>
      <dgm:t>
        <a:bodyPr/>
        <a:lstStyle/>
        <a:p>
          <a:endParaRPr lang="pt-BR"/>
        </a:p>
      </dgm:t>
    </dgm:pt>
    <dgm:pt modelId="{7B576ECC-6B8F-48A9-BE75-B69D6CB23621}" type="pres">
      <dgm:prSet presAssocID="{2952B420-DCA7-461C-B0AF-58772C9F6028}" presName="hierRoot3" presStyleCnt="0"/>
      <dgm:spPr/>
      <dgm:t>
        <a:bodyPr/>
        <a:lstStyle/>
        <a:p>
          <a:endParaRPr lang="pt-BR"/>
        </a:p>
      </dgm:t>
    </dgm:pt>
    <dgm:pt modelId="{ED03B023-C8CE-45F4-A8C2-06C8E2604C11}" type="pres">
      <dgm:prSet presAssocID="{2952B420-DCA7-461C-B0AF-58772C9F6028}" presName="composite3" presStyleCnt="0"/>
      <dgm:spPr/>
      <dgm:t>
        <a:bodyPr/>
        <a:lstStyle/>
        <a:p>
          <a:endParaRPr lang="pt-BR"/>
        </a:p>
      </dgm:t>
    </dgm:pt>
    <dgm:pt modelId="{7DAA3B4A-081E-4282-B623-E5AB4800B5E0}" type="pres">
      <dgm:prSet presAssocID="{2952B420-DCA7-461C-B0AF-58772C9F6028}" presName="background3" presStyleLbl="node3" presStyleIdx="2" presStyleCnt="3"/>
      <dgm:spPr/>
      <dgm:t>
        <a:bodyPr/>
        <a:lstStyle/>
        <a:p>
          <a:endParaRPr lang="pt-BR"/>
        </a:p>
      </dgm:t>
    </dgm:pt>
    <dgm:pt modelId="{AC202BBF-1CAC-4503-8C24-B641AB7CB03C}" type="pres">
      <dgm:prSet presAssocID="{2952B420-DCA7-461C-B0AF-58772C9F6028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8938574-3DA7-461A-BA5C-E8D6428E768D}" type="pres">
      <dgm:prSet presAssocID="{2952B420-DCA7-461C-B0AF-58772C9F6028}" presName="hierChild4" presStyleCnt="0"/>
      <dgm:spPr/>
      <dgm:t>
        <a:bodyPr/>
        <a:lstStyle/>
        <a:p>
          <a:endParaRPr lang="pt-BR"/>
        </a:p>
      </dgm:t>
    </dgm:pt>
    <dgm:pt modelId="{324749E9-FDD5-441A-941B-634D57C8FC28}" type="pres">
      <dgm:prSet presAssocID="{5ED816CE-B906-498B-8B35-E4256A531D48}" presName="Name10" presStyleLbl="parChTrans1D2" presStyleIdx="1" presStyleCnt="2"/>
      <dgm:spPr/>
      <dgm:t>
        <a:bodyPr/>
        <a:lstStyle/>
        <a:p>
          <a:endParaRPr lang="pt-BR"/>
        </a:p>
      </dgm:t>
    </dgm:pt>
    <dgm:pt modelId="{199F35BB-28E1-4A3D-B450-5699C0370C3D}" type="pres">
      <dgm:prSet presAssocID="{C6D94220-4639-4056-816F-E476BC82AC93}" presName="hierRoot2" presStyleCnt="0"/>
      <dgm:spPr/>
      <dgm:t>
        <a:bodyPr/>
        <a:lstStyle/>
        <a:p>
          <a:endParaRPr lang="pt-BR"/>
        </a:p>
      </dgm:t>
    </dgm:pt>
    <dgm:pt modelId="{DBCD9501-B631-4124-AF08-4BC04E25743B}" type="pres">
      <dgm:prSet presAssocID="{C6D94220-4639-4056-816F-E476BC82AC93}" presName="composite2" presStyleCnt="0"/>
      <dgm:spPr/>
      <dgm:t>
        <a:bodyPr/>
        <a:lstStyle/>
        <a:p>
          <a:endParaRPr lang="pt-BR"/>
        </a:p>
      </dgm:t>
    </dgm:pt>
    <dgm:pt modelId="{A43EE963-97D5-42EA-A5D7-EFB7BA824C41}" type="pres">
      <dgm:prSet presAssocID="{C6D94220-4639-4056-816F-E476BC82AC93}" presName="background2" presStyleLbl="node2" presStyleIdx="1" presStyleCnt="2"/>
      <dgm:spPr/>
      <dgm:t>
        <a:bodyPr/>
        <a:lstStyle/>
        <a:p>
          <a:endParaRPr lang="pt-BR"/>
        </a:p>
      </dgm:t>
    </dgm:pt>
    <dgm:pt modelId="{88F8457F-6EE4-4A85-A6B4-2A1F1A3B8FD0}" type="pres">
      <dgm:prSet presAssocID="{C6D94220-4639-4056-816F-E476BC82AC93}" presName="text2" presStyleLbl="fgAcc2" presStyleIdx="1" presStyleCnt="2" custLinFactX="22295" custLinFactNeighborX="10000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44FB248-D53A-48CA-B9A4-E029DDDBA823}" type="pres">
      <dgm:prSet presAssocID="{C6D94220-4639-4056-816F-E476BC82AC93}" presName="hierChild3" presStyleCnt="0"/>
      <dgm:spPr/>
      <dgm:t>
        <a:bodyPr/>
        <a:lstStyle/>
        <a:p>
          <a:endParaRPr lang="pt-BR"/>
        </a:p>
      </dgm:t>
    </dgm:pt>
  </dgm:ptLst>
  <dgm:cxnLst>
    <dgm:cxn modelId="{1DD68460-0F31-47BD-899F-E2326D0B3564}" srcId="{D0DF3005-6725-48E8-9854-EC28B2D68537}" destId="{EEEA0128-C88A-406E-98D8-7D2EA6C6F9B0}" srcOrd="1" destOrd="0" parTransId="{0A07C200-E6E7-454D-B7B2-387CF37AE6F4}" sibTransId="{8A07445E-4614-432A-9CC4-906EE2D6C7D9}"/>
    <dgm:cxn modelId="{D772491F-A3D0-4C7A-9B70-FB2F8C0AB7BB}" type="presOf" srcId="{5ED816CE-B906-498B-8B35-E4256A531D48}" destId="{324749E9-FDD5-441A-941B-634D57C8FC28}" srcOrd="0" destOrd="0" presId="urn:microsoft.com/office/officeart/2005/8/layout/hierarchy1"/>
    <dgm:cxn modelId="{CAC511B7-F823-488D-A5DD-F9300C7AA454}" type="presOf" srcId="{C6D94220-4639-4056-816F-E476BC82AC93}" destId="{88F8457F-6EE4-4A85-A6B4-2A1F1A3B8FD0}" srcOrd="0" destOrd="0" presId="urn:microsoft.com/office/officeart/2005/8/layout/hierarchy1"/>
    <dgm:cxn modelId="{DCB84542-2517-4F09-8BE1-700A4CB3A0B0}" type="presOf" srcId="{2952B420-DCA7-461C-B0AF-58772C9F6028}" destId="{AC202BBF-1CAC-4503-8C24-B641AB7CB03C}" srcOrd="0" destOrd="0" presId="urn:microsoft.com/office/officeart/2005/8/layout/hierarchy1"/>
    <dgm:cxn modelId="{3D2F6D1C-FBD7-4B27-8804-41E3796B314C}" type="presOf" srcId="{B03B5712-200D-4C30-9DB8-CA9501039DEF}" destId="{F91D27D9-3A40-42C3-81AD-AAC96C51FC2E}" srcOrd="0" destOrd="0" presId="urn:microsoft.com/office/officeart/2005/8/layout/hierarchy1"/>
    <dgm:cxn modelId="{122A0535-F3C1-4A4B-A55D-552F88137051}" srcId="{D0DF3005-6725-48E8-9854-EC28B2D68537}" destId="{1AB2F24C-A342-4EE9-8228-5AAF0B066BCE}" srcOrd="0" destOrd="0" parTransId="{AD7505DC-8C22-499A-AC4A-87F6CD373B8D}" sibTransId="{2975FFB8-43EC-4C3D-951C-2497401AF473}"/>
    <dgm:cxn modelId="{DB103148-7439-48F4-A495-92A83AB77C26}" type="presOf" srcId="{0A07C200-E6E7-454D-B7B2-387CF37AE6F4}" destId="{70B452DF-2F40-4080-BC10-0162C9CC2093}" srcOrd="0" destOrd="0" presId="urn:microsoft.com/office/officeart/2005/8/layout/hierarchy1"/>
    <dgm:cxn modelId="{C5EEDECD-1409-4361-8492-B9D9FF1296FD}" type="presOf" srcId="{1AB2F24C-A342-4EE9-8228-5AAF0B066BCE}" destId="{68369C93-CBE0-447B-8BB2-74B9A40B4608}" srcOrd="0" destOrd="0" presId="urn:microsoft.com/office/officeart/2005/8/layout/hierarchy1"/>
    <dgm:cxn modelId="{9A89F4D3-4518-4C16-926A-1F780133A670}" type="presOf" srcId="{19A7164D-80A4-4E46-A7D7-0E7F1F649450}" destId="{CD960810-E141-4229-AF14-3541E8D2FAC1}" srcOrd="0" destOrd="0" presId="urn:microsoft.com/office/officeart/2005/8/layout/hierarchy1"/>
    <dgm:cxn modelId="{D10F48F8-2515-4A5D-BD2C-C4BB44FD126A}" srcId="{B03B5712-200D-4C30-9DB8-CA9501039DEF}" destId="{C6D94220-4639-4056-816F-E476BC82AC93}" srcOrd="1" destOrd="0" parTransId="{5ED816CE-B906-498B-8B35-E4256A531D48}" sibTransId="{C45D7474-59AD-43FD-A048-9680D6838865}"/>
    <dgm:cxn modelId="{A2E1E0D9-A667-4411-9A52-1ECF3EFBDE2F}" type="presOf" srcId="{AD7505DC-8C22-499A-AC4A-87F6CD373B8D}" destId="{3C87D2C8-6627-4FF4-950E-C398419D3DC6}" srcOrd="0" destOrd="0" presId="urn:microsoft.com/office/officeart/2005/8/layout/hierarchy1"/>
    <dgm:cxn modelId="{FACBDB97-47BB-48DB-AD03-4A696278D55B}" srcId="{D0DF3005-6725-48E8-9854-EC28B2D68537}" destId="{2952B420-DCA7-461C-B0AF-58772C9F6028}" srcOrd="2" destOrd="0" parTransId="{5E5B6A35-30C8-4E92-AA6B-8BCDD36B2313}" sibTransId="{B4DBD265-3800-4232-B2A1-3074880C6909}"/>
    <dgm:cxn modelId="{1D7D35B5-54EF-4688-AD1C-7C3E8FB2EFF8}" srcId="{83E507B5-0619-46F2-9CA5-BA4849847253}" destId="{B03B5712-200D-4C30-9DB8-CA9501039DEF}" srcOrd="0" destOrd="0" parTransId="{BD06ACF6-41C2-4D11-B2B5-BE31DB69D899}" sibTransId="{1F5C459B-C924-4D16-A556-7900BD284209}"/>
    <dgm:cxn modelId="{C9B19E13-1800-4D19-9E2E-C5825BF9DBDA}" type="presOf" srcId="{EEEA0128-C88A-406E-98D8-7D2EA6C6F9B0}" destId="{05EE593E-15C2-4B9C-A065-64F5B6BB412A}" srcOrd="0" destOrd="0" presId="urn:microsoft.com/office/officeart/2005/8/layout/hierarchy1"/>
    <dgm:cxn modelId="{14C6E367-2709-4E2E-9255-914799CF591F}" type="presOf" srcId="{83E507B5-0619-46F2-9CA5-BA4849847253}" destId="{912226B9-78B5-49A6-BEA1-A2DD61E8850A}" srcOrd="0" destOrd="0" presId="urn:microsoft.com/office/officeart/2005/8/layout/hierarchy1"/>
    <dgm:cxn modelId="{629A308E-A8AC-46A0-8905-C6AF8226A00D}" type="presOf" srcId="{5E5B6A35-30C8-4E92-AA6B-8BCDD36B2313}" destId="{188F28D7-0148-4081-9184-398ADEE43880}" srcOrd="0" destOrd="0" presId="urn:microsoft.com/office/officeart/2005/8/layout/hierarchy1"/>
    <dgm:cxn modelId="{C04F5D18-62C9-4857-9FD9-DABB61308AD7}" srcId="{B03B5712-200D-4C30-9DB8-CA9501039DEF}" destId="{D0DF3005-6725-48E8-9854-EC28B2D68537}" srcOrd="0" destOrd="0" parTransId="{19A7164D-80A4-4E46-A7D7-0E7F1F649450}" sibTransId="{BEC60CDE-F07C-447D-A7EE-B7DE1FE537D3}"/>
    <dgm:cxn modelId="{13097598-C054-4322-87F0-B1043657EF1F}" type="presOf" srcId="{D0DF3005-6725-48E8-9854-EC28B2D68537}" destId="{4A9C0850-972E-4E12-882E-AD8B5833D7EF}" srcOrd="0" destOrd="0" presId="urn:microsoft.com/office/officeart/2005/8/layout/hierarchy1"/>
    <dgm:cxn modelId="{B23FB57E-00C7-4BAC-8058-B3343D0D44E4}" type="presParOf" srcId="{912226B9-78B5-49A6-BEA1-A2DD61E8850A}" destId="{77F37E5D-40FC-4E2B-A932-3AB618FD1293}" srcOrd="0" destOrd="0" presId="urn:microsoft.com/office/officeart/2005/8/layout/hierarchy1"/>
    <dgm:cxn modelId="{897B56A7-5097-4125-A371-C50DFDB5FC6F}" type="presParOf" srcId="{77F37E5D-40FC-4E2B-A932-3AB618FD1293}" destId="{4FE03638-D471-407E-9C90-7FC116DA02E9}" srcOrd="0" destOrd="0" presId="urn:microsoft.com/office/officeart/2005/8/layout/hierarchy1"/>
    <dgm:cxn modelId="{D15C13A0-2D24-4587-87D1-A5BC5D4A7FE9}" type="presParOf" srcId="{4FE03638-D471-407E-9C90-7FC116DA02E9}" destId="{BAA19F56-48E9-4E4B-82E3-9A532DEEAA99}" srcOrd="0" destOrd="0" presId="urn:microsoft.com/office/officeart/2005/8/layout/hierarchy1"/>
    <dgm:cxn modelId="{D676EAC9-639C-4AEC-B48B-B633CEFFF6F0}" type="presParOf" srcId="{4FE03638-D471-407E-9C90-7FC116DA02E9}" destId="{F91D27D9-3A40-42C3-81AD-AAC96C51FC2E}" srcOrd="1" destOrd="0" presId="urn:microsoft.com/office/officeart/2005/8/layout/hierarchy1"/>
    <dgm:cxn modelId="{1C0FE43A-219D-409B-A2C7-4893E8432B52}" type="presParOf" srcId="{77F37E5D-40FC-4E2B-A932-3AB618FD1293}" destId="{01383A0A-4FAF-4923-90B3-B9FEFB07EE7C}" srcOrd="1" destOrd="0" presId="urn:microsoft.com/office/officeart/2005/8/layout/hierarchy1"/>
    <dgm:cxn modelId="{435BD8BA-5DD3-4F15-837C-CA8E35E6BB3C}" type="presParOf" srcId="{01383A0A-4FAF-4923-90B3-B9FEFB07EE7C}" destId="{CD960810-E141-4229-AF14-3541E8D2FAC1}" srcOrd="0" destOrd="0" presId="urn:microsoft.com/office/officeart/2005/8/layout/hierarchy1"/>
    <dgm:cxn modelId="{CA14BDFA-15E8-4C18-BD4B-1BBF255CDD19}" type="presParOf" srcId="{01383A0A-4FAF-4923-90B3-B9FEFB07EE7C}" destId="{5B045E85-C427-4D48-8F70-9039FE1E7193}" srcOrd="1" destOrd="0" presId="urn:microsoft.com/office/officeart/2005/8/layout/hierarchy1"/>
    <dgm:cxn modelId="{052BB8D8-35F5-4BEE-9261-E64FCB118049}" type="presParOf" srcId="{5B045E85-C427-4D48-8F70-9039FE1E7193}" destId="{F909C02C-F6F4-4E7A-9A60-880FC38740D7}" srcOrd="0" destOrd="0" presId="urn:microsoft.com/office/officeart/2005/8/layout/hierarchy1"/>
    <dgm:cxn modelId="{DDEE7385-68AB-4582-B7A8-30F8F83387B7}" type="presParOf" srcId="{F909C02C-F6F4-4E7A-9A60-880FC38740D7}" destId="{DA0D30CF-9D18-4315-B785-6143FA26526A}" srcOrd="0" destOrd="0" presId="urn:microsoft.com/office/officeart/2005/8/layout/hierarchy1"/>
    <dgm:cxn modelId="{ACB977B9-C0EA-4088-83ED-336DDBABF93C}" type="presParOf" srcId="{F909C02C-F6F4-4E7A-9A60-880FC38740D7}" destId="{4A9C0850-972E-4E12-882E-AD8B5833D7EF}" srcOrd="1" destOrd="0" presId="urn:microsoft.com/office/officeart/2005/8/layout/hierarchy1"/>
    <dgm:cxn modelId="{E6C9977E-E28B-4C0A-914E-1F2865110FC5}" type="presParOf" srcId="{5B045E85-C427-4D48-8F70-9039FE1E7193}" destId="{F885142A-BEC0-4655-81E4-7C10264AF390}" srcOrd="1" destOrd="0" presId="urn:microsoft.com/office/officeart/2005/8/layout/hierarchy1"/>
    <dgm:cxn modelId="{3EF4A597-215F-43CC-8E46-0CC8596A9510}" type="presParOf" srcId="{F885142A-BEC0-4655-81E4-7C10264AF390}" destId="{3C87D2C8-6627-4FF4-950E-C398419D3DC6}" srcOrd="0" destOrd="0" presId="urn:microsoft.com/office/officeart/2005/8/layout/hierarchy1"/>
    <dgm:cxn modelId="{AD041310-E16B-4C4C-B039-C695BCBFEA41}" type="presParOf" srcId="{F885142A-BEC0-4655-81E4-7C10264AF390}" destId="{01E7F775-707F-4261-8ED1-93F4C3C12C1F}" srcOrd="1" destOrd="0" presId="urn:microsoft.com/office/officeart/2005/8/layout/hierarchy1"/>
    <dgm:cxn modelId="{97CC49BB-4372-460D-B21A-B9FCB0D23931}" type="presParOf" srcId="{01E7F775-707F-4261-8ED1-93F4C3C12C1F}" destId="{479F03F3-E8F6-407A-94F7-0CD25725F7A7}" srcOrd="0" destOrd="0" presId="urn:microsoft.com/office/officeart/2005/8/layout/hierarchy1"/>
    <dgm:cxn modelId="{A583B13C-0E48-4AAF-8499-5A60156EB6B2}" type="presParOf" srcId="{479F03F3-E8F6-407A-94F7-0CD25725F7A7}" destId="{0CF0E0E8-5EF2-4379-8546-B8BE782B1862}" srcOrd="0" destOrd="0" presId="urn:microsoft.com/office/officeart/2005/8/layout/hierarchy1"/>
    <dgm:cxn modelId="{207F14BC-9239-4311-9411-A9D16CF417C2}" type="presParOf" srcId="{479F03F3-E8F6-407A-94F7-0CD25725F7A7}" destId="{68369C93-CBE0-447B-8BB2-74B9A40B4608}" srcOrd="1" destOrd="0" presId="urn:microsoft.com/office/officeart/2005/8/layout/hierarchy1"/>
    <dgm:cxn modelId="{8B113805-EBB6-435A-A0A9-7EFC442C7A37}" type="presParOf" srcId="{01E7F775-707F-4261-8ED1-93F4C3C12C1F}" destId="{8B82BED1-C2AD-46C7-BD46-63CDACF3C8B8}" srcOrd="1" destOrd="0" presId="urn:microsoft.com/office/officeart/2005/8/layout/hierarchy1"/>
    <dgm:cxn modelId="{24B29BF9-429B-4148-8DDD-404B4DE20F8E}" type="presParOf" srcId="{F885142A-BEC0-4655-81E4-7C10264AF390}" destId="{70B452DF-2F40-4080-BC10-0162C9CC2093}" srcOrd="2" destOrd="0" presId="urn:microsoft.com/office/officeart/2005/8/layout/hierarchy1"/>
    <dgm:cxn modelId="{120869F8-6D5E-4CC8-8DFE-2A7CF499B15F}" type="presParOf" srcId="{F885142A-BEC0-4655-81E4-7C10264AF390}" destId="{93D2BAB8-DA66-4BF9-9BD0-1E74DC6DD1FE}" srcOrd="3" destOrd="0" presId="urn:microsoft.com/office/officeart/2005/8/layout/hierarchy1"/>
    <dgm:cxn modelId="{595DB3F8-A63C-430C-8B67-C047271EB982}" type="presParOf" srcId="{93D2BAB8-DA66-4BF9-9BD0-1E74DC6DD1FE}" destId="{D778835B-F8F9-41E2-A2E1-BFCC7ED05C51}" srcOrd="0" destOrd="0" presId="urn:microsoft.com/office/officeart/2005/8/layout/hierarchy1"/>
    <dgm:cxn modelId="{85BC95D6-289B-4CB9-A250-A34B00000156}" type="presParOf" srcId="{D778835B-F8F9-41E2-A2E1-BFCC7ED05C51}" destId="{D4A59AD6-BFE6-4A4E-96F6-9F92AEB8DB16}" srcOrd="0" destOrd="0" presId="urn:microsoft.com/office/officeart/2005/8/layout/hierarchy1"/>
    <dgm:cxn modelId="{97504913-CF8F-4C22-9BE6-D6E148D22D62}" type="presParOf" srcId="{D778835B-F8F9-41E2-A2E1-BFCC7ED05C51}" destId="{05EE593E-15C2-4B9C-A065-64F5B6BB412A}" srcOrd="1" destOrd="0" presId="urn:microsoft.com/office/officeart/2005/8/layout/hierarchy1"/>
    <dgm:cxn modelId="{453C6F59-166E-48F0-9573-48CED7EDD9FF}" type="presParOf" srcId="{93D2BAB8-DA66-4BF9-9BD0-1E74DC6DD1FE}" destId="{970884EA-A179-411F-A430-C262C40B43A5}" srcOrd="1" destOrd="0" presId="urn:microsoft.com/office/officeart/2005/8/layout/hierarchy1"/>
    <dgm:cxn modelId="{0CF70387-B465-478D-8014-3B41B11CB3F8}" type="presParOf" srcId="{F885142A-BEC0-4655-81E4-7C10264AF390}" destId="{188F28D7-0148-4081-9184-398ADEE43880}" srcOrd="4" destOrd="0" presId="urn:microsoft.com/office/officeart/2005/8/layout/hierarchy1"/>
    <dgm:cxn modelId="{52E65E78-3285-4338-856A-03DC45F612F8}" type="presParOf" srcId="{F885142A-BEC0-4655-81E4-7C10264AF390}" destId="{7B576ECC-6B8F-48A9-BE75-B69D6CB23621}" srcOrd="5" destOrd="0" presId="urn:microsoft.com/office/officeart/2005/8/layout/hierarchy1"/>
    <dgm:cxn modelId="{77CE38EA-1542-40FD-AE17-B5E3E28D1AB0}" type="presParOf" srcId="{7B576ECC-6B8F-48A9-BE75-B69D6CB23621}" destId="{ED03B023-C8CE-45F4-A8C2-06C8E2604C11}" srcOrd="0" destOrd="0" presId="urn:microsoft.com/office/officeart/2005/8/layout/hierarchy1"/>
    <dgm:cxn modelId="{48333596-184C-42D7-8453-296F5B4394B3}" type="presParOf" srcId="{ED03B023-C8CE-45F4-A8C2-06C8E2604C11}" destId="{7DAA3B4A-081E-4282-B623-E5AB4800B5E0}" srcOrd="0" destOrd="0" presId="urn:microsoft.com/office/officeart/2005/8/layout/hierarchy1"/>
    <dgm:cxn modelId="{3987448F-C150-4517-8806-B3A048BA05C1}" type="presParOf" srcId="{ED03B023-C8CE-45F4-A8C2-06C8E2604C11}" destId="{AC202BBF-1CAC-4503-8C24-B641AB7CB03C}" srcOrd="1" destOrd="0" presId="urn:microsoft.com/office/officeart/2005/8/layout/hierarchy1"/>
    <dgm:cxn modelId="{1DF1F9F1-FD80-4C41-B2A8-32F7FE275B24}" type="presParOf" srcId="{7B576ECC-6B8F-48A9-BE75-B69D6CB23621}" destId="{F8938574-3DA7-461A-BA5C-E8D6428E768D}" srcOrd="1" destOrd="0" presId="urn:microsoft.com/office/officeart/2005/8/layout/hierarchy1"/>
    <dgm:cxn modelId="{41BA2699-85B2-41E3-843A-6286D2D9F780}" type="presParOf" srcId="{01383A0A-4FAF-4923-90B3-B9FEFB07EE7C}" destId="{324749E9-FDD5-441A-941B-634D57C8FC28}" srcOrd="2" destOrd="0" presId="urn:microsoft.com/office/officeart/2005/8/layout/hierarchy1"/>
    <dgm:cxn modelId="{17921046-EADA-4E62-AC6D-9788AF2BABBF}" type="presParOf" srcId="{01383A0A-4FAF-4923-90B3-B9FEFB07EE7C}" destId="{199F35BB-28E1-4A3D-B450-5699C0370C3D}" srcOrd="3" destOrd="0" presId="urn:microsoft.com/office/officeart/2005/8/layout/hierarchy1"/>
    <dgm:cxn modelId="{05A2988B-E8B8-4D25-B050-6F3456E9B215}" type="presParOf" srcId="{199F35BB-28E1-4A3D-B450-5699C0370C3D}" destId="{DBCD9501-B631-4124-AF08-4BC04E25743B}" srcOrd="0" destOrd="0" presId="urn:microsoft.com/office/officeart/2005/8/layout/hierarchy1"/>
    <dgm:cxn modelId="{DA0E439E-09B9-4E86-B395-F678FEA639BA}" type="presParOf" srcId="{DBCD9501-B631-4124-AF08-4BC04E25743B}" destId="{A43EE963-97D5-42EA-A5D7-EFB7BA824C41}" srcOrd="0" destOrd="0" presId="urn:microsoft.com/office/officeart/2005/8/layout/hierarchy1"/>
    <dgm:cxn modelId="{22327465-C810-47E3-BBFB-E604101F0ED6}" type="presParOf" srcId="{DBCD9501-B631-4124-AF08-4BC04E25743B}" destId="{88F8457F-6EE4-4A85-A6B4-2A1F1A3B8FD0}" srcOrd="1" destOrd="0" presId="urn:microsoft.com/office/officeart/2005/8/layout/hierarchy1"/>
    <dgm:cxn modelId="{63C43AA5-B204-403A-BDCF-9F573B4E516A}" type="presParOf" srcId="{199F35BB-28E1-4A3D-B450-5699C0370C3D}" destId="{F44FB248-D53A-48CA-B9A4-E029DDDBA8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SUPCEV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Dep. de Eventos          DEV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Dep. de Comunicação     DCO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2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2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</dgm:ptLst>
  <dgm:cxnLst>
    <dgm:cxn modelId="{115BBE18-27D6-4388-B655-B42D3053CDB7}" type="presOf" srcId="{8C2091DA-E842-45AF-A117-59BA9351ED6A}" destId="{08AABA0C-AD55-4FE4-A78D-1BDA7D468403}" srcOrd="0" destOrd="0" presId="urn:microsoft.com/office/officeart/2005/8/layout/hierarchy1"/>
    <dgm:cxn modelId="{358783E9-28D5-4F9C-A179-1574DF604D99}" type="presOf" srcId="{0D4A6DFC-B323-41D0-B32E-A66E5F835DE6}" destId="{CD0A12C2-5ED7-4459-8EAD-66156F918689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3ACB9F17-293B-410D-A241-3074144E2A02}" type="presOf" srcId="{62A5C6C7-9255-4D0D-9E4A-861583170F48}" destId="{14265921-64C2-4977-9B01-CD7DBB3BC6E3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6925DF7B-6262-474F-ADA3-E5BC54ED7150}" type="presOf" srcId="{0ABF0C28-76C2-446C-B32E-83DC2DD2A841}" destId="{15C3198E-5120-425F-A404-00CC940FF1B3}" srcOrd="0" destOrd="0" presId="urn:microsoft.com/office/officeart/2005/8/layout/hierarchy1"/>
    <dgm:cxn modelId="{3D8358DD-72AD-4F97-8584-F844F5D3F3FB}" type="presOf" srcId="{4FC429FE-3261-453F-9AF4-761F03A957E9}" destId="{1FFD7995-B41E-4821-AE6B-C3EB4A5A9F96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E81ED96-2527-42FF-B132-35DAE4BCF640}" type="presOf" srcId="{B79A7B69-EC9F-453D-BF60-39F1D563FB5A}" destId="{E3F4A765-5C21-4905-A610-CCABBEA63B90}" srcOrd="0" destOrd="0" presId="urn:microsoft.com/office/officeart/2005/8/layout/hierarchy1"/>
    <dgm:cxn modelId="{7ECA010A-D4C1-4EA2-B16D-DB61D3D8E630}" type="presParOf" srcId="{CD0A12C2-5ED7-4459-8EAD-66156F918689}" destId="{C948DA7E-A026-419A-948E-371A51D2FDE8}" srcOrd="0" destOrd="0" presId="urn:microsoft.com/office/officeart/2005/8/layout/hierarchy1"/>
    <dgm:cxn modelId="{45F76DDC-A737-40B0-8C3C-01A6D46FD5E9}" type="presParOf" srcId="{C948DA7E-A026-419A-948E-371A51D2FDE8}" destId="{7E54E0E3-0699-4582-9202-9498ADBFB9C4}" srcOrd="0" destOrd="0" presId="urn:microsoft.com/office/officeart/2005/8/layout/hierarchy1"/>
    <dgm:cxn modelId="{F1FA8284-2EE4-472C-B9F3-B916D5C34081}" type="presParOf" srcId="{7E54E0E3-0699-4582-9202-9498ADBFB9C4}" destId="{0916F4F8-16FD-43C9-A674-98BCC74F78FC}" srcOrd="0" destOrd="0" presId="urn:microsoft.com/office/officeart/2005/8/layout/hierarchy1"/>
    <dgm:cxn modelId="{1F4CB29A-E233-437C-A520-F8A154C9BFEA}" type="presParOf" srcId="{7E54E0E3-0699-4582-9202-9498ADBFB9C4}" destId="{E3F4A765-5C21-4905-A610-CCABBEA63B90}" srcOrd="1" destOrd="0" presId="urn:microsoft.com/office/officeart/2005/8/layout/hierarchy1"/>
    <dgm:cxn modelId="{9CCCD81C-BA39-49D6-A01B-40D8D850034C}" type="presParOf" srcId="{C948DA7E-A026-419A-948E-371A51D2FDE8}" destId="{C078AE00-8433-4684-8FE2-7B59BBF8E3E7}" srcOrd="1" destOrd="0" presId="urn:microsoft.com/office/officeart/2005/8/layout/hierarchy1"/>
    <dgm:cxn modelId="{D6D0712F-F46C-4BCE-ACEA-402E01736196}" type="presParOf" srcId="{C078AE00-8433-4684-8FE2-7B59BBF8E3E7}" destId="{15C3198E-5120-425F-A404-00CC940FF1B3}" srcOrd="0" destOrd="0" presId="urn:microsoft.com/office/officeart/2005/8/layout/hierarchy1"/>
    <dgm:cxn modelId="{ED326344-5194-46CE-B8A1-FF6EFE02E9E9}" type="presParOf" srcId="{C078AE00-8433-4684-8FE2-7B59BBF8E3E7}" destId="{E9F2E23B-1EF8-4266-92BF-D7D24EBC9C20}" srcOrd="1" destOrd="0" presId="urn:microsoft.com/office/officeart/2005/8/layout/hierarchy1"/>
    <dgm:cxn modelId="{2322E229-FC91-4CD1-AAB9-E539D493281C}" type="presParOf" srcId="{E9F2E23B-1EF8-4266-92BF-D7D24EBC9C20}" destId="{93A14714-0E6B-4A3C-8C41-CCE810F18B3A}" srcOrd="0" destOrd="0" presId="urn:microsoft.com/office/officeart/2005/8/layout/hierarchy1"/>
    <dgm:cxn modelId="{17665724-9EF6-4406-8117-E768CE98E193}" type="presParOf" srcId="{93A14714-0E6B-4A3C-8C41-CCE810F18B3A}" destId="{259C4E3D-9F47-4794-A460-AF5EB12B844C}" srcOrd="0" destOrd="0" presId="urn:microsoft.com/office/officeart/2005/8/layout/hierarchy1"/>
    <dgm:cxn modelId="{D58C1061-884A-4F29-B73E-3953FD7BC30E}" type="presParOf" srcId="{93A14714-0E6B-4A3C-8C41-CCE810F18B3A}" destId="{08AABA0C-AD55-4FE4-A78D-1BDA7D468403}" srcOrd="1" destOrd="0" presId="urn:microsoft.com/office/officeart/2005/8/layout/hierarchy1"/>
    <dgm:cxn modelId="{47FEA4A7-30E4-4493-9B4E-3E7BDD75CC8E}" type="presParOf" srcId="{E9F2E23B-1EF8-4266-92BF-D7D24EBC9C20}" destId="{52AB5B2A-35FF-467D-9D39-450A4FF0D955}" srcOrd="1" destOrd="0" presId="urn:microsoft.com/office/officeart/2005/8/layout/hierarchy1"/>
    <dgm:cxn modelId="{D0947DDE-9B49-4054-8C09-8941E6347F1C}" type="presParOf" srcId="{C078AE00-8433-4684-8FE2-7B59BBF8E3E7}" destId="{1FFD7995-B41E-4821-AE6B-C3EB4A5A9F96}" srcOrd="2" destOrd="0" presId="urn:microsoft.com/office/officeart/2005/8/layout/hierarchy1"/>
    <dgm:cxn modelId="{5EED9BF9-7D6F-4DA6-8329-953823322E94}" type="presParOf" srcId="{C078AE00-8433-4684-8FE2-7B59BBF8E3E7}" destId="{E82C1D79-C717-4EEB-9036-CF30ABE57124}" srcOrd="3" destOrd="0" presId="urn:microsoft.com/office/officeart/2005/8/layout/hierarchy1"/>
    <dgm:cxn modelId="{BD665C66-C9CD-4FF7-9CFB-E8E1667001B6}" type="presParOf" srcId="{E82C1D79-C717-4EEB-9036-CF30ABE57124}" destId="{28C52F30-DC2F-4A3A-8B82-17838B2FBB27}" srcOrd="0" destOrd="0" presId="urn:microsoft.com/office/officeart/2005/8/layout/hierarchy1"/>
    <dgm:cxn modelId="{1CD6EA11-EA78-4956-8FCB-032A4A9FEAB6}" type="presParOf" srcId="{28C52F30-DC2F-4A3A-8B82-17838B2FBB27}" destId="{5B49302A-C14E-4F13-8D0C-33E1B6680569}" srcOrd="0" destOrd="0" presId="urn:microsoft.com/office/officeart/2005/8/layout/hierarchy1"/>
    <dgm:cxn modelId="{68CBD661-F840-400C-A449-9F0E367514D6}" type="presParOf" srcId="{28C52F30-DC2F-4A3A-8B82-17838B2FBB27}" destId="{14265921-64C2-4977-9B01-CD7DBB3BC6E3}" srcOrd="1" destOrd="0" presId="urn:microsoft.com/office/officeart/2005/8/layout/hierarchy1"/>
    <dgm:cxn modelId="{EBB452AF-BC03-46B0-9C25-583D4D984BD2}" type="presParOf" srcId="{E82C1D79-C717-4EEB-9036-CF30ABE57124}" destId="{6597CD41-750D-4456-A482-3FEB9857CA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33D294-C9E1-4BEF-BEA1-E1737D47411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0869EBF-1992-4134-90C8-6153511F0FC9}">
      <dgm:prSet phldrT="[Texto]" custT="1"/>
      <dgm:spPr/>
      <dgm:t>
        <a:bodyPr/>
        <a:lstStyle/>
        <a:p>
          <a:r>
            <a:rPr lang="pt-BR" sz="1200" dirty="0" smtClean="0"/>
            <a:t>PROJUR</a:t>
          </a:r>
          <a:endParaRPr lang="pt-BR" sz="1200" dirty="0"/>
        </a:p>
      </dgm:t>
    </dgm:pt>
    <dgm:pt modelId="{18DF1C59-C038-4926-B51D-608AD4684DAB}" type="parTrans" cxnId="{A5E5B02B-E792-4FB0-A7A5-322F327CE6FC}">
      <dgm:prSet/>
      <dgm:spPr/>
      <dgm:t>
        <a:bodyPr/>
        <a:lstStyle/>
        <a:p>
          <a:endParaRPr lang="pt-BR" sz="1200"/>
        </a:p>
      </dgm:t>
    </dgm:pt>
    <dgm:pt modelId="{2E59D6ED-F4C0-41BF-ADBD-73FD86C67E54}" type="sibTrans" cxnId="{A5E5B02B-E792-4FB0-A7A5-322F327CE6FC}">
      <dgm:prSet/>
      <dgm:spPr/>
      <dgm:t>
        <a:bodyPr/>
        <a:lstStyle/>
        <a:p>
          <a:endParaRPr lang="pt-BR" sz="1200"/>
        </a:p>
      </dgm:t>
    </dgm:pt>
    <dgm:pt modelId="{CCC5B124-F2DE-4B32-AB8C-5F4DDDC41039}">
      <dgm:prSet phldrT="[Texto]" custT="1"/>
      <dgm:spPr/>
      <dgm:t>
        <a:bodyPr/>
        <a:lstStyle/>
        <a:p>
          <a:r>
            <a:rPr lang="pt-BR" sz="1200" dirty="0" err="1" smtClean="0"/>
            <a:t>SubProcuradoria</a:t>
          </a:r>
          <a:r>
            <a:rPr lang="pt-BR" sz="1200" dirty="0" smtClean="0"/>
            <a:t> de Execução Fiscal e Conciliação</a:t>
          </a:r>
          <a:br>
            <a:rPr lang="pt-BR" sz="1200" dirty="0" smtClean="0"/>
          </a:br>
          <a:r>
            <a:rPr lang="pt-BR" sz="1200" dirty="0" smtClean="0"/>
            <a:t>SEC</a:t>
          </a:r>
          <a:endParaRPr lang="pt-BR" sz="1200" dirty="0"/>
        </a:p>
      </dgm:t>
    </dgm:pt>
    <dgm:pt modelId="{BCC8301A-F0C8-47D7-BFE9-E9EE54056385}" type="sibTrans" cxnId="{DDB94E7A-40BC-4ABB-92BD-7E0F3499250A}">
      <dgm:prSet/>
      <dgm:spPr/>
      <dgm:t>
        <a:bodyPr/>
        <a:lstStyle/>
        <a:p>
          <a:endParaRPr lang="pt-BR" sz="1200"/>
        </a:p>
      </dgm:t>
    </dgm:pt>
    <dgm:pt modelId="{62310DBB-E04B-4EE0-89B0-DA644282D20E}" type="parTrans" cxnId="{DDB94E7A-40BC-4ABB-92BD-7E0F3499250A}">
      <dgm:prSet/>
      <dgm:spPr/>
      <dgm:t>
        <a:bodyPr/>
        <a:lstStyle/>
        <a:p>
          <a:endParaRPr lang="pt-BR" sz="1200"/>
        </a:p>
      </dgm:t>
    </dgm:pt>
    <dgm:pt modelId="{FA6768F5-4974-4FC7-8895-458A976F44AD}">
      <dgm:prSet phldrT="[Texto]" custT="1"/>
      <dgm:spPr/>
      <dgm:t>
        <a:bodyPr/>
        <a:lstStyle/>
        <a:p>
          <a:r>
            <a:rPr lang="pt-BR" sz="1200" dirty="0" err="1" smtClean="0"/>
            <a:t>SubProcuradoria</a:t>
          </a:r>
          <a:r>
            <a:rPr lang="pt-BR" sz="1200" dirty="0" smtClean="0"/>
            <a:t> Contencioso</a:t>
          </a:r>
          <a:br>
            <a:rPr lang="pt-BR" sz="1200" dirty="0" smtClean="0"/>
          </a:br>
          <a:r>
            <a:rPr lang="pt-BR" sz="1200" dirty="0" smtClean="0"/>
            <a:t>SCT</a:t>
          </a:r>
        </a:p>
      </dgm:t>
    </dgm:pt>
    <dgm:pt modelId="{54D6F0E2-99D9-4727-B6B2-5D1D626D926B}" type="parTrans" cxnId="{FB475A7F-9927-42D2-AD62-E034F4611D1E}">
      <dgm:prSet/>
      <dgm:spPr/>
      <dgm:t>
        <a:bodyPr/>
        <a:lstStyle/>
        <a:p>
          <a:endParaRPr lang="pt-BR" sz="1200"/>
        </a:p>
      </dgm:t>
    </dgm:pt>
    <dgm:pt modelId="{DD50B1B4-2506-4A36-A504-22241BF6D9FC}" type="sibTrans" cxnId="{FB475A7F-9927-42D2-AD62-E034F4611D1E}">
      <dgm:prSet/>
      <dgm:spPr/>
      <dgm:t>
        <a:bodyPr/>
        <a:lstStyle/>
        <a:p>
          <a:endParaRPr lang="pt-BR" sz="1200"/>
        </a:p>
      </dgm:t>
    </dgm:pt>
    <dgm:pt modelId="{C40B4624-6AA3-4E0F-BA89-F28FB8EB295F}">
      <dgm:prSet phldrT="[Texto]" custT="1"/>
      <dgm:spPr/>
      <dgm:t>
        <a:bodyPr/>
        <a:lstStyle/>
        <a:p>
          <a:r>
            <a:rPr lang="pt-BR" sz="1200" dirty="0" err="1" smtClean="0"/>
            <a:t>SubProcuradoria</a:t>
          </a:r>
          <a:r>
            <a:rPr lang="pt-BR" sz="1200" dirty="0" smtClean="0"/>
            <a:t>   Consultivo</a:t>
          </a:r>
          <a:br>
            <a:rPr lang="pt-BR" sz="1200" dirty="0" smtClean="0"/>
          </a:br>
          <a:r>
            <a:rPr lang="pt-BR" sz="1200" dirty="0" smtClean="0"/>
            <a:t>SCS</a:t>
          </a:r>
          <a:endParaRPr lang="pt-BR" sz="1200" dirty="0"/>
        </a:p>
      </dgm:t>
    </dgm:pt>
    <dgm:pt modelId="{0B744145-50B2-43A9-8D0C-72EAD5593188}" type="parTrans" cxnId="{787BF6ED-5C6C-4EE8-87C9-12D63A8C92B5}">
      <dgm:prSet/>
      <dgm:spPr/>
      <dgm:t>
        <a:bodyPr/>
        <a:lstStyle/>
        <a:p>
          <a:endParaRPr lang="pt-BR" sz="1200"/>
        </a:p>
      </dgm:t>
    </dgm:pt>
    <dgm:pt modelId="{B126C4DF-BD37-49DB-94D1-26C916CEBB43}" type="sibTrans" cxnId="{787BF6ED-5C6C-4EE8-87C9-12D63A8C92B5}">
      <dgm:prSet/>
      <dgm:spPr/>
      <dgm:t>
        <a:bodyPr/>
        <a:lstStyle/>
        <a:p>
          <a:endParaRPr lang="pt-BR" sz="1200"/>
        </a:p>
      </dgm:t>
    </dgm:pt>
    <dgm:pt modelId="{8F558AAF-6101-4C7D-A855-DBBF230EF42E}" type="pres">
      <dgm:prSet presAssocID="{1233D294-C9E1-4BEF-BEA1-E1737D47411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F5D9D5A-2664-4DC4-960A-E10ED7927A91}" type="pres">
      <dgm:prSet presAssocID="{E0869EBF-1992-4134-90C8-6153511F0FC9}" presName="hierRoot1" presStyleCnt="0"/>
      <dgm:spPr/>
      <dgm:t>
        <a:bodyPr/>
        <a:lstStyle/>
        <a:p>
          <a:endParaRPr lang="pt-BR"/>
        </a:p>
      </dgm:t>
    </dgm:pt>
    <dgm:pt modelId="{90186057-45BA-4B47-B5A9-E25FD21F2528}" type="pres">
      <dgm:prSet presAssocID="{E0869EBF-1992-4134-90C8-6153511F0FC9}" presName="composite" presStyleCnt="0"/>
      <dgm:spPr/>
      <dgm:t>
        <a:bodyPr/>
        <a:lstStyle/>
        <a:p>
          <a:endParaRPr lang="pt-BR"/>
        </a:p>
      </dgm:t>
    </dgm:pt>
    <dgm:pt modelId="{EA25CBBE-0A41-4F08-B358-A8E30F5FEB8E}" type="pres">
      <dgm:prSet presAssocID="{E0869EBF-1992-4134-90C8-6153511F0FC9}" presName="background" presStyleLbl="node0" presStyleIdx="0" presStyleCnt="1"/>
      <dgm:spPr/>
      <dgm:t>
        <a:bodyPr/>
        <a:lstStyle/>
        <a:p>
          <a:endParaRPr lang="pt-BR"/>
        </a:p>
      </dgm:t>
    </dgm:pt>
    <dgm:pt modelId="{DCF2DD44-2BFE-4E73-A278-19E65A7F6134}" type="pres">
      <dgm:prSet presAssocID="{E0869EBF-1992-4134-90C8-6153511F0FC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AF69888-C56E-409A-8929-3826B6BFEB81}" type="pres">
      <dgm:prSet presAssocID="{E0869EBF-1992-4134-90C8-6153511F0FC9}" presName="hierChild2" presStyleCnt="0"/>
      <dgm:spPr/>
      <dgm:t>
        <a:bodyPr/>
        <a:lstStyle/>
        <a:p>
          <a:endParaRPr lang="pt-BR"/>
        </a:p>
      </dgm:t>
    </dgm:pt>
    <dgm:pt modelId="{966E8026-8D1B-42B8-AE5A-CDE2CAAC338E}" type="pres">
      <dgm:prSet presAssocID="{54D6F0E2-99D9-4727-B6B2-5D1D626D926B}" presName="Name10" presStyleLbl="parChTrans1D2" presStyleIdx="0" presStyleCnt="3"/>
      <dgm:spPr/>
      <dgm:t>
        <a:bodyPr/>
        <a:lstStyle/>
        <a:p>
          <a:endParaRPr lang="pt-BR"/>
        </a:p>
      </dgm:t>
    </dgm:pt>
    <dgm:pt modelId="{9101455C-9523-4EB2-B0CD-B754F75F4B98}" type="pres">
      <dgm:prSet presAssocID="{FA6768F5-4974-4FC7-8895-458A976F44AD}" presName="hierRoot2" presStyleCnt="0"/>
      <dgm:spPr/>
      <dgm:t>
        <a:bodyPr/>
        <a:lstStyle/>
        <a:p>
          <a:endParaRPr lang="pt-BR"/>
        </a:p>
      </dgm:t>
    </dgm:pt>
    <dgm:pt modelId="{BBA161D0-35F6-4777-A9B5-E83A7D788D46}" type="pres">
      <dgm:prSet presAssocID="{FA6768F5-4974-4FC7-8895-458A976F44AD}" presName="composite2" presStyleCnt="0"/>
      <dgm:spPr/>
      <dgm:t>
        <a:bodyPr/>
        <a:lstStyle/>
        <a:p>
          <a:endParaRPr lang="pt-BR"/>
        </a:p>
      </dgm:t>
    </dgm:pt>
    <dgm:pt modelId="{6BC52C2A-EE4A-4E2B-B066-E66EFC7B0C2D}" type="pres">
      <dgm:prSet presAssocID="{FA6768F5-4974-4FC7-8895-458A976F44AD}" presName="background2" presStyleLbl="node2" presStyleIdx="0" presStyleCnt="3"/>
      <dgm:spPr/>
      <dgm:t>
        <a:bodyPr/>
        <a:lstStyle/>
        <a:p>
          <a:endParaRPr lang="pt-BR"/>
        </a:p>
      </dgm:t>
    </dgm:pt>
    <dgm:pt modelId="{62E10406-3AB4-47AB-B507-4EEBEFC06D93}" type="pres">
      <dgm:prSet presAssocID="{FA6768F5-4974-4FC7-8895-458A976F44AD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01D9DF0-3170-4574-B385-739346401A9A}" type="pres">
      <dgm:prSet presAssocID="{FA6768F5-4974-4FC7-8895-458A976F44AD}" presName="hierChild3" presStyleCnt="0"/>
      <dgm:spPr/>
      <dgm:t>
        <a:bodyPr/>
        <a:lstStyle/>
        <a:p>
          <a:endParaRPr lang="pt-BR"/>
        </a:p>
      </dgm:t>
    </dgm:pt>
    <dgm:pt modelId="{87A6A42A-035F-4A80-9B55-4F8DFF043621}" type="pres">
      <dgm:prSet presAssocID="{62310DBB-E04B-4EE0-89B0-DA644282D20E}" presName="Name10" presStyleLbl="parChTrans1D2" presStyleIdx="1" presStyleCnt="3"/>
      <dgm:spPr/>
      <dgm:t>
        <a:bodyPr/>
        <a:lstStyle/>
        <a:p>
          <a:endParaRPr lang="pt-BR"/>
        </a:p>
      </dgm:t>
    </dgm:pt>
    <dgm:pt modelId="{84FCAA6B-B480-49D1-A3AA-5FF6B1761373}" type="pres">
      <dgm:prSet presAssocID="{CCC5B124-F2DE-4B32-AB8C-5F4DDDC41039}" presName="hierRoot2" presStyleCnt="0"/>
      <dgm:spPr/>
      <dgm:t>
        <a:bodyPr/>
        <a:lstStyle/>
        <a:p>
          <a:endParaRPr lang="pt-BR"/>
        </a:p>
      </dgm:t>
    </dgm:pt>
    <dgm:pt modelId="{891275CB-2395-4C4A-9381-A1B33DAC0731}" type="pres">
      <dgm:prSet presAssocID="{CCC5B124-F2DE-4B32-AB8C-5F4DDDC41039}" presName="composite2" presStyleCnt="0"/>
      <dgm:spPr/>
      <dgm:t>
        <a:bodyPr/>
        <a:lstStyle/>
        <a:p>
          <a:endParaRPr lang="pt-BR"/>
        </a:p>
      </dgm:t>
    </dgm:pt>
    <dgm:pt modelId="{18BA6B68-3DED-47E5-925E-84B89197D78C}" type="pres">
      <dgm:prSet presAssocID="{CCC5B124-F2DE-4B32-AB8C-5F4DDDC41039}" presName="background2" presStyleLbl="node2" presStyleIdx="1" presStyleCnt="3"/>
      <dgm:spPr/>
      <dgm:t>
        <a:bodyPr/>
        <a:lstStyle/>
        <a:p>
          <a:endParaRPr lang="pt-BR"/>
        </a:p>
      </dgm:t>
    </dgm:pt>
    <dgm:pt modelId="{9AC008DE-1E17-4AD2-B0C0-EF3BE8C5A6F6}" type="pres">
      <dgm:prSet presAssocID="{CCC5B124-F2DE-4B32-AB8C-5F4DDDC41039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0D3BBAC-1C8E-42CC-93D0-D69453D1B5FC}" type="pres">
      <dgm:prSet presAssocID="{CCC5B124-F2DE-4B32-AB8C-5F4DDDC41039}" presName="hierChild3" presStyleCnt="0"/>
      <dgm:spPr/>
      <dgm:t>
        <a:bodyPr/>
        <a:lstStyle/>
        <a:p>
          <a:endParaRPr lang="pt-BR"/>
        </a:p>
      </dgm:t>
    </dgm:pt>
    <dgm:pt modelId="{943BF685-B6D2-4C83-B78B-289089E18663}" type="pres">
      <dgm:prSet presAssocID="{0B744145-50B2-43A9-8D0C-72EAD5593188}" presName="Name10" presStyleLbl="parChTrans1D2" presStyleIdx="2" presStyleCnt="3"/>
      <dgm:spPr/>
      <dgm:t>
        <a:bodyPr/>
        <a:lstStyle/>
        <a:p>
          <a:endParaRPr lang="pt-BR"/>
        </a:p>
      </dgm:t>
    </dgm:pt>
    <dgm:pt modelId="{B74E06FE-1653-429E-A71F-98BD85F77D44}" type="pres">
      <dgm:prSet presAssocID="{C40B4624-6AA3-4E0F-BA89-F28FB8EB295F}" presName="hierRoot2" presStyleCnt="0"/>
      <dgm:spPr/>
      <dgm:t>
        <a:bodyPr/>
        <a:lstStyle/>
        <a:p>
          <a:endParaRPr lang="pt-BR"/>
        </a:p>
      </dgm:t>
    </dgm:pt>
    <dgm:pt modelId="{716035D0-2AB4-4E92-89F0-E5C9125E3A06}" type="pres">
      <dgm:prSet presAssocID="{C40B4624-6AA3-4E0F-BA89-F28FB8EB295F}" presName="composite2" presStyleCnt="0"/>
      <dgm:spPr/>
      <dgm:t>
        <a:bodyPr/>
        <a:lstStyle/>
        <a:p>
          <a:endParaRPr lang="pt-BR"/>
        </a:p>
      </dgm:t>
    </dgm:pt>
    <dgm:pt modelId="{5348A7E7-DBF4-443E-AD00-67E59D33EDBB}" type="pres">
      <dgm:prSet presAssocID="{C40B4624-6AA3-4E0F-BA89-F28FB8EB295F}" presName="background2" presStyleLbl="node2" presStyleIdx="2" presStyleCnt="3"/>
      <dgm:spPr/>
      <dgm:t>
        <a:bodyPr/>
        <a:lstStyle/>
        <a:p>
          <a:endParaRPr lang="pt-BR"/>
        </a:p>
      </dgm:t>
    </dgm:pt>
    <dgm:pt modelId="{14B2B513-4279-44CB-BD9D-88B126E2C335}" type="pres">
      <dgm:prSet presAssocID="{C40B4624-6AA3-4E0F-BA89-F28FB8EB295F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0B9FC16-0373-4990-A2EB-F76CE5BBA991}" type="pres">
      <dgm:prSet presAssocID="{C40B4624-6AA3-4E0F-BA89-F28FB8EB295F}" presName="hierChild3" presStyleCnt="0"/>
      <dgm:spPr/>
      <dgm:t>
        <a:bodyPr/>
        <a:lstStyle/>
        <a:p>
          <a:endParaRPr lang="pt-BR"/>
        </a:p>
      </dgm:t>
    </dgm:pt>
  </dgm:ptLst>
  <dgm:cxnLst>
    <dgm:cxn modelId="{2DE514D7-C6C2-4A57-8A3D-7B83A2A3B4E9}" type="presOf" srcId="{C40B4624-6AA3-4E0F-BA89-F28FB8EB295F}" destId="{14B2B513-4279-44CB-BD9D-88B126E2C335}" srcOrd="0" destOrd="0" presId="urn:microsoft.com/office/officeart/2005/8/layout/hierarchy1"/>
    <dgm:cxn modelId="{DC22A166-14E5-4C4E-B4E3-328B6A4DD1EA}" type="presOf" srcId="{CCC5B124-F2DE-4B32-AB8C-5F4DDDC41039}" destId="{9AC008DE-1E17-4AD2-B0C0-EF3BE8C5A6F6}" srcOrd="0" destOrd="0" presId="urn:microsoft.com/office/officeart/2005/8/layout/hierarchy1"/>
    <dgm:cxn modelId="{787BF6ED-5C6C-4EE8-87C9-12D63A8C92B5}" srcId="{E0869EBF-1992-4134-90C8-6153511F0FC9}" destId="{C40B4624-6AA3-4E0F-BA89-F28FB8EB295F}" srcOrd="2" destOrd="0" parTransId="{0B744145-50B2-43A9-8D0C-72EAD5593188}" sibTransId="{B126C4DF-BD37-49DB-94D1-26C916CEBB43}"/>
    <dgm:cxn modelId="{DDB94E7A-40BC-4ABB-92BD-7E0F3499250A}" srcId="{E0869EBF-1992-4134-90C8-6153511F0FC9}" destId="{CCC5B124-F2DE-4B32-AB8C-5F4DDDC41039}" srcOrd="1" destOrd="0" parTransId="{62310DBB-E04B-4EE0-89B0-DA644282D20E}" sibTransId="{BCC8301A-F0C8-47D7-BFE9-E9EE54056385}"/>
    <dgm:cxn modelId="{63F1739F-455E-4043-9477-091B94A7BF02}" type="presOf" srcId="{54D6F0E2-99D9-4727-B6B2-5D1D626D926B}" destId="{966E8026-8D1B-42B8-AE5A-CDE2CAAC338E}" srcOrd="0" destOrd="0" presId="urn:microsoft.com/office/officeart/2005/8/layout/hierarchy1"/>
    <dgm:cxn modelId="{A5E5B02B-E792-4FB0-A7A5-322F327CE6FC}" srcId="{1233D294-C9E1-4BEF-BEA1-E1737D47411D}" destId="{E0869EBF-1992-4134-90C8-6153511F0FC9}" srcOrd="0" destOrd="0" parTransId="{18DF1C59-C038-4926-B51D-608AD4684DAB}" sibTransId="{2E59D6ED-F4C0-41BF-ADBD-73FD86C67E54}"/>
    <dgm:cxn modelId="{EC880C39-30F8-4186-AA74-9F1CB5D404B9}" type="presOf" srcId="{FA6768F5-4974-4FC7-8895-458A976F44AD}" destId="{62E10406-3AB4-47AB-B507-4EEBEFC06D93}" srcOrd="0" destOrd="0" presId="urn:microsoft.com/office/officeart/2005/8/layout/hierarchy1"/>
    <dgm:cxn modelId="{FB475A7F-9927-42D2-AD62-E034F4611D1E}" srcId="{E0869EBF-1992-4134-90C8-6153511F0FC9}" destId="{FA6768F5-4974-4FC7-8895-458A976F44AD}" srcOrd="0" destOrd="0" parTransId="{54D6F0E2-99D9-4727-B6B2-5D1D626D926B}" sibTransId="{DD50B1B4-2506-4A36-A504-22241BF6D9FC}"/>
    <dgm:cxn modelId="{A1C0C077-6F57-49C4-999C-FA1FD5C2BD37}" type="presOf" srcId="{0B744145-50B2-43A9-8D0C-72EAD5593188}" destId="{943BF685-B6D2-4C83-B78B-289089E18663}" srcOrd="0" destOrd="0" presId="urn:microsoft.com/office/officeart/2005/8/layout/hierarchy1"/>
    <dgm:cxn modelId="{33663563-2B77-4AA9-8D48-6054A6EBFD47}" type="presOf" srcId="{E0869EBF-1992-4134-90C8-6153511F0FC9}" destId="{DCF2DD44-2BFE-4E73-A278-19E65A7F6134}" srcOrd="0" destOrd="0" presId="urn:microsoft.com/office/officeart/2005/8/layout/hierarchy1"/>
    <dgm:cxn modelId="{63D9B2BF-E72E-4CF3-9ED8-DB2C32CF783B}" type="presOf" srcId="{62310DBB-E04B-4EE0-89B0-DA644282D20E}" destId="{87A6A42A-035F-4A80-9B55-4F8DFF043621}" srcOrd="0" destOrd="0" presId="urn:microsoft.com/office/officeart/2005/8/layout/hierarchy1"/>
    <dgm:cxn modelId="{EE7746E8-FDFB-4779-B34F-1B426E049958}" type="presOf" srcId="{1233D294-C9E1-4BEF-BEA1-E1737D47411D}" destId="{8F558AAF-6101-4C7D-A855-DBBF230EF42E}" srcOrd="0" destOrd="0" presId="urn:microsoft.com/office/officeart/2005/8/layout/hierarchy1"/>
    <dgm:cxn modelId="{48C5C970-CC36-459A-A972-7B1433940692}" type="presParOf" srcId="{8F558AAF-6101-4C7D-A855-DBBF230EF42E}" destId="{4F5D9D5A-2664-4DC4-960A-E10ED7927A91}" srcOrd="0" destOrd="0" presId="urn:microsoft.com/office/officeart/2005/8/layout/hierarchy1"/>
    <dgm:cxn modelId="{C28BD319-1FB9-4EE7-AB3F-24D1938D2DA8}" type="presParOf" srcId="{4F5D9D5A-2664-4DC4-960A-E10ED7927A91}" destId="{90186057-45BA-4B47-B5A9-E25FD21F2528}" srcOrd="0" destOrd="0" presId="urn:microsoft.com/office/officeart/2005/8/layout/hierarchy1"/>
    <dgm:cxn modelId="{FE8C0D9E-EBE4-4123-B5FD-FF45FB5A2465}" type="presParOf" srcId="{90186057-45BA-4B47-B5A9-E25FD21F2528}" destId="{EA25CBBE-0A41-4F08-B358-A8E30F5FEB8E}" srcOrd="0" destOrd="0" presId="urn:microsoft.com/office/officeart/2005/8/layout/hierarchy1"/>
    <dgm:cxn modelId="{104EB669-91FA-4384-8909-9FC832D7EAE3}" type="presParOf" srcId="{90186057-45BA-4B47-B5A9-E25FD21F2528}" destId="{DCF2DD44-2BFE-4E73-A278-19E65A7F6134}" srcOrd="1" destOrd="0" presId="urn:microsoft.com/office/officeart/2005/8/layout/hierarchy1"/>
    <dgm:cxn modelId="{4540A86F-AC41-4C44-85FB-A0ED3A548F89}" type="presParOf" srcId="{4F5D9D5A-2664-4DC4-960A-E10ED7927A91}" destId="{CAF69888-C56E-409A-8929-3826B6BFEB81}" srcOrd="1" destOrd="0" presId="urn:microsoft.com/office/officeart/2005/8/layout/hierarchy1"/>
    <dgm:cxn modelId="{A5CD95FA-D9B3-42DC-B159-72D4996AC1C9}" type="presParOf" srcId="{CAF69888-C56E-409A-8929-3826B6BFEB81}" destId="{966E8026-8D1B-42B8-AE5A-CDE2CAAC338E}" srcOrd="0" destOrd="0" presId="urn:microsoft.com/office/officeart/2005/8/layout/hierarchy1"/>
    <dgm:cxn modelId="{C6ECFB87-EA41-4A9B-9D77-2951E145BFAB}" type="presParOf" srcId="{CAF69888-C56E-409A-8929-3826B6BFEB81}" destId="{9101455C-9523-4EB2-B0CD-B754F75F4B98}" srcOrd="1" destOrd="0" presId="urn:microsoft.com/office/officeart/2005/8/layout/hierarchy1"/>
    <dgm:cxn modelId="{A7BF44C5-108C-4A5B-A2A8-2965970FEE83}" type="presParOf" srcId="{9101455C-9523-4EB2-B0CD-B754F75F4B98}" destId="{BBA161D0-35F6-4777-A9B5-E83A7D788D46}" srcOrd="0" destOrd="0" presId="urn:microsoft.com/office/officeart/2005/8/layout/hierarchy1"/>
    <dgm:cxn modelId="{44306416-A81A-4F14-A43E-727FCAF3B648}" type="presParOf" srcId="{BBA161D0-35F6-4777-A9B5-E83A7D788D46}" destId="{6BC52C2A-EE4A-4E2B-B066-E66EFC7B0C2D}" srcOrd="0" destOrd="0" presId="urn:microsoft.com/office/officeart/2005/8/layout/hierarchy1"/>
    <dgm:cxn modelId="{2D6162DB-23B8-4601-8E4D-2BDC821E47E9}" type="presParOf" srcId="{BBA161D0-35F6-4777-A9B5-E83A7D788D46}" destId="{62E10406-3AB4-47AB-B507-4EEBEFC06D93}" srcOrd="1" destOrd="0" presId="urn:microsoft.com/office/officeart/2005/8/layout/hierarchy1"/>
    <dgm:cxn modelId="{9BA71900-6443-47C7-84DD-19577BB50068}" type="presParOf" srcId="{9101455C-9523-4EB2-B0CD-B754F75F4B98}" destId="{B01D9DF0-3170-4574-B385-739346401A9A}" srcOrd="1" destOrd="0" presId="urn:microsoft.com/office/officeart/2005/8/layout/hierarchy1"/>
    <dgm:cxn modelId="{791D6FE9-3DE2-4C92-BEC1-35C4C0F254D6}" type="presParOf" srcId="{CAF69888-C56E-409A-8929-3826B6BFEB81}" destId="{87A6A42A-035F-4A80-9B55-4F8DFF043621}" srcOrd="2" destOrd="0" presId="urn:microsoft.com/office/officeart/2005/8/layout/hierarchy1"/>
    <dgm:cxn modelId="{DC9E4549-DB90-4A28-9D13-44D5D9524897}" type="presParOf" srcId="{CAF69888-C56E-409A-8929-3826B6BFEB81}" destId="{84FCAA6B-B480-49D1-A3AA-5FF6B1761373}" srcOrd="3" destOrd="0" presId="urn:microsoft.com/office/officeart/2005/8/layout/hierarchy1"/>
    <dgm:cxn modelId="{8E05ED1F-BB65-4D7B-9CAD-E11E9E90BCEA}" type="presParOf" srcId="{84FCAA6B-B480-49D1-A3AA-5FF6B1761373}" destId="{891275CB-2395-4C4A-9381-A1B33DAC0731}" srcOrd="0" destOrd="0" presId="urn:microsoft.com/office/officeart/2005/8/layout/hierarchy1"/>
    <dgm:cxn modelId="{DA32094C-24F0-44E4-8AFE-F12BAB2FA8AF}" type="presParOf" srcId="{891275CB-2395-4C4A-9381-A1B33DAC0731}" destId="{18BA6B68-3DED-47E5-925E-84B89197D78C}" srcOrd="0" destOrd="0" presId="urn:microsoft.com/office/officeart/2005/8/layout/hierarchy1"/>
    <dgm:cxn modelId="{42BA4331-600A-411E-BC27-9E95CBE0E684}" type="presParOf" srcId="{891275CB-2395-4C4A-9381-A1B33DAC0731}" destId="{9AC008DE-1E17-4AD2-B0C0-EF3BE8C5A6F6}" srcOrd="1" destOrd="0" presId="urn:microsoft.com/office/officeart/2005/8/layout/hierarchy1"/>
    <dgm:cxn modelId="{2D67DBB4-7371-463A-9301-8708C2A5E207}" type="presParOf" srcId="{84FCAA6B-B480-49D1-A3AA-5FF6B1761373}" destId="{10D3BBAC-1C8E-42CC-93D0-D69453D1B5FC}" srcOrd="1" destOrd="0" presId="urn:microsoft.com/office/officeart/2005/8/layout/hierarchy1"/>
    <dgm:cxn modelId="{11205B30-0463-41A7-B5AC-80A2785BF4AA}" type="presParOf" srcId="{CAF69888-C56E-409A-8929-3826B6BFEB81}" destId="{943BF685-B6D2-4C83-B78B-289089E18663}" srcOrd="4" destOrd="0" presId="urn:microsoft.com/office/officeart/2005/8/layout/hierarchy1"/>
    <dgm:cxn modelId="{F6662702-7D77-43DE-9E58-769DE0DAF33B}" type="presParOf" srcId="{CAF69888-C56E-409A-8929-3826B6BFEB81}" destId="{B74E06FE-1653-429E-A71F-98BD85F77D44}" srcOrd="5" destOrd="0" presId="urn:microsoft.com/office/officeart/2005/8/layout/hierarchy1"/>
    <dgm:cxn modelId="{E8C1EFE6-1050-4706-9ECB-C4AD1C8918C7}" type="presParOf" srcId="{B74E06FE-1653-429E-A71F-98BD85F77D44}" destId="{716035D0-2AB4-4E92-89F0-E5C9125E3A06}" srcOrd="0" destOrd="0" presId="urn:microsoft.com/office/officeart/2005/8/layout/hierarchy1"/>
    <dgm:cxn modelId="{0D738811-0B1E-4B49-9ED9-5F25CA1D7A2D}" type="presParOf" srcId="{716035D0-2AB4-4E92-89F0-E5C9125E3A06}" destId="{5348A7E7-DBF4-443E-AD00-67E59D33EDBB}" srcOrd="0" destOrd="0" presId="urn:microsoft.com/office/officeart/2005/8/layout/hierarchy1"/>
    <dgm:cxn modelId="{85683D53-85DC-4BE9-9615-AF6B38F028ED}" type="presParOf" srcId="{716035D0-2AB4-4E92-89F0-E5C9125E3A06}" destId="{14B2B513-4279-44CB-BD9D-88B126E2C335}" srcOrd="1" destOrd="0" presId="urn:microsoft.com/office/officeart/2005/8/layout/hierarchy1"/>
    <dgm:cxn modelId="{B69CF31D-8BC4-4843-BCD5-5CA62D309064}" type="presParOf" srcId="{B74E06FE-1653-429E-A71F-98BD85F77D44}" destId="{F0B9FC16-0373-4990-A2EB-F76CE5BBA9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5B2B94-3310-40B3-A632-568B8533E3FD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1A029B-FB8E-4182-A097-BD8431C286EA}">
      <dgm:prSet phldrT="[Texto]" custT="1"/>
      <dgm:spPr/>
      <dgm:t>
        <a:bodyPr/>
        <a:lstStyle/>
        <a:p>
          <a:r>
            <a:rPr lang="pt-BR" sz="1200" dirty="0" smtClean="0"/>
            <a:t>SUPFIS</a:t>
          </a:r>
          <a:endParaRPr lang="pt-BR" sz="1200" dirty="0"/>
        </a:p>
      </dgm:t>
    </dgm:pt>
    <dgm:pt modelId="{B81DA41A-0F64-457A-9F60-1216A35FAC61}" type="parTrans" cxnId="{CC8B1CE3-A14E-4E9B-B61C-4E1975F98D46}">
      <dgm:prSet/>
      <dgm:spPr/>
      <dgm:t>
        <a:bodyPr/>
        <a:lstStyle/>
        <a:p>
          <a:endParaRPr lang="pt-BR" sz="1200"/>
        </a:p>
      </dgm:t>
    </dgm:pt>
    <dgm:pt modelId="{E2386917-8E2B-43D1-8DBC-07531D9EAA61}" type="sibTrans" cxnId="{CC8B1CE3-A14E-4E9B-B61C-4E1975F98D46}">
      <dgm:prSet/>
      <dgm:spPr/>
      <dgm:t>
        <a:bodyPr/>
        <a:lstStyle/>
        <a:p>
          <a:endParaRPr lang="pt-BR" sz="1200"/>
        </a:p>
      </dgm:t>
    </dgm:pt>
    <dgm:pt modelId="{83142935-C220-4D56-ADA1-D09CF537A6E8}">
      <dgm:prSet phldrT="[Texto]" custT="1"/>
      <dgm:spPr/>
      <dgm:t>
        <a:bodyPr/>
        <a:lstStyle/>
        <a:p>
          <a:r>
            <a:rPr lang="pt-BR" sz="1200" dirty="0" smtClean="0"/>
            <a:t>12 Gerências Regionais       </a:t>
          </a:r>
          <a:r>
            <a:rPr lang="pt-BR" sz="1200" dirty="0" err="1" smtClean="0"/>
            <a:t>GREs</a:t>
          </a:r>
          <a:endParaRPr lang="pt-BR" sz="1200" dirty="0"/>
        </a:p>
      </dgm:t>
    </dgm:pt>
    <dgm:pt modelId="{3F05AD75-9E94-4E40-A001-5A59DBD80183}" type="parTrans" cxnId="{C74253F0-FB97-4314-8A90-57B483464C80}">
      <dgm:prSet/>
      <dgm:spPr/>
      <dgm:t>
        <a:bodyPr/>
        <a:lstStyle/>
        <a:p>
          <a:endParaRPr lang="pt-BR" sz="1200"/>
        </a:p>
      </dgm:t>
    </dgm:pt>
    <dgm:pt modelId="{A734F136-0B86-4288-99E1-0BC2E7BDEBC8}" type="sibTrans" cxnId="{C74253F0-FB97-4314-8A90-57B483464C80}">
      <dgm:prSet/>
      <dgm:spPr/>
      <dgm:t>
        <a:bodyPr/>
        <a:lstStyle/>
        <a:p>
          <a:endParaRPr lang="pt-BR" sz="1200"/>
        </a:p>
      </dgm:t>
    </dgm:pt>
    <dgm:pt modelId="{EEC7C041-C148-4636-AD6C-57F033549C77}">
      <dgm:prSet phldrT="[Texto]" custT="1"/>
      <dgm:spPr/>
      <dgm:t>
        <a:bodyPr/>
        <a:lstStyle/>
        <a:p>
          <a:r>
            <a:rPr lang="pt-BR" sz="1200" dirty="0" smtClean="0"/>
            <a:t>Dep. Operacional   DOP</a:t>
          </a:r>
          <a:endParaRPr lang="pt-BR" sz="1200" dirty="0"/>
        </a:p>
      </dgm:t>
    </dgm:pt>
    <dgm:pt modelId="{FD66892B-6F63-47F9-9DB5-DB202423494B}" type="parTrans" cxnId="{6AE7ED59-7A1C-4E07-BCA3-98934EC5478F}">
      <dgm:prSet/>
      <dgm:spPr/>
      <dgm:t>
        <a:bodyPr/>
        <a:lstStyle/>
        <a:p>
          <a:endParaRPr lang="pt-BR" sz="1200"/>
        </a:p>
      </dgm:t>
    </dgm:pt>
    <dgm:pt modelId="{E28B561E-A570-425C-B24D-86532136D27E}" type="sibTrans" cxnId="{6AE7ED59-7A1C-4E07-BCA3-98934EC5478F}">
      <dgm:prSet/>
      <dgm:spPr/>
      <dgm:t>
        <a:bodyPr/>
        <a:lstStyle/>
        <a:p>
          <a:endParaRPr lang="pt-BR" sz="1200"/>
        </a:p>
      </dgm:t>
    </dgm:pt>
    <dgm:pt modelId="{71AD287F-9173-43B0-AC8B-663C21E4C270}">
      <dgm:prSet phldrT="[Texto]" custT="1"/>
      <dgm:spPr/>
      <dgm:t>
        <a:bodyPr/>
        <a:lstStyle/>
        <a:p>
          <a:r>
            <a:rPr lang="pt-BR" sz="1200" dirty="0" smtClean="0"/>
            <a:t>Unid. de Atendimento    UAT</a:t>
          </a:r>
          <a:endParaRPr lang="pt-BR" sz="1200" dirty="0"/>
        </a:p>
      </dgm:t>
    </dgm:pt>
    <dgm:pt modelId="{85933044-89C4-4D0E-8B11-F0CAB54AC134}" type="parTrans" cxnId="{1674F9B3-3801-4B7F-813D-FC04437D119D}">
      <dgm:prSet/>
      <dgm:spPr/>
      <dgm:t>
        <a:bodyPr/>
        <a:lstStyle/>
        <a:p>
          <a:endParaRPr lang="pt-BR" sz="1200"/>
        </a:p>
      </dgm:t>
    </dgm:pt>
    <dgm:pt modelId="{290B53D3-D295-4200-9938-779FC3D6BD31}" type="sibTrans" cxnId="{1674F9B3-3801-4B7F-813D-FC04437D119D}">
      <dgm:prSet/>
      <dgm:spPr/>
      <dgm:t>
        <a:bodyPr/>
        <a:lstStyle/>
        <a:p>
          <a:endParaRPr lang="pt-BR" sz="1200"/>
        </a:p>
      </dgm:t>
    </dgm:pt>
    <dgm:pt modelId="{9A4B3A0A-21B0-4039-AA6A-8ED4C5201111}">
      <dgm:prSet phldrT="[Texto]" custT="1"/>
      <dgm:spPr/>
      <dgm:t>
        <a:bodyPr/>
        <a:lstStyle/>
        <a:p>
          <a:r>
            <a:rPr lang="pt-BR" sz="1200" dirty="0" smtClean="0"/>
            <a:t>Unid. Institucional / Registro                      UIR</a:t>
          </a:r>
          <a:endParaRPr lang="pt-BR" sz="1200" dirty="0"/>
        </a:p>
      </dgm:t>
    </dgm:pt>
    <dgm:pt modelId="{83E3005F-7C4A-44AB-9580-054A324E310D}" type="parTrans" cxnId="{0FB34730-B4ED-4B1B-91DB-AB64F9CA4E0D}">
      <dgm:prSet/>
      <dgm:spPr/>
      <dgm:t>
        <a:bodyPr/>
        <a:lstStyle/>
        <a:p>
          <a:endParaRPr lang="pt-BR" sz="1200"/>
        </a:p>
      </dgm:t>
    </dgm:pt>
    <dgm:pt modelId="{19AE2A18-B85F-4FB1-B8EE-F32433D9276A}" type="sibTrans" cxnId="{0FB34730-B4ED-4B1B-91DB-AB64F9CA4E0D}">
      <dgm:prSet/>
      <dgm:spPr/>
      <dgm:t>
        <a:bodyPr/>
        <a:lstStyle/>
        <a:p>
          <a:endParaRPr lang="pt-BR" sz="1200"/>
        </a:p>
      </dgm:t>
    </dgm:pt>
    <dgm:pt modelId="{92695B1D-55C2-4344-8E20-D97E7A9C0659}">
      <dgm:prSet phldrT="[Texto]" custT="1"/>
      <dgm:spPr/>
      <dgm:t>
        <a:bodyPr/>
        <a:lstStyle/>
        <a:p>
          <a:r>
            <a:rPr lang="pt-BR" sz="1200" dirty="0" smtClean="0"/>
            <a:t>Unid. de Planejamento de Fiscalização         UPF</a:t>
          </a:r>
          <a:endParaRPr lang="pt-BR" sz="1200" dirty="0"/>
        </a:p>
      </dgm:t>
    </dgm:pt>
    <dgm:pt modelId="{5163C3A9-CAF9-420F-B6DD-9CC35E4620E3}" type="parTrans" cxnId="{4AFBF206-80E5-4CB4-8141-1663042ADB74}">
      <dgm:prSet/>
      <dgm:spPr/>
      <dgm:t>
        <a:bodyPr/>
        <a:lstStyle/>
        <a:p>
          <a:endParaRPr lang="pt-BR" sz="1200"/>
        </a:p>
      </dgm:t>
    </dgm:pt>
    <dgm:pt modelId="{F8E2BAEE-BD3F-43C7-9ABA-48890777DF5A}" type="sibTrans" cxnId="{4AFBF206-80E5-4CB4-8141-1663042ADB74}">
      <dgm:prSet/>
      <dgm:spPr/>
      <dgm:t>
        <a:bodyPr/>
        <a:lstStyle/>
        <a:p>
          <a:endParaRPr lang="pt-BR" sz="1200"/>
        </a:p>
      </dgm:t>
    </dgm:pt>
    <dgm:pt modelId="{7D893BBC-2AB7-41AF-B6C2-8547793EE202}" type="pres">
      <dgm:prSet presAssocID="{D15B2B94-3310-40B3-A632-568B8533E3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ACB341BF-ADC2-4D83-9B33-9C1FB322DD0A}" type="pres">
      <dgm:prSet presAssocID="{BD1A029B-FB8E-4182-A097-BD8431C286EA}" presName="hierRoot1" presStyleCnt="0"/>
      <dgm:spPr/>
      <dgm:t>
        <a:bodyPr/>
        <a:lstStyle/>
        <a:p>
          <a:endParaRPr lang="pt-BR"/>
        </a:p>
      </dgm:t>
    </dgm:pt>
    <dgm:pt modelId="{182C78FC-E4B9-454B-AE38-DB266E5C73F8}" type="pres">
      <dgm:prSet presAssocID="{BD1A029B-FB8E-4182-A097-BD8431C286EA}" presName="composite" presStyleCnt="0"/>
      <dgm:spPr/>
      <dgm:t>
        <a:bodyPr/>
        <a:lstStyle/>
        <a:p>
          <a:endParaRPr lang="pt-BR"/>
        </a:p>
      </dgm:t>
    </dgm:pt>
    <dgm:pt modelId="{51961232-1C7D-45A9-AA6A-4CDAB810A4E3}" type="pres">
      <dgm:prSet presAssocID="{BD1A029B-FB8E-4182-A097-BD8431C286EA}" presName="background" presStyleLbl="node0" presStyleIdx="0" presStyleCnt="1"/>
      <dgm:spPr/>
      <dgm:t>
        <a:bodyPr/>
        <a:lstStyle/>
        <a:p>
          <a:endParaRPr lang="pt-BR"/>
        </a:p>
      </dgm:t>
    </dgm:pt>
    <dgm:pt modelId="{4948AD8C-B24C-444A-9E8D-93BD67EBD8B4}" type="pres">
      <dgm:prSet presAssocID="{BD1A029B-FB8E-4182-A097-BD8431C286E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A87A9D3-B4F3-4878-B90D-BD636FAEC8CD}" type="pres">
      <dgm:prSet presAssocID="{BD1A029B-FB8E-4182-A097-BD8431C286EA}" presName="hierChild2" presStyleCnt="0"/>
      <dgm:spPr/>
      <dgm:t>
        <a:bodyPr/>
        <a:lstStyle/>
        <a:p>
          <a:endParaRPr lang="pt-BR"/>
        </a:p>
      </dgm:t>
    </dgm:pt>
    <dgm:pt modelId="{6A682729-5B83-46AB-8353-498A8257995D}" type="pres">
      <dgm:prSet presAssocID="{3F05AD75-9E94-4E40-A001-5A59DBD80183}" presName="Name10" presStyleLbl="parChTrans1D2" presStyleIdx="0" presStyleCnt="2"/>
      <dgm:spPr/>
      <dgm:t>
        <a:bodyPr/>
        <a:lstStyle/>
        <a:p>
          <a:endParaRPr lang="pt-BR"/>
        </a:p>
      </dgm:t>
    </dgm:pt>
    <dgm:pt modelId="{CB565C49-F376-4AF7-859B-4BA9339D9FF7}" type="pres">
      <dgm:prSet presAssocID="{83142935-C220-4D56-ADA1-D09CF537A6E8}" presName="hierRoot2" presStyleCnt="0"/>
      <dgm:spPr/>
      <dgm:t>
        <a:bodyPr/>
        <a:lstStyle/>
        <a:p>
          <a:endParaRPr lang="pt-BR"/>
        </a:p>
      </dgm:t>
    </dgm:pt>
    <dgm:pt modelId="{9825C5EA-713A-4AD0-96C6-98E39A215006}" type="pres">
      <dgm:prSet presAssocID="{83142935-C220-4D56-ADA1-D09CF537A6E8}" presName="composite2" presStyleCnt="0"/>
      <dgm:spPr/>
      <dgm:t>
        <a:bodyPr/>
        <a:lstStyle/>
        <a:p>
          <a:endParaRPr lang="pt-BR"/>
        </a:p>
      </dgm:t>
    </dgm:pt>
    <dgm:pt modelId="{821AD804-EAE3-402B-98F1-E400E730060E}" type="pres">
      <dgm:prSet presAssocID="{83142935-C220-4D56-ADA1-D09CF537A6E8}" presName="background2" presStyleLbl="node2" presStyleIdx="0" presStyleCnt="2"/>
      <dgm:spPr/>
      <dgm:t>
        <a:bodyPr/>
        <a:lstStyle/>
        <a:p>
          <a:endParaRPr lang="pt-BR"/>
        </a:p>
      </dgm:t>
    </dgm:pt>
    <dgm:pt modelId="{9755390E-4819-4149-A63E-FD62E77928CD}" type="pres">
      <dgm:prSet presAssocID="{83142935-C220-4D56-ADA1-D09CF537A6E8}" presName="text2" presStyleLbl="fgAcc2" presStyleIdx="0" presStyleCnt="2" custLinFactX="-31814" custLinFactNeighborX="-10000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8A539CE-1E7B-486A-B2FF-F10BA29FBF88}" type="pres">
      <dgm:prSet presAssocID="{83142935-C220-4D56-ADA1-D09CF537A6E8}" presName="hierChild3" presStyleCnt="0"/>
      <dgm:spPr/>
      <dgm:t>
        <a:bodyPr/>
        <a:lstStyle/>
        <a:p>
          <a:endParaRPr lang="pt-BR"/>
        </a:p>
      </dgm:t>
    </dgm:pt>
    <dgm:pt modelId="{49D86500-6887-4EA7-BD06-76E864CA5101}" type="pres">
      <dgm:prSet presAssocID="{FD66892B-6F63-47F9-9DB5-DB202423494B}" presName="Name10" presStyleLbl="parChTrans1D2" presStyleIdx="1" presStyleCnt="2"/>
      <dgm:spPr/>
      <dgm:t>
        <a:bodyPr/>
        <a:lstStyle/>
        <a:p>
          <a:endParaRPr lang="pt-BR"/>
        </a:p>
      </dgm:t>
    </dgm:pt>
    <dgm:pt modelId="{825390DE-F2D9-4CBB-A5C7-DF64E2D69017}" type="pres">
      <dgm:prSet presAssocID="{EEC7C041-C148-4636-AD6C-57F033549C77}" presName="hierRoot2" presStyleCnt="0"/>
      <dgm:spPr/>
      <dgm:t>
        <a:bodyPr/>
        <a:lstStyle/>
        <a:p>
          <a:endParaRPr lang="pt-BR"/>
        </a:p>
      </dgm:t>
    </dgm:pt>
    <dgm:pt modelId="{FABE8566-B6B2-4D41-9423-1F4CDA53D7EF}" type="pres">
      <dgm:prSet presAssocID="{EEC7C041-C148-4636-AD6C-57F033549C77}" presName="composite2" presStyleCnt="0"/>
      <dgm:spPr/>
      <dgm:t>
        <a:bodyPr/>
        <a:lstStyle/>
        <a:p>
          <a:endParaRPr lang="pt-BR"/>
        </a:p>
      </dgm:t>
    </dgm:pt>
    <dgm:pt modelId="{8817ED10-CE86-49E6-BE19-C457D1C36BB3}" type="pres">
      <dgm:prSet presAssocID="{EEC7C041-C148-4636-AD6C-57F033549C77}" presName="background2" presStyleLbl="node2" presStyleIdx="1" presStyleCnt="2"/>
      <dgm:spPr/>
      <dgm:t>
        <a:bodyPr/>
        <a:lstStyle/>
        <a:p>
          <a:endParaRPr lang="pt-BR"/>
        </a:p>
      </dgm:t>
    </dgm:pt>
    <dgm:pt modelId="{CABA2C3C-BD9C-4693-B6EF-DBD96942B036}" type="pres">
      <dgm:prSet presAssocID="{EEC7C041-C148-4636-AD6C-57F033549C7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63CD546-1CD6-4DB6-A11A-72FFB4948FEE}" type="pres">
      <dgm:prSet presAssocID="{EEC7C041-C148-4636-AD6C-57F033549C77}" presName="hierChild3" presStyleCnt="0"/>
      <dgm:spPr/>
      <dgm:t>
        <a:bodyPr/>
        <a:lstStyle/>
        <a:p>
          <a:endParaRPr lang="pt-BR"/>
        </a:p>
      </dgm:t>
    </dgm:pt>
    <dgm:pt modelId="{98BE8235-2543-447E-A9F3-AE8B3B6A2C89}" type="pres">
      <dgm:prSet presAssocID="{85933044-89C4-4D0E-8B11-F0CAB54AC134}" presName="Name17" presStyleLbl="parChTrans1D3" presStyleIdx="0" presStyleCnt="3"/>
      <dgm:spPr/>
      <dgm:t>
        <a:bodyPr/>
        <a:lstStyle/>
        <a:p>
          <a:endParaRPr lang="pt-BR"/>
        </a:p>
      </dgm:t>
    </dgm:pt>
    <dgm:pt modelId="{5118F1D9-3767-446E-A26A-85AF83F229FB}" type="pres">
      <dgm:prSet presAssocID="{71AD287F-9173-43B0-AC8B-663C21E4C270}" presName="hierRoot3" presStyleCnt="0"/>
      <dgm:spPr/>
      <dgm:t>
        <a:bodyPr/>
        <a:lstStyle/>
        <a:p>
          <a:endParaRPr lang="pt-BR"/>
        </a:p>
      </dgm:t>
    </dgm:pt>
    <dgm:pt modelId="{B37A2EC0-98CC-46E0-BA73-CFDBAD6381B4}" type="pres">
      <dgm:prSet presAssocID="{71AD287F-9173-43B0-AC8B-663C21E4C270}" presName="composite3" presStyleCnt="0"/>
      <dgm:spPr/>
      <dgm:t>
        <a:bodyPr/>
        <a:lstStyle/>
        <a:p>
          <a:endParaRPr lang="pt-BR"/>
        </a:p>
      </dgm:t>
    </dgm:pt>
    <dgm:pt modelId="{2DBAB196-BAF0-4962-8BCE-37628E57D53E}" type="pres">
      <dgm:prSet presAssocID="{71AD287F-9173-43B0-AC8B-663C21E4C270}" presName="background3" presStyleLbl="node3" presStyleIdx="0" presStyleCnt="3"/>
      <dgm:spPr/>
      <dgm:t>
        <a:bodyPr/>
        <a:lstStyle/>
        <a:p>
          <a:endParaRPr lang="pt-BR"/>
        </a:p>
      </dgm:t>
    </dgm:pt>
    <dgm:pt modelId="{80E13F2D-C3F4-4FCC-959D-FFC1F8C707B9}" type="pres">
      <dgm:prSet presAssocID="{71AD287F-9173-43B0-AC8B-663C21E4C27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E26365C-6AAA-4286-B0DB-A9AAF43E29F9}" type="pres">
      <dgm:prSet presAssocID="{71AD287F-9173-43B0-AC8B-663C21E4C270}" presName="hierChild4" presStyleCnt="0"/>
      <dgm:spPr/>
      <dgm:t>
        <a:bodyPr/>
        <a:lstStyle/>
        <a:p>
          <a:endParaRPr lang="pt-BR"/>
        </a:p>
      </dgm:t>
    </dgm:pt>
    <dgm:pt modelId="{0118D5E5-FDD4-4887-BF4E-659C69AB72D5}" type="pres">
      <dgm:prSet presAssocID="{83E3005F-7C4A-44AB-9580-054A324E310D}" presName="Name17" presStyleLbl="parChTrans1D3" presStyleIdx="1" presStyleCnt="3"/>
      <dgm:spPr/>
      <dgm:t>
        <a:bodyPr/>
        <a:lstStyle/>
        <a:p>
          <a:endParaRPr lang="pt-BR"/>
        </a:p>
      </dgm:t>
    </dgm:pt>
    <dgm:pt modelId="{4558704A-EA04-44E7-8EF6-92C8C2A09B39}" type="pres">
      <dgm:prSet presAssocID="{9A4B3A0A-21B0-4039-AA6A-8ED4C5201111}" presName="hierRoot3" presStyleCnt="0"/>
      <dgm:spPr/>
      <dgm:t>
        <a:bodyPr/>
        <a:lstStyle/>
        <a:p>
          <a:endParaRPr lang="pt-BR"/>
        </a:p>
      </dgm:t>
    </dgm:pt>
    <dgm:pt modelId="{31AC60E6-60F4-4516-AA46-31FD9A2A1497}" type="pres">
      <dgm:prSet presAssocID="{9A4B3A0A-21B0-4039-AA6A-8ED4C5201111}" presName="composite3" presStyleCnt="0"/>
      <dgm:spPr/>
      <dgm:t>
        <a:bodyPr/>
        <a:lstStyle/>
        <a:p>
          <a:endParaRPr lang="pt-BR"/>
        </a:p>
      </dgm:t>
    </dgm:pt>
    <dgm:pt modelId="{5F744C98-3C92-4859-931B-CEB473E6CC84}" type="pres">
      <dgm:prSet presAssocID="{9A4B3A0A-21B0-4039-AA6A-8ED4C5201111}" presName="background3" presStyleLbl="node3" presStyleIdx="1" presStyleCnt="3"/>
      <dgm:spPr/>
      <dgm:t>
        <a:bodyPr/>
        <a:lstStyle/>
        <a:p>
          <a:endParaRPr lang="pt-BR"/>
        </a:p>
      </dgm:t>
    </dgm:pt>
    <dgm:pt modelId="{AFDD6EBA-4430-4F69-9795-B8D58FA0DFF7}" type="pres">
      <dgm:prSet presAssocID="{9A4B3A0A-21B0-4039-AA6A-8ED4C5201111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A8B7B58-EC5F-4026-94CD-20D81CBD6BA2}" type="pres">
      <dgm:prSet presAssocID="{9A4B3A0A-21B0-4039-AA6A-8ED4C5201111}" presName="hierChild4" presStyleCnt="0"/>
      <dgm:spPr/>
      <dgm:t>
        <a:bodyPr/>
        <a:lstStyle/>
        <a:p>
          <a:endParaRPr lang="pt-BR"/>
        </a:p>
      </dgm:t>
    </dgm:pt>
    <dgm:pt modelId="{B68661AF-5E5E-44D7-8F2D-06D63C8712F2}" type="pres">
      <dgm:prSet presAssocID="{5163C3A9-CAF9-420F-B6DD-9CC35E4620E3}" presName="Name17" presStyleLbl="parChTrans1D3" presStyleIdx="2" presStyleCnt="3"/>
      <dgm:spPr/>
      <dgm:t>
        <a:bodyPr/>
        <a:lstStyle/>
        <a:p>
          <a:endParaRPr lang="pt-BR"/>
        </a:p>
      </dgm:t>
    </dgm:pt>
    <dgm:pt modelId="{CA2F82C9-A901-408B-BDDD-779373884F34}" type="pres">
      <dgm:prSet presAssocID="{92695B1D-55C2-4344-8E20-D97E7A9C0659}" presName="hierRoot3" presStyleCnt="0"/>
      <dgm:spPr/>
      <dgm:t>
        <a:bodyPr/>
        <a:lstStyle/>
        <a:p>
          <a:endParaRPr lang="pt-BR"/>
        </a:p>
      </dgm:t>
    </dgm:pt>
    <dgm:pt modelId="{FAEFB013-4320-4F35-8847-D5AB0AFC4D70}" type="pres">
      <dgm:prSet presAssocID="{92695B1D-55C2-4344-8E20-D97E7A9C0659}" presName="composite3" presStyleCnt="0"/>
      <dgm:spPr/>
      <dgm:t>
        <a:bodyPr/>
        <a:lstStyle/>
        <a:p>
          <a:endParaRPr lang="pt-BR"/>
        </a:p>
      </dgm:t>
    </dgm:pt>
    <dgm:pt modelId="{CE85D045-0522-4B25-A1B5-38C18ACDF622}" type="pres">
      <dgm:prSet presAssocID="{92695B1D-55C2-4344-8E20-D97E7A9C0659}" presName="background3" presStyleLbl="node3" presStyleIdx="2" presStyleCnt="3"/>
      <dgm:spPr/>
      <dgm:t>
        <a:bodyPr/>
        <a:lstStyle/>
        <a:p>
          <a:endParaRPr lang="pt-BR"/>
        </a:p>
      </dgm:t>
    </dgm:pt>
    <dgm:pt modelId="{BF800B29-24EA-401B-AED7-6CB77FA2FD60}" type="pres">
      <dgm:prSet presAssocID="{92695B1D-55C2-4344-8E20-D97E7A9C065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D446A69-F896-4F9F-83AD-25D1AACF6E3D}" type="pres">
      <dgm:prSet presAssocID="{92695B1D-55C2-4344-8E20-D97E7A9C0659}" presName="hierChild4" presStyleCnt="0"/>
      <dgm:spPr/>
      <dgm:t>
        <a:bodyPr/>
        <a:lstStyle/>
        <a:p>
          <a:endParaRPr lang="pt-BR"/>
        </a:p>
      </dgm:t>
    </dgm:pt>
  </dgm:ptLst>
  <dgm:cxnLst>
    <dgm:cxn modelId="{C74253F0-FB97-4314-8A90-57B483464C80}" srcId="{BD1A029B-FB8E-4182-A097-BD8431C286EA}" destId="{83142935-C220-4D56-ADA1-D09CF537A6E8}" srcOrd="0" destOrd="0" parTransId="{3F05AD75-9E94-4E40-A001-5A59DBD80183}" sibTransId="{A734F136-0B86-4288-99E1-0BC2E7BDEBC8}"/>
    <dgm:cxn modelId="{4DE66C01-CFBB-4529-858C-9C994BE889EF}" type="presOf" srcId="{83142935-C220-4D56-ADA1-D09CF537A6E8}" destId="{9755390E-4819-4149-A63E-FD62E77928CD}" srcOrd="0" destOrd="0" presId="urn:microsoft.com/office/officeart/2005/8/layout/hierarchy1"/>
    <dgm:cxn modelId="{E9BC536B-2531-4655-99C5-2C8A52C883F4}" type="presOf" srcId="{BD1A029B-FB8E-4182-A097-BD8431C286EA}" destId="{4948AD8C-B24C-444A-9E8D-93BD67EBD8B4}" srcOrd="0" destOrd="0" presId="urn:microsoft.com/office/officeart/2005/8/layout/hierarchy1"/>
    <dgm:cxn modelId="{6AE7ED59-7A1C-4E07-BCA3-98934EC5478F}" srcId="{BD1A029B-FB8E-4182-A097-BD8431C286EA}" destId="{EEC7C041-C148-4636-AD6C-57F033549C77}" srcOrd="1" destOrd="0" parTransId="{FD66892B-6F63-47F9-9DB5-DB202423494B}" sibTransId="{E28B561E-A570-425C-B24D-86532136D27E}"/>
    <dgm:cxn modelId="{8DA04374-712A-4300-8A9E-5FF2803A5DC4}" type="presOf" srcId="{D15B2B94-3310-40B3-A632-568B8533E3FD}" destId="{7D893BBC-2AB7-41AF-B6C2-8547793EE202}" srcOrd="0" destOrd="0" presId="urn:microsoft.com/office/officeart/2005/8/layout/hierarchy1"/>
    <dgm:cxn modelId="{1A102CBA-8CD8-4F14-9BE0-4A531580458A}" type="presOf" srcId="{FD66892B-6F63-47F9-9DB5-DB202423494B}" destId="{49D86500-6887-4EA7-BD06-76E864CA5101}" srcOrd="0" destOrd="0" presId="urn:microsoft.com/office/officeart/2005/8/layout/hierarchy1"/>
    <dgm:cxn modelId="{1674F9B3-3801-4B7F-813D-FC04437D119D}" srcId="{EEC7C041-C148-4636-AD6C-57F033549C77}" destId="{71AD287F-9173-43B0-AC8B-663C21E4C270}" srcOrd="0" destOrd="0" parTransId="{85933044-89C4-4D0E-8B11-F0CAB54AC134}" sibTransId="{290B53D3-D295-4200-9938-779FC3D6BD31}"/>
    <dgm:cxn modelId="{4825E6B8-25BB-4941-B8D7-91FDF45F94B8}" type="presOf" srcId="{9A4B3A0A-21B0-4039-AA6A-8ED4C5201111}" destId="{AFDD6EBA-4430-4F69-9795-B8D58FA0DFF7}" srcOrd="0" destOrd="0" presId="urn:microsoft.com/office/officeart/2005/8/layout/hierarchy1"/>
    <dgm:cxn modelId="{B168F61E-9371-4399-8F4A-DE9AB344B95A}" type="presOf" srcId="{92695B1D-55C2-4344-8E20-D97E7A9C0659}" destId="{BF800B29-24EA-401B-AED7-6CB77FA2FD60}" srcOrd="0" destOrd="0" presId="urn:microsoft.com/office/officeart/2005/8/layout/hierarchy1"/>
    <dgm:cxn modelId="{0FB34730-B4ED-4B1B-91DB-AB64F9CA4E0D}" srcId="{EEC7C041-C148-4636-AD6C-57F033549C77}" destId="{9A4B3A0A-21B0-4039-AA6A-8ED4C5201111}" srcOrd="1" destOrd="0" parTransId="{83E3005F-7C4A-44AB-9580-054A324E310D}" sibTransId="{19AE2A18-B85F-4FB1-B8EE-F32433D9276A}"/>
    <dgm:cxn modelId="{0AAFF45D-CDDC-44E0-8BCC-773AAE34DF36}" type="presOf" srcId="{85933044-89C4-4D0E-8B11-F0CAB54AC134}" destId="{98BE8235-2543-447E-A9F3-AE8B3B6A2C89}" srcOrd="0" destOrd="0" presId="urn:microsoft.com/office/officeart/2005/8/layout/hierarchy1"/>
    <dgm:cxn modelId="{CC8B1CE3-A14E-4E9B-B61C-4E1975F98D46}" srcId="{D15B2B94-3310-40B3-A632-568B8533E3FD}" destId="{BD1A029B-FB8E-4182-A097-BD8431C286EA}" srcOrd="0" destOrd="0" parTransId="{B81DA41A-0F64-457A-9F60-1216A35FAC61}" sibTransId="{E2386917-8E2B-43D1-8DBC-07531D9EAA61}"/>
    <dgm:cxn modelId="{4AFBF206-80E5-4CB4-8141-1663042ADB74}" srcId="{EEC7C041-C148-4636-AD6C-57F033549C77}" destId="{92695B1D-55C2-4344-8E20-D97E7A9C0659}" srcOrd="2" destOrd="0" parTransId="{5163C3A9-CAF9-420F-B6DD-9CC35E4620E3}" sibTransId="{F8E2BAEE-BD3F-43C7-9ABA-48890777DF5A}"/>
    <dgm:cxn modelId="{6EB7163C-6E5B-44B7-B592-9A6203706BB7}" type="presOf" srcId="{EEC7C041-C148-4636-AD6C-57F033549C77}" destId="{CABA2C3C-BD9C-4693-B6EF-DBD96942B036}" srcOrd="0" destOrd="0" presId="urn:microsoft.com/office/officeart/2005/8/layout/hierarchy1"/>
    <dgm:cxn modelId="{15571748-1BE2-4ADE-9120-46C34AA72DB3}" type="presOf" srcId="{5163C3A9-CAF9-420F-B6DD-9CC35E4620E3}" destId="{B68661AF-5E5E-44D7-8F2D-06D63C8712F2}" srcOrd="0" destOrd="0" presId="urn:microsoft.com/office/officeart/2005/8/layout/hierarchy1"/>
    <dgm:cxn modelId="{E79FE694-5BCF-4A2B-814B-A0427F401592}" type="presOf" srcId="{3F05AD75-9E94-4E40-A001-5A59DBD80183}" destId="{6A682729-5B83-46AB-8353-498A8257995D}" srcOrd="0" destOrd="0" presId="urn:microsoft.com/office/officeart/2005/8/layout/hierarchy1"/>
    <dgm:cxn modelId="{20E7CB48-CA3E-422F-A130-0EA24C324ECC}" type="presOf" srcId="{71AD287F-9173-43B0-AC8B-663C21E4C270}" destId="{80E13F2D-C3F4-4FCC-959D-FFC1F8C707B9}" srcOrd="0" destOrd="0" presId="urn:microsoft.com/office/officeart/2005/8/layout/hierarchy1"/>
    <dgm:cxn modelId="{D42761A9-BC3B-42B1-8B4D-DFB709BDB97B}" type="presOf" srcId="{83E3005F-7C4A-44AB-9580-054A324E310D}" destId="{0118D5E5-FDD4-4887-BF4E-659C69AB72D5}" srcOrd="0" destOrd="0" presId="urn:microsoft.com/office/officeart/2005/8/layout/hierarchy1"/>
    <dgm:cxn modelId="{F70B4120-124A-47DC-B040-B2E3C4552891}" type="presParOf" srcId="{7D893BBC-2AB7-41AF-B6C2-8547793EE202}" destId="{ACB341BF-ADC2-4D83-9B33-9C1FB322DD0A}" srcOrd="0" destOrd="0" presId="urn:microsoft.com/office/officeart/2005/8/layout/hierarchy1"/>
    <dgm:cxn modelId="{60E75A41-ABD9-44AD-A83E-9949F1FF2394}" type="presParOf" srcId="{ACB341BF-ADC2-4D83-9B33-9C1FB322DD0A}" destId="{182C78FC-E4B9-454B-AE38-DB266E5C73F8}" srcOrd="0" destOrd="0" presId="urn:microsoft.com/office/officeart/2005/8/layout/hierarchy1"/>
    <dgm:cxn modelId="{AD1DA124-E2AB-4F93-9CBC-B2EE76F402EB}" type="presParOf" srcId="{182C78FC-E4B9-454B-AE38-DB266E5C73F8}" destId="{51961232-1C7D-45A9-AA6A-4CDAB810A4E3}" srcOrd="0" destOrd="0" presId="urn:microsoft.com/office/officeart/2005/8/layout/hierarchy1"/>
    <dgm:cxn modelId="{29C2ECA3-41DF-4A89-8CC8-BAAA541A52E4}" type="presParOf" srcId="{182C78FC-E4B9-454B-AE38-DB266E5C73F8}" destId="{4948AD8C-B24C-444A-9E8D-93BD67EBD8B4}" srcOrd="1" destOrd="0" presId="urn:microsoft.com/office/officeart/2005/8/layout/hierarchy1"/>
    <dgm:cxn modelId="{86AD9FA6-755E-46D4-8BBC-3FC8CC304BD8}" type="presParOf" srcId="{ACB341BF-ADC2-4D83-9B33-9C1FB322DD0A}" destId="{4A87A9D3-B4F3-4878-B90D-BD636FAEC8CD}" srcOrd="1" destOrd="0" presId="urn:microsoft.com/office/officeart/2005/8/layout/hierarchy1"/>
    <dgm:cxn modelId="{22ED2675-F9D7-41B9-A087-7A5CD85E943E}" type="presParOf" srcId="{4A87A9D3-B4F3-4878-B90D-BD636FAEC8CD}" destId="{6A682729-5B83-46AB-8353-498A8257995D}" srcOrd="0" destOrd="0" presId="urn:microsoft.com/office/officeart/2005/8/layout/hierarchy1"/>
    <dgm:cxn modelId="{C719454F-5A9C-43A4-8BB7-B1AAF3CA61A8}" type="presParOf" srcId="{4A87A9D3-B4F3-4878-B90D-BD636FAEC8CD}" destId="{CB565C49-F376-4AF7-859B-4BA9339D9FF7}" srcOrd="1" destOrd="0" presId="urn:microsoft.com/office/officeart/2005/8/layout/hierarchy1"/>
    <dgm:cxn modelId="{549BF77E-0400-4CEB-BBD9-300EB1504847}" type="presParOf" srcId="{CB565C49-F376-4AF7-859B-4BA9339D9FF7}" destId="{9825C5EA-713A-4AD0-96C6-98E39A215006}" srcOrd="0" destOrd="0" presId="urn:microsoft.com/office/officeart/2005/8/layout/hierarchy1"/>
    <dgm:cxn modelId="{DBC9A45B-6816-417C-9AD4-D5DA01410EFA}" type="presParOf" srcId="{9825C5EA-713A-4AD0-96C6-98E39A215006}" destId="{821AD804-EAE3-402B-98F1-E400E730060E}" srcOrd="0" destOrd="0" presId="urn:microsoft.com/office/officeart/2005/8/layout/hierarchy1"/>
    <dgm:cxn modelId="{32994109-9399-46A7-AC52-D80CA1746CD2}" type="presParOf" srcId="{9825C5EA-713A-4AD0-96C6-98E39A215006}" destId="{9755390E-4819-4149-A63E-FD62E77928CD}" srcOrd="1" destOrd="0" presId="urn:microsoft.com/office/officeart/2005/8/layout/hierarchy1"/>
    <dgm:cxn modelId="{A95B8AC2-F06D-4EC0-A725-5E5BC159502A}" type="presParOf" srcId="{CB565C49-F376-4AF7-859B-4BA9339D9FF7}" destId="{68A539CE-1E7B-486A-B2FF-F10BA29FBF88}" srcOrd="1" destOrd="0" presId="urn:microsoft.com/office/officeart/2005/8/layout/hierarchy1"/>
    <dgm:cxn modelId="{43C169C3-792A-4430-A38E-5F18AAAF06DB}" type="presParOf" srcId="{4A87A9D3-B4F3-4878-B90D-BD636FAEC8CD}" destId="{49D86500-6887-4EA7-BD06-76E864CA5101}" srcOrd="2" destOrd="0" presId="urn:microsoft.com/office/officeart/2005/8/layout/hierarchy1"/>
    <dgm:cxn modelId="{83190C51-9F08-423E-8BCC-D213A8C8CC52}" type="presParOf" srcId="{4A87A9D3-B4F3-4878-B90D-BD636FAEC8CD}" destId="{825390DE-F2D9-4CBB-A5C7-DF64E2D69017}" srcOrd="3" destOrd="0" presId="urn:microsoft.com/office/officeart/2005/8/layout/hierarchy1"/>
    <dgm:cxn modelId="{85E5473F-8676-401D-ABE8-9E95953D9942}" type="presParOf" srcId="{825390DE-F2D9-4CBB-A5C7-DF64E2D69017}" destId="{FABE8566-B6B2-4D41-9423-1F4CDA53D7EF}" srcOrd="0" destOrd="0" presId="urn:microsoft.com/office/officeart/2005/8/layout/hierarchy1"/>
    <dgm:cxn modelId="{2534A9B0-15A7-4264-8AD5-4F6F68C78887}" type="presParOf" srcId="{FABE8566-B6B2-4D41-9423-1F4CDA53D7EF}" destId="{8817ED10-CE86-49E6-BE19-C457D1C36BB3}" srcOrd="0" destOrd="0" presId="urn:microsoft.com/office/officeart/2005/8/layout/hierarchy1"/>
    <dgm:cxn modelId="{F0748C8C-DD83-4730-8E35-1AD2FF4A347C}" type="presParOf" srcId="{FABE8566-B6B2-4D41-9423-1F4CDA53D7EF}" destId="{CABA2C3C-BD9C-4693-B6EF-DBD96942B036}" srcOrd="1" destOrd="0" presId="urn:microsoft.com/office/officeart/2005/8/layout/hierarchy1"/>
    <dgm:cxn modelId="{790CEE38-5B2C-42C7-8E6F-E256A714EE8E}" type="presParOf" srcId="{825390DE-F2D9-4CBB-A5C7-DF64E2D69017}" destId="{063CD546-1CD6-4DB6-A11A-72FFB4948FEE}" srcOrd="1" destOrd="0" presId="urn:microsoft.com/office/officeart/2005/8/layout/hierarchy1"/>
    <dgm:cxn modelId="{74C9ADDB-4639-43D2-8AE2-A725C1481994}" type="presParOf" srcId="{063CD546-1CD6-4DB6-A11A-72FFB4948FEE}" destId="{98BE8235-2543-447E-A9F3-AE8B3B6A2C89}" srcOrd="0" destOrd="0" presId="urn:microsoft.com/office/officeart/2005/8/layout/hierarchy1"/>
    <dgm:cxn modelId="{39F1D560-413A-4EDC-85AA-D5F3EFA4A4D2}" type="presParOf" srcId="{063CD546-1CD6-4DB6-A11A-72FFB4948FEE}" destId="{5118F1D9-3767-446E-A26A-85AF83F229FB}" srcOrd="1" destOrd="0" presId="urn:microsoft.com/office/officeart/2005/8/layout/hierarchy1"/>
    <dgm:cxn modelId="{D7C487FB-F130-403C-9A6C-CC0FB06A253D}" type="presParOf" srcId="{5118F1D9-3767-446E-A26A-85AF83F229FB}" destId="{B37A2EC0-98CC-46E0-BA73-CFDBAD6381B4}" srcOrd="0" destOrd="0" presId="urn:microsoft.com/office/officeart/2005/8/layout/hierarchy1"/>
    <dgm:cxn modelId="{8AA3697F-8062-436C-AB9B-773DB645CD51}" type="presParOf" srcId="{B37A2EC0-98CC-46E0-BA73-CFDBAD6381B4}" destId="{2DBAB196-BAF0-4962-8BCE-37628E57D53E}" srcOrd="0" destOrd="0" presId="urn:microsoft.com/office/officeart/2005/8/layout/hierarchy1"/>
    <dgm:cxn modelId="{AA853EC1-63E0-44AC-8E6D-6A06E48D8FE0}" type="presParOf" srcId="{B37A2EC0-98CC-46E0-BA73-CFDBAD6381B4}" destId="{80E13F2D-C3F4-4FCC-959D-FFC1F8C707B9}" srcOrd="1" destOrd="0" presId="urn:microsoft.com/office/officeart/2005/8/layout/hierarchy1"/>
    <dgm:cxn modelId="{1CA4B64E-3393-4B2D-A3B1-7CEB061275E1}" type="presParOf" srcId="{5118F1D9-3767-446E-A26A-85AF83F229FB}" destId="{8E26365C-6AAA-4286-B0DB-A9AAF43E29F9}" srcOrd="1" destOrd="0" presId="urn:microsoft.com/office/officeart/2005/8/layout/hierarchy1"/>
    <dgm:cxn modelId="{805E7E5C-9819-4152-A316-9342C3742E5E}" type="presParOf" srcId="{063CD546-1CD6-4DB6-A11A-72FFB4948FEE}" destId="{0118D5E5-FDD4-4887-BF4E-659C69AB72D5}" srcOrd="2" destOrd="0" presId="urn:microsoft.com/office/officeart/2005/8/layout/hierarchy1"/>
    <dgm:cxn modelId="{7D3CD380-E86A-436F-B57A-D460B83B9B9D}" type="presParOf" srcId="{063CD546-1CD6-4DB6-A11A-72FFB4948FEE}" destId="{4558704A-EA04-44E7-8EF6-92C8C2A09B39}" srcOrd="3" destOrd="0" presId="urn:microsoft.com/office/officeart/2005/8/layout/hierarchy1"/>
    <dgm:cxn modelId="{59A4DFE6-1B11-42DC-A7B0-F5F61F484B58}" type="presParOf" srcId="{4558704A-EA04-44E7-8EF6-92C8C2A09B39}" destId="{31AC60E6-60F4-4516-AA46-31FD9A2A1497}" srcOrd="0" destOrd="0" presId="urn:microsoft.com/office/officeart/2005/8/layout/hierarchy1"/>
    <dgm:cxn modelId="{8EB74DB2-0455-4BD5-9E4A-8E815D818916}" type="presParOf" srcId="{31AC60E6-60F4-4516-AA46-31FD9A2A1497}" destId="{5F744C98-3C92-4859-931B-CEB473E6CC84}" srcOrd="0" destOrd="0" presId="urn:microsoft.com/office/officeart/2005/8/layout/hierarchy1"/>
    <dgm:cxn modelId="{76F8CF4A-8F44-4866-8344-4FB8315F8E6E}" type="presParOf" srcId="{31AC60E6-60F4-4516-AA46-31FD9A2A1497}" destId="{AFDD6EBA-4430-4F69-9795-B8D58FA0DFF7}" srcOrd="1" destOrd="0" presId="urn:microsoft.com/office/officeart/2005/8/layout/hierarchy1"/>
    <dgm:cxn modelId="{2D69A787-AC4D-45B4-9183-8FC0DE49CFAF}" type="presParOf" srcId="{4558704A-EA04-44E7-8EF6-92C8C2A09B39}" destId="{1A8B7B58-EC5F-4026-94CD-20D81CBD6BA2}" srcOrd="1" destOrd="0" presId="urn:microsoft.com/office/officeart/2005/8/layout/hierarchy1"/>
    <dgm:cxn modelId="{4E0BC123-22D0-4777-A934-0335B5C72ED9}" type="presParOf" srcId="{063CD546-1CD6-4DB6-A11A-72FFB4948FEE}" destId="{B68661AF-5E5E-44D7-8F2D-06D63C8712F2}" srcOrd="4" destOrd="0" presId="urn:microsoft.com/office/officeart/2005/8/layout/hierarchy1"/>
    <dgm:cxn modelId="{2560FECF-1739-4D66-8CE0-0106A7A5810C}" type="presParOf" srcId="{063CD546-1CD6-4DB6-A11A-72FFB4948FEE}" destId="{CA2F82C9-A901-408B-BDDD-779373884F34}" srcOrd="5" destOrd="0" presId="urn:microsoft.com/office/officeart/2005/8/layout/hierarchy1"/>
    <dgm:cxn modelId="{3DC0AEB6-C41A-4D14-B41A-2913C907D9E5}" type="presParOf" srcId="{CA2F82C9-A901-408B-BDDD-779373884F34}" destId="{FAEFB013-4320-4F35-8847-D5AB0AFC4D70}" srcOrd="0" destOrd="0" presId="urn:microsoft.com/office/officeart/2005/8/layout/hierarchy1"/>
    <dgm:cxn modelId="{8E26C288-7D6C-4488-BA53-A3CAE9DCB56C}" type="presParOf" srcId="{FAEFB013-4320-4F35-8847-D5AB0AFC4D70}" destId="{CE85D045-0522-4B25-A1B5-38C18ACDF622}" srcOrd="0" destOrd="0" presId="urn:microsoft.com/office/officeart/2005/8/layout/hierarchy1"/>
    <dgm:cxn modelId="{627D91A1-E65E-4562-B255-E392EFDD7B9E}" type="presParOf" srcId="{FAEFB013-4320-4F35-8847-D5AB0AFC4D70}" destId="{BF800B29-24EA-401B-AED7-6CB77FA2FD60}" srcOrd="1" destOrd="0" presId="urn:microsoft.com/office/officeart/2005/8/layout/hierarchy1"/>
    <dgm:cxn modelId="{4127477C-FE6C-4DFC-8F97-FD481A715ACB}" type="presParOf" srcId="{CA2F82C9-A901-408B-BDDD-779373884F34}" destId="{3D446A69-F896-4F9F-83AD-25D1AACF6E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/>
      <dgm:spPr/>
      <dgm:t>
        <a:bodyPr/>
        <a:lstStyle/>
        <a:p>
          <a:r>
            <a:rPr lang="pt-BR" dirty="0" err="1" smtClean="0"/>
            <a:t>GREs</a:t>
          </a:r>
          <a:endParaRPr lang="pt-BR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/>
        </a:p>
      </dgm:t>
    </dgm:pt>
    <dgm:pt modelId="{8C2091DA-E842-45AF-A117-59BA9351ED6A}">
      <dgm:prSet phldrT="[Texto]"/>
      <dgm:spPr/>
      <dgm:t>
        <a:bodyPr/>
        <a:lstStyle/>
        <a:p>
          <a:r>
            <a:rPr lang="pt-BR" dirty="0" smtClean="0"/>
            <a:t>GRE 1</a:t>
          </a:r>
        </a:p>
        <a:p>
          <a:r>
            <a:rPr lang="pt-BR" dirty="0" smtClean="0"/>
            <a:t>Araçatuba</a:t>
          </a:r>
          <a:endParaRPr lang="pt-BR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/>
        </a:p>
      </dgm:t>
    </dgm:pt>
    <dgm:pt modelId="{62A5C6C7-9255-4D0D-9E4A-861583170F48}">
      <dgm:prSet phldrT="[Texto]"/>
      <dgm:spPr/>
      <dgm:t>
        <a:bodyPr/>
        <a:lstStyle/>
        <a:p>
          <a:r>
            <a:rPr lang="pt-BR" dirty="0" smtClean="0"/>
            <a:t>GRE 2</a:t>
          </a:r>
        </a:p>
        <a:p>
          <a:r>
            <a:rPr lang="pt-BR" dirty="0" smtClean="0"/>
            <a:t>Campinas</a:t>
          </a:r>
          <a:endParaRPr lang="pt-BR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/>
        </a:p>
      </dgm:t>
    </dgm:pt>
    <dgm:pt modelId="{046D4C9A-1E38-4DB2-ABD2-3682D66EF2A5}">
      <dgm:prSet phldrT="[Texto]"/>
      <dgm:spPr/>
      <dgm:t>
        <a:bodyPr/>
        <a:lstStyle/>
        <a:p>
          <a:r>
            <a:rPr lang="pt-BR" dirty="0" smtClean="0"/>
            <a:t>GRE 3</a:t>
          </a:r>
        </a:p>
        <a:p>
          <a:r>
            <a:rPr lang="pt-BR" dirty="0" smtClean="0"/>
            <a:t>Ribeirão Preto</a:t>
          </a:r>
          <a:endParaRPr lang="pt-BR" dirty="0"/>
        </a:p>
      </dgm:t>
    </dgm:pt>
    <dgm:pt modelId="{D2EF4F0F-D938-4339-9227-A4429517B88C}" type="parTrans" cxnId="{6350B9E5-B056-426B-B837-645876137D07}">
      <dgm:prSet/>
      <dgm:spPr/>
      <dgm:t>
        <a:bodyPr/>
        <a:lstStyle/>
        <a:p>
          <a:endParaRPr lang="pt-BR"/>
        </a:p>
      </dgm:t>
    </dgm:pt>
    <dgm:pt modelId="{FC4087D5-FC06-4F8D-A21D-1B8AABD1A3C0}" type="sibTrans" cxnId="{6350B9E5-B056-426B-B837-645876137D07}">
      <dgm:prSet/>
      <dgm:spPr/>
      <dgm:t>
        <a:bodyPr/>
        <a:lstStyle/>
        <a:p>
          <a:endParaRPr lang="pt-BR"/>
        </a:p>
      </dgm:t>
    </dgm:pt>
    <dgm:pt modelId="{3365FF8D-C97A-4415-875B-FF691EC22470}">
      <dgm:prSet phldrT="[Texto]"/>
      <dgm:spPr/>
      <dgm:t>
        <a:bodyPr/>
        <a:lstStyle/>
        <a:p>
          <a:r>
            <a:rPr lang="pt-BR" dirty="0" smtClean="0"/>
            <a:t>GRE 6</a:t>
          </a:r>
        </a:p>
        <a:p>
          <a:r>
            <a:rPr lang="pt-BR" dirty="0" smtClean="0"/>
            <a:t>S. J. Campos</a:t>
          </a:r>
          <a:endParaRPr lang="pt-BR" dirty="0"/>
        </a:p>
      </dgm:t>
    </dgm:pt>
    <dgm:pt modelId="{D098594B-D1EE-43AE-AC4F-9F62B3DD5AB0}" type="parTrans" cxnId="{D0455E56-F933-4AB8-9D26-BA549945C73D}">
      <dgm:prSet/>
      <dgm:spPr/>
      <dgm:t>
        <a:bodyPr/>
        <a:lstStyle/>
        <a:p>
          <a:endParaRPr lang="pt-BR"/>
        </a:p>
      </dgm:t>
    </dgm:pt>
    <dgm:pt modelId="{46C5D79F-B46D-4529-968F-EE238C118263}" type="sibTrans" cxnId="{D0455E56-F933-4AB8-9D26-BA549945C73D}">
      <dgm:prSet/>
      <dgm:spPr/>
      <dgm:t>
        <a:bodyPr/>
        <a:lstStyle/>
        <a:p>
          <a:endParaRPr lang="pt-BR"/>
        </a:p>
      </dgm:t>
    </dgm:pt>
    <dgm:pt modelId="{5403FD45-71B1-4EE4-A161-052B26866197}">
      <dgm:prSet phldrT="[Texto]"/>
      <dgm:spPr/>
      <dgm:t>
        <a:bodyPr/>
        <a:lstStyle/>
        <a:p>
          <a:r>
            <a:rPr lang="pt-BR" dirty="0" smtClean="0"/>
            <a:t>GRE 4</a:t>
          </a:r>
        </a:p>
        <a:p>
          <a:r>
            <a:rPr lang="pt-BR" dirty="0" smtClean="0"/>
            <a:t>Santos</a:t>
          </a:r>
          <a:endParaRPr lang="pt-BR" dirty="0"/>
        </a:p>
      </dgm:t>
    </dgm:pt>
    <dgm:pt modelId="{66A1F69C-EDC1-4167-A224-E4EEEAAFCB56}" type="parTrans" cxnId="{A25BE522-3B31-4F6F-ADA5-95209668B036}">
      <dgm:prSet/>
      <dgm:spPr/>
      <dgm:t>
        <a:bodyPr/>
        <a:lstStyle/>
        <a:p>
          <a:endParaRPr lang="pt-BR"/>
        </a:p>
      </dgm:t>
    </dgm:pt>
    <dgm:pt modelId="{EFB71832-A10F-4CD4-BD82-65651DD9DD52}" type="sibTrans" cxnId="{A25BE522-3B31-4F6F-ADA5-95209668B036}">
      <dgm:prSet/>
      <dgm:spPr/>
      <dgm:t>
        <a:bodyPr/>
        <a:lstStyle/>
        <a:p>
          <a:endParaRPr lang="pt-BR"/>
        </a:p>
      </dgm:t>
    </dgm:pt>
    <dgm:pt modelId="{0C95E70E-75B6-47EB-B9A5-E6E9A407F6E4}">
      <dgm:prSet phldrT="[Texto]"/>
      <dgm:spPr/>
      <dgm:t>
        <a:bodyPr/>
        <a:lstStyle/>
        <a:p>
          <a:r>
            <a:rPr lang="pt-BR" dirty="0" smtClean="0"/>
            <a:t>GRE 5</a:t>
          </a:r>
        </a:p>
        <a:p>
          <a:r>
            <a:rPr lang="pt-BR" dirty="0" smtClean="0"/>
            <a:t>Metropolitana SP Oeste</a:t>
          </a:r>
          <a:endParaRPr lang="pt-BR" dirty="0"/>
        </a:p>
      </dgm:t>
    </dgm:pt>
    <dgm:pt modelId="{33896C18-2AE6-45C8-8C15-83C64D990EEA}" type="parTrans" cxnId="{766C9CEA-6B3E-4EC3-B550-DAC164EE3384}">
      <dgm:prSet/>
      <dgm:spPr/>
      <dgm:t>
        <a:bodyPr/>
        <a:lstStyle/>
        <a:p>
          <a:endParaRPr lang="pt-BR"/>
        </a:p>
      </dgm:t>
    </dgm:pt>
    <dgm:pt modelId="{55700E6C-F385-4033-B523-C7B5ACD67377}" type="sibTrans" cxnId="{766C9CEA-6B3E-4EC3-B550-DAC164EE3384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6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6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6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6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430EFCD5-8C5D-41E1-A837-DFA5E15CF939}" type="pres">
      <dgm:prSet presAssocID="{D2EF4F0F-D938-4339-9227-A4429517B88C}" presName="Name10" presStyleLbl="parChTrans1D2" presStyleIdx="2" presStyleCnt="6"/>
      <dgm:spPr/>
      <dgm:t>
        <a:bodyPr/>
        <a:lstStyle/>
        <a:p>
          <a:endParaRPr lang="pt-BR"/>
        </a:p>
      </dgm:t>
    </dgm:pt>
    <dgm:pt modelId="{53D056FB-E1EA-4B3B-93BF-9933D1614E5B}" type="pres">
      <dgm:prSet presAssocID="{046D4C9A-1E38-4DB2-ABD2-3682D66EF2A5}" presName="hierRoot2" presStyleCnt="0"/>
      <dgm:spPr/>
    </dgm:pt>
    <dgm:pt modelId="{A02241B1-1517-4B0D-AB41-F40B9A59B972}" type="pres">
      <dgm:prSet presAssocID="{046D4C9A-1E38-4DB2-ABD2-3682D66EF2A5}" presName="composite2" presStyleCnt="0"/>
      <dgm:spPr/>
    </dgm:pt>
    <dgm:pt modelId="{204B6B99-0B5A-4021-B05C-7B5E16BE046F}" type="pres">
      <dgm:prSet presAssocID="{046D4C9A-1E38-4DB2-ABD2-3682D66EF2A5}" presName="background2" presStyleLbl="node2" presStyleIdx="2" presStyleCnt="6"/>
      <dgm:spPr/>
    </dgm:pt>
    <dgm:pt modelId="{43154BAC-DB94-4222-B7C6-B08403F0C293}" type="pres">
      <dgm:prSet presAssocID="{046D4C9A-1E38-4DB2-ABD2-3682D66EF2A5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1DFF964-4896-4986-B851-498E3F921C4F}" type="pres">
      <dgm:prSet presAssocID="{046D4C9A-1E38-4DB2-ABD2-3682D66EF2A5}" presName="hierChild3" presStyleCnt="0"/>
      <dgm:spPr/>
    </dgm:pt>
    <dgm:pt modelId="{80C3E35A-B306-42E3-B5A6-5DAAD838B562}" type="pres">
      <dgm:prSet presAssocID="{66A1F69C-EDC1-4167-A224-E4EEEAAFCB56}" presName="Name10" presStyleLbl="parChTrans1D2" presStyleIdx="3" presStyleCnt="6"/>
      <dgm:spPr/>
      <dgm:t>
        <a:bodyPr/>
        <a:lstStyle/>
        <a:p>
          <a:endParaRPr lang="pt-BR"/>
        </a:p>
      </dgm:t>
    </dgm:pt>
    <dgm:pt modelId="{FE3DDD40-FC41-47D5-A76A-2E37F4518AC8}" type="pres">
      <dgm:prSet presAssocID="{5403FD45-71B1-4EE4-A161-052B26866197}" presName="hierRoot2" presStyleCnt="0"/>
      <dgm:spPr/>
    </dgm:pt>
    <dgm:pt modelId="{DF6432C7-75CA-406E-88E0-4BD6CF920DF2}" type="pres">
      <dgm:prSet presAssocID="{5403FD45-71B1-4EE4-A161-052B26866197}" presName="composite2" presStyleCnt="0"/>
      <dgm:spPr/>
    </dgm:pt>
    <dgm:pt modelId="{ADE9B941-2CA7-416C-BF1F-2E45B2E1E72B}" type="pres">
      <dgm:prSet presAssocID="{5403FD45-71B1-4EE4-A161-052B26866197}" presName="background2" presStyleLbl="node2" presStyleIdx="3" presStyleCnt="6"/>
      <dgm:spPr/>
    </dgm:pt>
    <dgm:pt modelId="{24EECB93-32F2-4A96-85E7-AB07BB1136C5}" type="pres">
      <dgm:prSet presAssocID="{5403FD45-71B1-4EE4-A161-052B26866197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AB41A76-2FA6-4249-8499-363D729425FC}" type="pres">
      <dgm:prSet presAssocID="{5403FD45-71B1-4EE4-A161-052B26866197}" presName="hierChild3" presStyleCnt="0"/>
      <dgm:spPr/>
    </dgm:pt>
    <dgm:pt modelId="{9A54C010-666E-4784-BE3B-128036C50852}" type="pres">
      <dgm:prSet presAssocID="{33896C18-2AE6-45C8-8C15-83C64D990EEA}" presName="Name10" presStyleLbl="parChTrans1D2" presStyleIdx="4" presStyleCnt="6"/>
      <dgm:spPr/>
      <dgm:t>
        <a:bodyPr/>
        <a:lstStyle/>
        <a:p>
          <a:endParaRPr lang="pt-BR"/>
        </a:p>
      </dgm:t>
    </dgm:pt>
    <dgm:pt modelId="{B84DB537-8DF5-41E3-8AA0-754BD4E6CD3B}" type="pres">
      <dgm:prSet presAssocID="{0C95E70E-75B6-47EB-B9A5-E6E9A407F6E4}" presName="hierRoot2" presStyleCnt="0"/>
      <dgm:spPr/>
    </dgm:pt>
    <dgm:pt modelId="{A62F2D9B-2F6E-4D1D-8D56-660BCB388664}" type="pres">
      <dgm:prSet presAssocID="{0C95E70E-75B6-47EB-B9A5-E6E9A407F6E4}" presName="composite2" presStyleCnt="0"/>
      <dgm:spPr/>
    </dgm:pt>
    <dgm:pt modelId="{C2E1457B-BA6B-4EA4-ADA2-C091577CF203}" type="pres">
      <dgm:prSet presAssocID="{0C95E70E-75B6-47EB-B9A5-E6E9A407F6E4}" presName="background2" presStyleLbl="node2" presStyleIdx="4" presStyleCnt="6"/>
      <dgm:spPr/>
    </dgm:pt>
    <dgm:pt modelId="{375B916A-6C83-4788-A2F7-14D4683ECF29}" type="pres">
      <dgm:prSet presAssocID="{0C95E70E-75B6-47EB-B9A5-E6E9A407F6E4}" presName="text2" presStyleLbl="fgAcc2" presStyleIdx="4" presStyleCnt="6" custScaleX="11033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78CF82-54C8-4139-BA69-005DB3BB4F62}" type="pres">
      <dgm:prSet presAssocID="{0C95E70E-75B6-47EB-B9A5-E6E9A407F6E4}" presName="hierChild3" presStyleCnt="0"/>
      <dgm:spPr/>
    </dgm:pt>
    <dgm:pt modelId="{12595C55-4AD2-4D46-AA17-78F0B6476DF2}" type="pres">
      <dgm:prSet presAssocID="{D098594B-D1EE-43AE-AC4F-9F62B3DD5AB0}" presName="Name10" presStyleLbl="parChTrans1D2" presStyleIdx="5" presStyleCnt="6"/>
      <dgm:spPr/>
      <dgm:t>
        <a:bodyPr/>
        <a:lstStyle/>
        <a:p>
          <a:endParaRPr lang="pt-BR"/>
        </a:p>
      </dgm:t>
    </dgm:pt>
    <dgm:pt modelId="{968A101D-086D-47A5-B77F-CDAA461254D2}" type="pres">
      <dgm:prSet presAssocID="{3365FF8D-C97A-4415-875B-FF691EC22470}" presName="hierRoot2" presStyleCnt="0"/>
      <dgm:spPr/>
    </dgm:pt>
    <dgm:pt modelId="{90EEBA02-D17B-45CF-9B9F-0500443AC748}" type="pres">
      <dgm:prSet presAssocID="{3365FF8D-C97A-4415-875B-FF691EC22470}" presName="composite2" presStyleCnt="0"/>
      <dgm:spPr/>
    </dgm:pt>
    <dgm:pt modelId="{A61B0063-6B8B-499F-B0F3-70DE1DDD96A9}" type="pres">
      <dgm:prSet presAssocID="{3365FF8D-C97A-4415-875B-FF691EC22470}" presName="background2" presStyleLbl="node2" presStyleIdx="5" presStyleCnt="6"/>
      <dgm:spPr/>
    </dgm:pt>
    <dgm:pt modelId="{6553C503-565C-41CC-A1D5-AE8C66428020}" type="pres">
      <dgm:prSet presAssocID="{3365FF8D-C97A-4415-875B-FF691EC22470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EC8F432-88D5-4913-B9E1-D6B44E9011AC}" type="pres">
      <dgm:prSet presAssocID="{3365FF8D-C97A-4415-875B-FF691EC22470}" presName="hierChild3" presStyleCnt="0"/>
      <dgm:spPr/>
    </dgm:pt>
  </dgm:ptLst>
  <dgm:cxnLst>
    <dgm:cxn modelId="{3CAC6C3D-779B-426B-A75F-BDF6BBF83D97}" type="presOf" srcId="{3365FF8D-C97A-4415-875B-FF691EC22470}" destId="{6553C503-565C-41CC-A1D5-AE8C66428020}" srcOrd="0" destOrd="0" presId="urn:microsoft.com/office/officeart/2005/8/layout/hierarchy1"/>
    <dgm:cxn modelId="{766C9CEA-6B3E-4EC3-B550-DAC164EE3384}" srcId="{B79A7B69-EC9F-453D-BF60-39F1D563FB5A}" destId="{0C95E70E-75B6-47EB-B9A5-E6E9A407F6E4}" srcOrd="4" destOrd="0" parTransId="{33896C18-2AE6-45C8-8C15-83C64D990EEA}" sibTransId="{55700E6C-F385-4033-B523-C7B5ACD67377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D0455E56-F933-4AB8-9D26-BA549945C73D}" srcId="{B79A7B69-EC9F-453D-BF60-39F1D563FB5A}" destId="{3365FF8D-C97A-4415-875B-FF691EC22470}" srcOrd="5" destOrd="0" parTransId="{D098594B-D1EE-43AE-AC4F-9F62B3DD5AB0}" sibTransId="{46C5D79F-B46D-4529-968F-EE238C118263}"/>
    <dgm:cxn modelId="{6DE472FD-9253-4619-9165-43A73E198FEB}" type="presOf" srcId="{4FC429FE-3261-453F-9AF4-761F03A957E9}" destId="{1FFD7995-B41E-4821-AE6B-C3EB4A5A9F96}" srcOrd="0" destOrd="0" presId="urn:microsoft.com/office/officeart/2005/8/layout/hierarchy1"/>
    <dgm:cxn modelId="{5B5337E1-76A6-415B-BD3A-B61B290B6CF3}" type="presOf" srcId="{66A1F69C-EDC1-4167-A224-E4EEEAAFCB56}" destId="{80C3E35A-B306-42E3-B5A6-5DAAD838B562}" srcOrd="0" destOrd="0" presId="urn:microsoft.com/office/officeart/2005/8/layout/hierarchy1"/>
    <dgm:cxn modelId="{221A51EB-A287-49DC-A1AA-DBE99A961923}" type="presOf" srcId="{D2EF4F0F-D938-4339-9227-A4429517B88C}" destId="{430EFCD5-8C5D-41E1-A837-DFA5E15CF939}" srcOrd="0" destOrd="0" presId="urn:microsoft.com/office/officeart/2005/8/layout/hierarchy1"/>
    <dgm:cxn modelId="{599CBE26-0C9A-4EE7-AFDB-1D81D5A5B974}" type="presOf" srcId="{0C95E70E-75B6-47EB-B9A5-E6E9A407F6E4}" destId="{375B916A-6C83-4788-A2F7-14D4683ECF29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6350B9E5-B056-426B-B837-645876137D07}" srcId="{B79A7B69-EC9F-453D-BF60-39F1D563FB5A}" destId="{046D4C9A-1E38-4DB2-ABD2-3682D66EF2A5}" srcOrd="2" destOrd="0" parTransId="{D2EF4F0F-D938-4339-9227-A4429517B88C}" sibTransId="{FC4087D5-FC06-4F8D-A21D-1B8AABD1A3C0}"/>
    <dgm:cxn modelId="{02DD0C56-89C4-4865-A8C3-6B318D31FD4F}" type="presOf" srcId="{046D4C9A-1E38-4DB2-ABD2-3682D66EF2A5}" destId="{43154BAC-DB94-4222-B7C6-B08403F0C293}" srcOrd="0" destOrd="0" presId="urn:microsoft.com/office/officeart/2005/8/layout/hierarchy1"/>
    <dgm:cxn modelId="{A016851F-38A8-4B7A-B3A4-40EF9B2864FA}" type="presOf" srcId="{0D4A6DFC-B323-41D0-B32E-A66E5F835DE6}" destId="{CD0A12C2-5ED7-4459-8EAD-66156F918689}" srcOrd="0" destOrd="0" presId="urn:microsoft.com/office/officeart/2005/8/layout/hierarchy1"/>
    <dgm:cxn modelId="{99F042A7-C955-4D4F-8980-0BFDEA525B92}" type="presOf" srcId="{B79A7B69-EC9F-453D-BF60-39F1D563FB5A}" destId="{E3F4A765-5C21-4905-A610-CCABBEA63B90}" srcOrd="0" destOrd="0" presId="urn:microsoft.com/office/officeart/2005/8/layout/hierarchy1"/>
    <dgm:cxn modelId="{A25BE522-3B31-4F6F-ADA5-95209668B036}" srcId="{B79A7B69-EC9F-453D-BF60-39F1D563FB5A}" destId="{5403FD45-71B1-4EE4-A161-052B26866197}" srcOrd="3" destOrd="0" parTransId="{66A1F69C-EDC1-4167-A224-E4EEEAAFCB56}" sibTransId="{EFB71832-A10F-4CD4-BD82-65651DD9DD52}"/>
    <dgm:cxn modelId="{41B79382-4C16-4B09-8AE7-C2C2D5F56B7A}" type="presOf" srcId="{33896C18-2AE6-45C8-8C15-83C64D990EEA}" destId="{9A54C010-666E-4784-BE3B-128036C50852}" srcOrd="0" destOrd="0" presId="urn:microsoft.com/office/officeart/2005/8/layout/hierarchy1"/>
    <dgm:cxn modelId="{54D92EE8-7700-4C76-9833-3C9DB4D137D2}" type="presOf" srcId="{D098594B-D1EE-43AE-AC4F-9F62B3DD5AB0}" destId="{12595C55-4AD2-4D46-AA17-78F0B6476DF2}" srcOrd="0" destOrd="0" presId="urn:microsoft.com/office/officeart/2005/8/layout/hierarchy1"/>
    <dgm:cxn modelId="{8477DF37-BE46-45F0-A4AD-30B9E65A8A01}" type="presOf" srcId="{5403FD45-71B1-4EE4-A161-052B26866197}" destId="{24EECB93-32F2-4A96-85E7-AB07BB1136C5}" srcOrd="0" destOrd="0" presId="urn:microsoft.com/office/officeart/2005/8/layout/hierarchy1"/>
    <dgm:cxn modelId="{3BFF561A-8E37-4E2A-8087-601CF6E3D41A}" type="presOf" srcId="{0ABF0C28-76C2-446C-B32E-83DC2DD2A841}" destId="{15C3198E-5120-425F-A404-00CC940FF1B3}" srcOrd="0" destOrd="0" presId="urn:microsoft.com/office/officeart/2005/8/layout/hierarchy1"/>
    <dgm:cxn modelId="{3E6A514B-EC5E-4B8D-AAAD-097B7F641A73}" type="presOf" srcId="{62A5C6C7-9255-4D0D-9E4A-861583170F48}" destId="{14265921-64C2-4977-9B01-CD7DBB3BC6E3}" srcOrd="0" destOrd="0" presId="urn:microsoft.com/office/officeart/2005/8/layout/hierarchy1"/>
    <dgm:cxn modelId="{AB74ED5B-6FDA-45B5-B163-2E1B7D394763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5A645C95-96C9-4564-BCBB-CE994F9BEEFC}" type="presParOf" srcId="{CD0A12C2-5ED7-4459-8EAD-66156F918689}" destId="{C948DA7E-A026-419A-948E-371A51D2FDE8}" srcOrd="0" destOrd="0" presId="urn:microsoft.com/office/officeart/2005/8/layout/hierarchy1"/>
    <dgm:cxn modelId="{1C4A80DC-F70D-4248-AC5C-4A2826293A2D}" type="presParOf" srcId="{C948DA7E-A026-419A-948E-371A51D2FDE8}" destId="{7E54E0E3-0699-4582-9202-9498ADBFB9C4}" srcOrd="0" destOrd="0" presId="urn:microsoft.com/office/officeart/2005/8/layout/hierarchy1"/>
    <dgm:cxn modelId="{BB145AAE-723B-489D-80B8-329C7D8DADE3}" type="presParOf" srcId="{7E54E0E3-0699-4582-9202-9498ADBFB9C4}" destId="{0916F4F8-16FD-43C9-A674-98BCC74F78FC}" srcOrd="0" destOrd="0" presId="urn:microsoft.com/office/officeart/2005/8/layout/hierarchy1"/>
    <dgm:cxn modelId="{C8210292-9248-4950-ADB7-42785A9F160C}" type="presParOf" srcId="{7E54E0E3-0699-4582-9202-9498ADBFB9C4}" destId="{E3F4A765-5C21-4905-A610-CCABBEA63B90}" srcOrd="1" destOrd="0" presId="urn:microsoft.com/office/officeart/2005/8/layout/hierarchy1"/>
    <dgm:cxn modelId="{9B94A637-6DBD-40C7-9A17-02397C4B1FEB}" type="presParOf" srcId="{C948DA7E-A026-419A-948E-371A51D2FDE8}" destId="{C078AE00-8433-4684-8FE2-7B59BBF8E3E7}" srcOrd="1" destOrd="0" presId="urn:microsoft.com/office/officeart/2005/8/layout/hierarchy1"/>
    <dgm:cxn modelId="{F8A0EDF1-4B4E-4661-9647-25A1A49D0619}" type="presParOf" srcId="{C078AE00-8433-4684-8FE2-7B59BBF8E3E7}" destId="{15C3198E-5120-425F-A404-00CC940FF1B3}" srcOrd="0" destOrd="0" presId="urn:microsoft.com/office/officeart/2005/8/layout/hierarchy1"/>
    <dgm:cxn modelId="{B4EC279C-70A5-41A8-87A7-793E13CA9691}" type="presParOf" srcId="{C078AE00-8433-4684-8FE2-7B59BBF8E3E7}" destId="{E9F2E23B-1EF8-4266-92BF-D7D24EBC9C20}" srcOrd="1" destOrd="0" presId="urn:microsoft.com/office/officeart/2005/8/layout/hierarchy1"/>
    <dgm:cxn modelId="{81E3DC1B-FDB6-4FD6-B2F9-F88B7E2BDEF3}" type="presParOf" srcId="{E9F2E23B-1EF8-4266-92BF-D7D24EBC9C20}" destId="{93A14714-0E6B-4A3C-8C41-CCE810F18B3A}" srcOrd="0" destOrd="0" presId="urn:microsoft.com/office/officeart/2005/8/layout/hierarchy1"/>
    <dgm:cxn modelId="{96CDAD28-176B-48A7-82B5-FA918976352B}" type="presParOf" srcId="{93A14714-0E6B-4A3C-8C41-CCE810F18B3A}" destId="{259C4E3D-9F47-4794-A460-AF5EB12B844C}" srcOrd="0" destOrd="0" presId="urn:microsoft.com/office/officeart/2005/8/layout/hierarchy1"/>
    <dgm:cxn modelId="{555D2B8E-026E-4964-8DFF-95D86753E80C}" type="presParOf" srcId="{93A14714-0E6B-4A3C-8C41-CCE810F18B3A}" destId="{08AABA0C-AD55-4FE4-A78D-1BDA7D468403}" srcOrd="1" destOrd="0" presId="urn:microsoft.com/office/officeart/2005/8/layout/hierarchy1"/>
    <dgm:cxn modelId="{B44A1A65-0259-4CBA-80C5-A9E89F85EB56}" type="presParOf" srcId="{E9F2E23B-1EF8-4266-92BF-D7D24EBC9C20}" destId="{52AB5B2A-35FF-467D-9D39-450A4FF0D955}" srcOrd="1" destOrd="0" presId="urn:microsoft.com/office/officeart/2005/8/layout/hierarchy1"/>
    <dgm:cxn modelId="{3A5729E0-D586-44F2-BED4-6F2D94FB8927}" type="presParOf" srcId="{C078AE00-8433-4684-8FE2-7B59BBF8E3E7}" destId="{1FFD7995-B41E-4821-AE6B-C3EB4A5A9F96}" srcOrd="2" destOrd="0" presId="urn:microsoft.com/office/officeart/2005/8/layout/hierarchy1"/>
    <dgm:cxn modelId="{C85E09D7-6CBD-4AD6-A9D3-B3D694586113}" type="presParOf" srcId="{C078AE00-8433-4684-8FE2-7B59BBF8E3E7}" destId="{E82C1D79-C717-4EEB-9036-CF30ABE57124}" srcOrd="3" destOrd="0" presId="urn:microsoft.com/office/officeart/2005/8/layout/hierarchy1"/>
    <dgm:cxn modelId="{1E05240C-04E0-4E16-82A9-D5B18B92B494}" type="presParOf" srcId="{E82C1D79-C717-4EEB-9036-CF30ABE57124}" destId="{28C52F30-DC2F-4A3A-8B82-17838B2FBB27}" srcOrd="0" destOrd="0" presId="urn:microsoft.com/office/officeart/2005/8/layout/hierarchy1"/>
    <dgm:cxn modelId="{B670C599-77F3-4462-B334-DC9633026B88}" type="presParOf" srcId="{28C52F30-DC2F-4A3A-8B82-17838B2FBB27}" destId="{5B49302A-C14E-4F13-8D0C-33E1B6680569}" srcOrd="0" destOrd="0" presId="urn:microsoft.com/office/officeart/2005/8/layout/hierarchy1"/>
    <dgm:cxn modelId="{B831D2C6-A2D5-4B5B-BCBA-0E146CAED905}" type="presParOf" srcId="{28C52F30-DC2F-4A3A-8B82-17838B2FBB27}" destId="{14265921-64C2-4977-9B01-CD7DBB3BC6E3}" srcOrd="1" destOrd="0" presId="urn:microsoft.com/office/officeart/2005/8/layout/hierarchy1"/>
    <dgm:cxn modelId="{975B938A-8F42-423D-B610-F586465C53A6}" type="presParOf" srcId="{E82C1D79-C717-4EEB-9036-CF30ABE57124}" destId="{6597CD41-750D-4456-A482-3FEB9857CA4C}" srcOrd="1" destOrd="0" presId="urn:microsoft.com/office/officeart/2005/8/layout/hierarchy1"/>
    <dgm:cxn modelId="{C36FAA59-5896-494F-8D61-933883D23629}" type="presParOf" srcId="{C078AE00-8433-4684-8FE2-7B59BBF8E3E7}" destId="{430EFCD5-8C5D-41E1-A837-DFA5E15CF939}" srcOrd="4" destOrd="0" presId="urn:microsoft.com/office/officeart/2005/8/layout/hierarchy1"/>
    <dgm:cxn modelId="{B1CB1769-DA77-491B-BA86-88D4151A9EDB}" type="presParOf" srcId="{C078AE00-8433-4684-8FE2-7B59BBF8E3E7}" destId="{53D056FB-E1EA-4B3B-93BF-9933D1614E5B}" srcOrd="5" destOrd="0" presId="urn:microsoft.com/office/officeart/2005/8/layout/hierarchy1"/>
    <dgm:cxn modelId="{5296B5CF-0CF2-4A93-BF10-B12DE93AC591}" type="presParOf" srcId="{53D056FB-E1EA-4B3B-93BF-9933D1614E5B}" destId="{A02241B1-1517-4B0D-AB41-F40B9A59B972}" srcOrd="0" destOrd="0" presId="urn:microsoft.com/office/officeart/2005/8/layout/hierarchy1"/>
    <dgm:cxn modelId="{7097B494-9503-4C9F-B5EB-028A447BB739}" type="presParOf" srcId="{A02241B1-1517-4B0D-AB41-F40B9A59B972}" destId="{204B6B99-0B5A-4021-B05C-7B5E16BE046F}" srcOrd="0" destOrd="0" presId="urn:microsoft.com/office/officeart/2005/8/layout/hierarchy1"/>
    <dgm:cxn modelId="{CF9863BA-68B5-4A39-A86D-8868CDE06061}" type="presParOf" srcId="{A02241B1-1517-4B0D-AB41-F40B9A59B972}" destId="{43154BAC-DB94-4222-B7C6-B08403F0C293}" srcOrd="1" destOrd="0" presId="urn:microsoft.com/office/officeart/2005/8/layout/hierarchy1"/>
    <dgm:cxn modelId="{4CC4BB9C-444F-426D-9311-71A35D266206}" type="presParOf" srcId="{53D056FB-E1EA-4B3B-93BF-9933D1614E5B}" destId="{A1DFF964-4896-4986-B851-498E3F921C4F}" srcOrd="1" destOrd="0" presId="urn:microsoft.com/office/officeart/2005/8/layout/hierarchy1"/>
    <dgm:cxn modelId="{AB2A2789-6595-4EE4-84F4-00C70FFFDF42}" type="presParOf" srcId="{C078AE00-8433-4684-8FE2-7B59BBF8E3E7}" destId="{80C3E35A-B306-42E3-B5A6-5DAAD838B562}" srcOrd="6" destOrd="0" presId="urn:microsoft.com/office/officeart/2005/8/layout/hierarchy1"/>
    <dgm:cxn modelId="{FF09EF85-570C-4AB1-B590-3D82306E67E2}" type="presParOf" srcId="{C078AE00-8433-4684-8FE2-7B59BBF8E3E7}" destId="{FE3DDD40-FC41-47D5-A76A-2E37F4518AC8}" srcOrd="7" destOrd="0" presId="urn:microsoft.com/office/officeart/2005/8/layout/hierarchy1"/>
    <dgm:cxn modelId="{D7350B65-E07B-4B0F-933D-183289A2D5DC}" type="presParOf" srcId="{FE3DDD40-FC41-47D5-A76A-2E37F4518AC8}" destId="{DF6432C7-75CA-406E-88E0-4BD6CF920DF2}" srcOrd="0" destOrd="0" presId="urn:microsoft.com/office/officeart/2005/8/layout/hierarchy1"/>
    <dgm:cxn modelId="{01B2B0FE-8792-4E98-8A9B-F45F52E7F57F}" type="presParOf" srcId="{DF6432C7-75CA-406E-88E0-4BD6CF920DF2}" destId="{ADE9B941-2CA7-416C-BF1F-2E45B2E1E72B}" srcOrd="0" destOrd="0" presId="urn:microsoft.com/office/officeart/2005/8/layout/hierarchy1"/>
    <dgm:cxn modelId="{2C5C0956-B4F0-4120-AB99-255BA597EB9C}" type="presParOf" srcId="{DF6432C7-75CA-406E-88E0-4BD6CF920DF2}" destId="{24EECB93-32F2-4A96-85E7-AB07BB1136C5}" srcOrd="1" destOrd="0" presId="urn:microsoft.com/office/officeart/2005/8/layout/hierarchy1"/>
    <dgm:cxn modelId="{64E9FCC1-B0FE-46B8-AF45-E5D4B1481321}" type="presParOf" srcId="{FE3DDD40-FC41-47D5-A76A-2E37F4518AC8}" destId="{AAB41A76-2FA6-4249-8499-363D729425FC}" srcOrd="1" destOrd="0" presId="urn:microsoft.com/office/officeart/2005/8/layout/hierarchy1"/>
    <dgm:cxn modelId="{A07C52E1-56EE-40E1-B9C4-60A931991CFA}" type="presParOf" srcId="{C078AE00-8433-4684-8FE2-7B59BBF8E3E7}" destId="{9A54C010-666E-4784-BE3B-128036C50852}" srcOrd="8" destOrd="0" presId="urn:microsoft.com/office/officeart/2005/8/layout/hierarchy1"/>
    <dgm:cxn modelId="{AEF16C1A-4A22-449D-B6A6-45B592FAF023}" type="presParOf" srcId="{C078AE00-8433-4684-8FE2-7B59BBF8E3E7}" destId="{B84DB537-8DF5-41E3-8AA0-754BD4E6CD3B}" srcOrd="9" destOrd="0" presId="urn:microsoft.com/office/officeart/2005/8/layout/hierarchy1"/>
    <dgm:cxn modelId="{CD3777E7-110C-4E3F-82E5-BEEA42233420}" type="presParOf" srcId="{B84DB537-8DF5-41E3-8AA0-754BD4E6CD3B}" destId="{A62F2D9B-2F6E-4D1D-8D56-660BCB388664}" srcOrd="0" destOrd="0" presId="urn:microsoft.com/office/officeart/2005/8/layout/hierarchy1"/>
    <dgm:cxn modelId="{204B73ED-EDD3-4C1D-92A6-C739AACF6B92}" type="presParOf" srcId="{A62F2D9B-2F6E-4D1D-8D56-660BCB388664}" destId="{C2E1457B-BA6B-4EA4-ADA2-C091577CF203}" srcOrd="0" destOrd="0" presId="urn:microsoft.com/office/officeart/2005/8/layout/hierarchy1"/>
    <dgm:cxn modelId="{C0697568-F4A1-4CF7-973C-685346F318F4}" type="presParOf" srcId="{A62F2D9B-2F6E-4D1D-8D56-660BCB388664}" destId="{375B916A-6C83-4788-A2F7-14D4683ECF29}" srcOrd="1" destOrd="0" presId="urn:microsoft.com/office/officeart/2005/8/layout/hierarchy1"/>
    <dgm:cxn modelId="{06005685-2181-4AB8-A6C8-7FF72D0AE512}" type="presParOf" srcId="{B84DB537-8DF5-41E3-8AA0-754BD4E6CD3B}" destId="{8978CF82-54C8-4139-BA69-005DB3BB4F62}" srcOrd="1" destOrd="0" presId="urn:microsoft.com/office/officeart/2005/8/layout/hierarchy1"/>
    <dgm:cxn modelId="{7A53A007-F3A7-493D-8ABE-3EF68CFA689F}" type="presParOf" srcId="{C078AE00-8433-4684-8FE2-7B59BBF8E3E7}" destId="{12595C55-4AD2-4D46-AA17-78F0B6476DF2}" srcOrd="10" destOrd="0" presId="urn:microsoft.com/office/officeart/2005/8/layout/hierarchy1"/>
    <dgm:cxn modelId="{29AC28AD-65ED-4340-BFD0-CDF85F3AD4DD}" type="presParOf" srcId="{C078AE00-8433-4684-8FE2-7B59BBF8E3E7}" destId="{968A101D-086D-47A5-B77F-CDAA461254D2}" srcOrd="11" destOrd="0" presId="urn:microsoft.com/office/officeart/2005/8/layout/hierarchy1"/>
    <dgm:cxn modelId="{4707C8CA-E9E4-4FE3-AF57-B8856CDB5EA6}" type="presParOf" srcId="{968A101D-086D-47A5-B77F-CDAA461254D2}" destId="{90EEBA02-D17B-45CF-9B9F-0500443AC748}" srcOrd="0" destOrd="0" presId="urn:microsoft.com/office/officeart/2005/8/layout/hierarchy1"/>
    <dgm:cxn modelId="{6073AFF6-212D-4921-8828-65C0680546FE}" type="presParOf" srcId="{90EEBA02-D17B-45CF-9B9F-0500443AC748}" destId="{A61B0063-6B8B-499F-B0F3-70DE1DDD96A9}" srcOrd="0" destOrd="0" presId="urn:microsoft.com/office/officeart/2005/8/layout/hierarchy1"/>
    <dgm:cxn modelId="{2E1E74E6-3C15-4596-A046-335465BF3118}" type="presParOf" srcId="{90EEBA02-D17B-45CF-9B9F-0500443AC748}" destId="{6553C503-565C-41CC-A1D5-AE8C66428020}" srcOrd="1" destOrd="0" presId="urn:microsoft.com/office/officeart/2005/8/layout/hierarchy1"/>
    <dgm:cxn modelId="{9396CC14-9A1B-4431-B23D-4AD3056BC94B}" type="presParOf" srcId="{968A101D-086D-47A5-B77F-CDAA461254D2}" destId="{5EC8F432-88D5-4913-B9E1-D6B44E9011A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err="1" smtClean="0"/>
            <a:t>GREs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GRE 7</a:t>
          </a:r>
        </a:p>
        <a:p>
          <a:r>
            <a:rPr lang="pt-BR" sz="1200" dirty="0" smtClean="0"/>
            <a:t>Metropolitana SP Leste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GRE 8</a:t>
          </a:r>
        </a:p>
        <a:p>
          <a:r>
            <a:rPr lang="pt-BR" sz="1200" dirty="0" smtClean="0"/>
            <a:t>Bauru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046D4C9A-1E38-4DB2-ABD2-3682D66EF2A5}">
      <dgm:prSet phldrT="[Texto]" custT="1"/>
      <dgm:spPr/>
      <dgm:t>
        <a:bodyPr/>
        <a:lstStyle/>
        <a:p>
          <a:r>
            <a:rPr lang="pt-BR" sz="1200" dirty="0" smtClean="0"/>
            <a:t>GRE 9</a:t>
          </a:r>
        </a:p>
        <a:p>
          <a:r>
            <a:rPr lang="pt-BR" sz="1200" dirty="0" smtClean="0"/>
            <a:t>S.J. Rio Preto</a:t>
          </a:r>
          <a:endParaRPr lang="pt-BR" sz="1200" dirty="0"/>
        </a:p>
      </dgm:t>
    </dgm:pt>
    <dgm:pt modelId="{D2EF4F0F-D938-4339-9227-A4429517B88C}" type="parTrans" cxnId="{6350B9E5-B056-426B-B837-645876137D07}">
      <dgm:prSet/>
      <dgm:spPr/>
      <dgm:t>
        <a:bodyPr/>
        <a:lstStyle/>
        <a:p>
          <a:endParaRPr lang="pt-BR" sz="1200"/>
        </a:p>
      </dgm:t>
    </dgm:pt>
    <dgm:pt modelId="{FC4087D5-FC06-4F8D-A21D-1B8AABD1A3C0}" type="sibTrans" cxnId="{6350B9E5-B056-426B-B837-645876137D07}">
      <dgm:prSet/>
      <dgm:spPr/>
      <dgm:t>
        <a:bodyPr/>
        <a:lstStyle/>
        <a:p>
          <a:endParaRPr lang="pt-BR" sz="1200"/>
        </a:p>
      </dgm:t>
    </dgm:pt>
    <dgm:pt modelId="{3365FF8D-C97A-4415-875B-FF691EC22470}">
      <dgm:prSet phldrT="[Texto]" custT="1"/>
      <dgm:spPr/>
      <dgm:t>
        <a:bodyPr/>
        <a:lstStyle/>
        <a:p>
          <a:r>
            <a:rPr lang="pt-BR" sz="1200" dirty="0" smtClean="0"/>
            <a:t>GRE 12</a:t>
          </a:r>
        </a:p>
        <a:p>
          <a:r>
            <a:rPr lang="pt-BR" sz="1200" dirty="0" smtClean="0"/>
            <a:t>Jundiaí</a:t>
          </a:r>
          <a:endParaRPr lang="pt-BR" sz="1200" dirty="0"/>
        </a:p>
      </dgm:t>
    </dgm:pt>
    <dgm:pt modelId="{D098594B-D1EE-43AE-AC4F-9F62B3DD5AB0}" type="parTrans" cxnId="{D0455E56-F933-4AB8-9D26-BA549945C73D}">
      <dgm:prSet/>
      <dgm:spPr/>
      <dgm:t>
        <a:bodyPr/>
        <a:lstStyle/>
        <a:p>
          <a:endParaRPr lang="pt-BR" sz="1200"/>
        </a:p>
      </dgm:t>
    </dgm:pt>
    <dgm:pt modelId="{46C5D79F-B46D-4529-968F-EE238C118263}" type="sibTrans" cxnId="{D0455E56-F933-4AB8-9D26-BA549945C73D}">
      <dgm:prSet/>
      <dgm:spPr/>
      <dgm:t>
        <a:bodyPr/>
        <a:lstStyle/>
        <a:p>
          <a:endParaRPr lang="pt-BR" sz="1200"/>
        </a:p>
      </dgm:t>
    </dgm:pt>
    <dgm:pt modelId="{5403FD45-71B1-4EE4-A161-052B26866197}">
      <dgm:prSet phldrT="[Texto]" custT="1"/>
      <dgm:spPr/>
      <dgm:t>
        <a:bodyPr/>
        <a:lstStyle/>
        <a:p>
          <a:r>
            <a:rPr lang="pt-BR" sz="1200" dirty="0" smtClean="0"/>
            <a:t>GRE 10</a:t>
          </a:r>
        </a:p>
        <a:p>
          <a:r>
            <a:rPr lang="pt-BR" sz="1200" dirty="0" smtClean="0"/>
            <a:t>Araraquara</a:t>
          </a:r>
          <a:endParaRPr lang="pt-BR" sz="1200" dirty="0"/>
        </a:p>
      </dgm:t>
    </dgm:pt>
    <dgm:pt modelId="{66A1F69C-EDC1-4167-A224-E4EEEAAFCB56}" type="parTrans" cxnId="{A25BE522-3B31-4F6F-ADA5-95209668B036}">
      <dgm:prSet/>
      <dgm:spPr/>
      <dgm:t>
        <a:bodyPr/>
        <a:lstStyle/>
        <a:p>
          <a:endParaRPr lang="pt-BR" sz="1200"/>
        </a:p>
      </dgm:t>
    </dgm:pt>
    <dgm:pt modelId="{EFB71832-A10F-4CD4-BD82-65651DD9DD52}" type="sibTrans" cxnId="{A25BE522-3B31-4F6F-ADA5-95209668B036}">
      <dgm:prSet/>
      <dgm:spPr/>
      <dgm:t>
        <a:bodyPr/>
        <a:lstStyle/>
        <a:p>
          <a:endParaRPr lang="pt-BR" sz="1200"/>
        </a:p>
      </dgm:t>
    </dgm:pt>
    <dgm:pt modelId="{0C95E70E-75B6-47EB-B9A5-E6E9A407F6E4}">
      <dgm:prSet phldrT="[Texto]" custT="1"/>
      <dgm:spPr/>
      <dgm:t>
        <a:bodyPr/>
        <a:lstStyle/>
        <a:p>
          <a:r>
            <a:rPr lang="pt-BR" sz="1200" dirty="0" smtClean="0"/>
            <a:t>GRE 11</a:t>
          </a:r>
        </a:p>
        <a:p>
          <a:r>
            <a:rPr lang="pt-BR" sz="1200" dirty="0" smtClean="0"/>
            <a:t>Sorocaba</a:t>
          </a:r>
          <a:endParaRPr lang="pt-BR" sz="1200" dirty="0"/>
        </a:p>
      </dgm:t>
    </dgm:pt>
    <dgm:pt modelId="{33896C18-2AE6-45C8-8C15-83C64D990EEA}" type="parTrans" cxnId="{766C9CEA-6B3E-4EC3-B550-DAC164EE3384}">
      <dgm:prSet/>
      <dgm:spPr/>
      <dgm:t>
        <a:bodyPr/>
        <a:lstStyle/>
        <a:p>
          <a:endParaRPr lang="pt-BR" sz="1200"/>
        </a:p>
      </dgm:t>
    </dgm:pt>
    <dgm:pt modelId="{55700E6C-F385-4033-B523-C7B5ACD67377}" type="sibTrans" cxnId="{766C9CEA-6B3E-4EC3-B550-DAC164EE338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6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6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6" custScaleX="12239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6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6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430EFCD5-8C5D-41E1-A837-DFA5E15CF939}" type="pres">
      <dgm:prSet presAssocID="{D2EF4F0F-D938-4339-9227-A4429517B88C}" presName="Name10" presStyleLbl="parChTrans1D2" presStyleIdx="2" presStyleCnt="6"/>
      <dgm:spPr/>
      <dgm:t>
        <a:bodyPr/>
        <a:lstStyle/>
        <a:p>
          <a:endParaRPr lang="pt-BR"/>
        </a:p>
      </dgm:t>
    </dgm:pt>
    <dgm:pt modelId="{53D056FB-E1EA-4B3B-93BF-9933D1614E5B}" type="pres">
      <dgm:prSet presAssocID="{046D4C9A-1E38-4DB2-ABD2-3682D66EF2A5}" presName="hierRoot2" presStyleCnt="0"/>
      <dgm:spPr/>
    </dgm:pt>
    <dgm:pt modelId="{A02241B1-1517-4B0D-AB41-F40B9A59B972}" type="pres">
      <dgm:prSet presAssocID="{046D4C9A-1E38-4DB2-ABD2-3682D66EF2A5}" presName="composite2" presStyleCnt="0"/>
      <dgm:spPr/>
    </dgm:pt>
    <dgm:pt modelId="{204B6B99-0B5A-4021-B05C-7B5E16BE046F}" type="pres">
      <dgm:prSet presAssocID="{046D4C9A-1E38-4DB2-ABD2-3682D66EF2A5}" presName="background2" presStyleLbl="node2" presStyleIdx="2" presStyleCnt="6"/>
      <dgm:spPr/>
    </dgm:pt>
    <dgm:pt modelId="{43154BAC-DB94-4222-B7C6-B08403F0C293}" type="pres">
      <dgm:prSet presAssocID="{046D4C9A-1E38-4DB2-ABD2-3682D66EF2A5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1DFF964-4896-4986-B851-498E3F921C4F}" type="pres">
      <dgm:prSet presAssocID="{046D4C9A-1E38-4DB2-ABD2-3682D66EF2A5}" presName="hierChild3" presStyleCnt="0"/>
      <dgm:spPr/>
    </dgm:pt>
    <dgm:pt modelId="{80C3E35A-B306-42E3-B5A6-5DAAD838B562}" type="pres">
      <dgm:prSet presAssocID="{66A1F69C-EDC1-4167-A224-E4EEEAAFCB56}" presName="Name10" presStyleLbl="parChTrans1D2" presStyleIdx="3" presStyleCnt="6"/>
      <dgm:spPr/>
      <dgm:t>
        <a:bodyPr/>
        <a:lstStyle/>
        <a:p>
          <a:endParaRPr lang="pt-BR"/>
        </a:p>
      </dgm:t>
    </dgm:pt>
    <dgm:pt modelId="{FE3DDD40-FC41-47D5-A76A-2E37F4518AC8}" type="pres">
      <dgm:prSet presAssocID="{5403FD45-71B1-4EE4-A161-052B26866197}" presName="hierRoot2" presStyleCnt="0"/>
      <dgm:spPr/>
    </dgm:pt>
    <dgm:pt modelId="{DF6432C7-75CA-406E-88E0-4BD6CF920DF2}" type="pres">
      <dgm:prSet presAssocID="{5403FD45-71B1-4EE4-A161-052B26866197}" presName="composite2" presStyleCnt="0"/>
      <dgm:spPr/>
    </dgm:pt>
    <dgm:pt modelId="{ADE9B941-2CA7-416C-BF1F-2E45B2E1E72B}" type="pres">
      <dgm:prSet presAssocID="{5403FD45-71B1-4EE4-A161-052B26866197}" presName="background2" presStyleLbl="node2" presStyleIdx="3" presStyleCnt="6"/>
      <dgm:spPr/>
    </dgm:pt>
    <dgm:pt modelId="{24EECB93-32F2-4A96-85E7-AB07BB1136C5}" type="pres">
      <dgm:prSet presAssocID="{5403FD45-71B1-4EE4-A161-052B26866197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AB41A76-2FA6-4249-8499-363D729425FC}" type="pres">
      <dgm:prSet presAssocID="{5403FD45-71B1-4EE4-A161-052B26866197}" presName="hierChild3" presStyleCnt="0"/>
      <dgm:spPr/>
    </dgm:pt>
    <dgm:pt modelId="{9A54C010-666E-4784-BE3B-128036C50852}" type="pres">
      <dgm:prSet presAssocID="{33896C18-2AE6-45C8-8C15-83C64D990EEA}" presName="Name10" presStyleLbl="parChTrans1D2" presStyleIdx="4" presStyleCnt="6"/>
      <dgm:spPr/>
      <dgm:t>
        <a:bodyPr/>
        <a:lstStyle/>
        <a:p>
          <a:endParaRPr lang="pt-BR"/>
        </a:p>
      </dgm:t>
    </dgm:pt>
    <dgm:pt modelId="{B84DB537-8DF5-41E3-8AA0-754BD4E6CD3B}" type="pres">
      <dgm:prSet presAssocID="{0C95E70E-75B6-47EB-B9A5-E6E9A407F6E4}" presName="hierRoot2" presStyleCnt="0"/>
      <dgm:spPr/>
    </dgm:pt>
    <dgm:pt modelId="{A62F2D9B-2F6E-4D1D-8D56-660BCB388664}" type="pres">
      <dgm:prSet presAssocID="{0C95E70E-75B6-47EB-B9A5-E6E9A407F6E4}" presName="composite2" presStyleCnt="0"/>
      <dgm:spPr/>
    </dgm:pt>
    <dgm:pt modelId="{C2E1457B-BA6B-4EA4-ADA2-C091577CF203}" type="pres">
      <dgm:prSet presAssocID="{0C95E70E-75B6-47EB-B9A5-E6E9A407F6E4}" presName="background2" presStyleLbl="node2" presStyleIdx="4" presStyleCnt="6"/>
      <dgm:spPr/>
    </dgm:pt>
    <dgm:pt modelId="{375B916A-6C83-4788-A2F7-14D4683ECF29}" type="pres">
      <dgm:prSet presAssocID="{0C95E70E-75B6-47EB-B9A5-E6E9A407F6E4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78CF82-54C8-4139-BA69-005DB3BB4F62}" type="pres">
      <dgm:prSet presAssocID="{0C95E70E-75B6-47EB-B9A5-E6E9A407F6E4}" presName="hierChild3" presStyleCnt="0"/>
      <dgm:spPr/>
    </dgm:pt>
    <dgm:pt modelId="{12595C55-4AD2-4D46-AA17-78F0B6476DF2}" type="pres">
      <dgm:prSet presAssocID="{D098594B-D1EE-43AE-AC4F-9F62B3DD5AB0}" presName="Name10" presStyleLbl="parChTrans1D2" presStyleIdx="5" presStyleCnt="6"/>
      <dgm:spPr/>
      <dgm:t>
        <a:bodyPr/>
        <a:lstStyle/>
        <a:p>
          <a:endParaRPr lang="pt-BR"/>
        </a:p>
      </dgm:t>
    </dgm:pt>
    <dgm:pt modelId="{968A101D-086D-47A5-B77F-CDAA461254D2}" type="pres">
      <dgm:prSet presAssocID="{3365FF8D-C97A-4415-875B-FF691EC22470}" presName="hierRoot2" presStyleCnt="0"/>
      <dgm:spPr/>
    </dgm:pt>
    <dgm:pt modelId="{90EEBA02-D17B-45CF-9B9F-0500443AC748}" type="pres">
      <dgm:prSet presAssocID="{3365FF8D-C97A-4415-875B-FF691EC22470}" presName="composite2" presStyleCnt="0"/>
      <dgm:spPr/>
    </dgm:pt>
    <dgm:pt modelId="{A61B0063-6B8B-499F-B0F3-70DE1DDD96A9}" type="pres">
      <dgm:prSet presAssocID="{3365FF8D-C97A-4415-875B-FF691EC22470}" presName="background2" presStyleLbl="node2" presStyleIdx="5" presStyleCnt="6"/>
      <dgm:spPr/>
    </dgm:pt>
    <dgm:pt modelId="{6553C503-565C-41CC-A1D5-AE8C66428020}" type="pres">
      <dgm:prSet presAssocID="{3365FF8D-C97A-4415-875B-FF691EC22470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EC8F432-88D5-4913-B9E1-D6B44E9011AC}" type="pres">
      <dgm:prSet presAssocID="{3365FF8D-C97A-4415-875B-FF691EC22470}" presName="hierChild3" presStyleCnt="0"/>
      <dgm:spPr/>
    </dgm:pt>
  </dgm:ptLst>
  <dgm:cxnLst>
    <dgm:cxn modelId="{2D2A2363-6BDB-45ED-BB18-3E3705FDDF92}" type="presOf" srcId="{0ABF0C28-76C2-446C-B32E-83DC2DD2A841}" destId="{15C3198E-5120-425F-A404-00CC940FF1B3}" srcOrd="0" destOrd="0" presId="urn:microsoft.com/office/officeart/2005/8/layout/hierarchy1"/>
    <dgm:cxn modelId="{05F4C4D7-4E5F-44DD-AA9C-2946695221A7}" type="presOf" srcId="{D2EF4F0F-D938-4339-9227-A4429517B88C}" destId="{430EFCD5-8C5D-41E1-A837-DFA5E15CF939}" srcOrd="0" destOrd="0" presId="urn:microsoft.com/office/officeart/2005/8/layout/hierarchy1"/>
    <dgm:cxn modelId="{FC967123-B5A8-4DFD-8499-200E995BC2C8}" type="presOf" srcId="{4FC429FE-3261-453F-9AF4-761F03A957E9}" destId="{1FFD7995-B41E-4821-AE6B-C3EB4A5A9F96}" srcOrd="0" destOrd="0" presId="urn:microsoft.com/office/officeart/2005/8/layout/hierarchy1"/>
    <dgm:cxn modelId="{5DF0AA96-8C33-49BD-9794-EB13A4E052EA}" type="presOf" srcId="{8C2091DA-E842-45AF-A117-59BA9351ED6A}" destId="{08AABA0C-AD55-4FE4-A78D-1BDA7D468403}" srcOrd="0" destOrd="0" presId="urn:microsoft.com/office/officeart/2005/8/layout/hierarchy1"/>
    <dgm:cxn modelId="{A25BE522-3B31-4F6F-ADA5-95209668B036}" srcId="{B79A7B69-EC9F-453D-BF60-39F1D563FB5A}" destId="{5403FD45-71B1-4EE4-A161-052B26866197}" srcOrd="3" destOrd="0" parTransId="{66A1F69C-EDC1-4167-A224-E4EEEAAFCB56}" sibTransId="{EFB71832-A10F-4CD4-BD82-65651DD9DD52}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BD7DF3B8-9D33-46F8-9DF2-4F14778576CF}" type="presOf" srcId="{B79A7B69-EC9F-453D-BF60-39F1D563FB5A}" destId="{E3F4A765-5C21-4905-A610-CCABBEA63B90}" srcOrd="0" destOrd="0" presId="urn:microsoft.com/office/officeart/2005/8/layout/hierarchy1"/>
    <dgm:cxn modelId="{0D2A1F5B-F791-4FBE-85FE-9B879B5E5027}" type="presOf" srcId="{5403FD45-71B1-4EE4-A161-052B26866197}" destId="{24EECB93-32F2-4A96-85E7-AB07BB1136C5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6350B9E5-B056-426B-B837-645876137D07}" srcId="{B79A7B69-EC9F-453D-BF60-39F1D563FB5A}" destId="{046D4C9A-1E38-4DB2-ABD2-3682D66EF2A5}" srcOrd="2" destOrd="0" parTransId="{D2EF4F0F-D938-4339-9227-A4429517B88C}" sibTransId="{FC4087D5-FC06-4F8D-A21D-1B8AABD1A3C0}"/>
    <dgm:cxn modelId="{B9031FB2-8F40-4DB9-95C6-713696DB0FB9}" type="presOf" srcId="{0D4A6DFC-B323-41D0-B32E-A66E5F835DE6}" destId="{CD0A12C2-5ED7-4459-8EAD-66156F918689}" srcOrd="0" destOrd="0" presId="urn:microsoft.com/office/officeart/2005/8/layout/hierarchy1"/>
    <dgm:cxn modelId="{24904F58-9369-4317-B2C7-F86F9338788D}" type="presOf" srcId="{3365FF8D-C97A-4415-875B-FF691EC22470}" destId="{6553C503-565C-41CC-A1D5-AE8C66428020}" srcOrd="0" destOrd="0" presId="urn:microsoft.com/office/officeart/2005/8/layout/hierarchy1"/>
    <dgm:cxn modelId="{3E31CE96-8B23-4566-BCD5-2963029AF2EB}" type="presOf" srcId="{62A5C6C7-9255-4D0D-9E4A-861583170F48}" destId="{14265921-64C2-4977-9B01-CD7DBB3BC6E3}" srcOrd="0" destOrd="0" presId="urn:microsoft.com/office/officeart/2005/8/layout/hierarchy1"/>
    <dgm:cxn modelId="{766C9CEA-6B3E-4EC3-B550-DAC164EE3384}" srcId="{B79A7B69-EC9F-453D-BF60-39F1D563FB5A}" destId="{0C95E70E-75B6-47EB-B9A5-E6E9A407F6E4}" srcOrd="4" destOrd="0" parTransId="{33896C18-2AE6-45C8-8C15-83C64D990EEA}" sibTransId="{55700E6C-F385-4033-B523-C7B5ACD67377}"/>
    <dgm:cxn modelId="{E89CA8CD-276B-43F3-906F-ECC65D713BF9}" type="presOf" srcId="{66A1F69C-EDC1-4167-A224-E4EEEAAFCB56}" destId="{80C3E35A-B306-42E3-B5A6-5DAAD838B562}" srcOrd="0" destOrd="0" presId="urn:microsoft.com/office/officeart/2005/8/layout/hierarchy1"/>
    <dgm:cxn modelId="{FBDD6C8C-309E-4ABB-ABE3-1942F3121B3F}" type="presOf" srcId="{046D4C9A-1E38-4DB2-ABD2-3682D66EF2A5}" destId="{43154BAC-DB94-4222-B7C6-B08403F0C293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69192FBB-B488-4559-A1F4-6440701CFEFF}" type="presOf" srcId="{0C95E70E-75B6-47EB-B9A5-E6E9A407F6E4}" destId="{375B916A-6C83-4788-A2F7-14D4683ECF29}" srcOrd="0" destOrd="0" presId="urn:microsoft.com/office/officeart/2005/8/layout/hierarchy1"/>
    <dgm:cxn modelId="{8D6588DE-50D8-491C-9C17-26752EA6AE9F}" type="presOf" srcId="{33896C18-2AE6-45C8-8C15-83C64D990EEA}" destId="{9A54C010-666E-4784-BE3B-128036C50852}" srcOrd="0" destOrd="0" presId="urn:microsoft.com/office/officeart/2005/8/layout/hierarchy1"/>
    <dgm:cxn modelId="{9740F831-F6AD-437C-8C5C-4FE170BC15BD}" type="presOf" srcId="{D098594B-D1EE-43AE-AC4F-9F62B3DD5AB0}" destId="{12595C55-4AD2-4D46-AA17-78F0B6476DF2}" srcOrd="0" destOrd="0" presId="urn:microsoft.com/office/officeart/2005/8/layout/hierarchy1"/>
    <dgm:cxn modelId="{D0455E56-F933-4AB8-9D26-BA549945C73D}" srcId="{B79A7B69-EC9F-453D-BF60-39F1D563FB5A}" destId="{3365FF8D-C97A-4415-875B-FF691EC22470}" srcOrd="5" destOrd="0" parTransId="{D098594B-D1EE-43AE-AC4F-9F62B3DD5AB0}" sibTransId="{46C5D79F-B46D-4529-968F-EE238C118263}"/>
    <dgm:cxn modelId="{4F2833D7-B2E9-44C3-9441-A2D90AF5430C}" type="presParOf" srcId="{CD0A12C2-5ED7-4459-8EAD-66156F918689}" destId="{C948DA7E-A026-419A-948E-371A51D2FDE8}" srcOrd="0" destOrd="0" presId="urn:microsoft.com/office/officeart/2005/8/layout/hierarchy1"/>
    <dgm:cxn modelId="{F6DE2FE3-36C7-4F23-922D-0E8D6809077F}" type="presParOf" srcId="{C948DA7E-A026-419A-948E-371A51D2FDE8}" destId="{7E54E0E3-0699-4582-9202-9498ADBFB9C4}" srcOrd="0" destOrd="0" presId="urn:microsoft.com/office/officeart/2005/8/layout/hierarchy1"/>
    <dgm:cxn modelId="{FDB2376A-1CBB-4E6E-94E2-31C980FA5162}" type="presParOf" srcId="{7E54E0E3-0699-4582-9202-9498ADBFB9C4}" destId="{0916F4F8-16FD-43C9-A674-98BCC74F78FC}" srcOrd="0" destOrd="0" presId="urn:microsoft.com/office/officeart/2005/8/layout/hierarchy1"/>
    <dgm:cxn modelId="{495E50E7-15F1-49D0-98B8-5108D442FD95}" type="presParOf" srcId="{7E54E0E3-0699-4582-9202-9498ADBFB9C4}" destId="{E3F4A765-5C21-4905-A610-CCABBEA63B90}" srcOrd="1" destOrd="0" presId="urn:microsoft.com/office/officeart/2005/8/layout/hierarchy1"/>
    <dgm:cxn modelId="{CC69BD0E-DAC5-4D90-AF7F-89D83F90976D}" type="presParOf" srcId="{C948DA7E-A026-419A-948E-371A51D2FDE8}" destId="{C078AE00-8433-4684-8FE2-7B59BBF8E3E7}" srcOrd="1" destOrd="0" presId="urn:microsoft.com/office/officeart/2005/8/layout/hierarchy1"/>
    <dgm:cxn modelId="{C897599F-49AE-4C7A-843B-C77FF9E875F0}" type="presParOf" srcId="{C078AE00-8433-4684-8FE2-7B59BBF8E3E7}" destId="{15C3198E-5120-425F-A404-00CC940FF1B3}" srcOrd="0" destOrd="0" presId="urn:microsoft.com/office/officeart/2005/8/layout/hierarchy1"/>
    <dgm:cxn modelId="{CB17EB0E-0E2B-411F-AE7B-B2594A0AB1CD}" type="presParOf" srcId="{C078AE00-8433-4684-8FE2-7B59BBF8E3E7}" destId="{E9F2E23B-1EF8-4266-92BF-D7D24EBC9C20}" srcOrd="1" destOrd="0" presId="urn:microsoft.com/office/officeart/2005/8/layout/hierarchy1"/>
    <dgm:cxn modelId="{64ED6D98-AD7E-423E-86CF-E818C0FFBAD0}" type="presParOf" srcId="{E9F2E23B-1EF8-4266-92BF-D7D24EBC9C20}" destId="{93A14714-0E6B-4A3C-8C41-CCE810F18B3A}" srcOrd="0" destOrd="0" presId="urn:microsoft.com/office/officeart/2005/8/layout/hierarchy1"/>
    <dgm:cxn modelId="{41E35671-CE4E-4991-A14B-BAB98EBB3BEA}" type="presParOf" srcId="{93A14714-0E6B-4A3C-8C41-CCE810F18B3A}" destId="{259C4E3D-9F47-4794-A460-AF5EB12B844C}" srcOrd="0" destOrd="0" presId="urn:microsoft.com/office/officeart/2005/8/layout/hierarchy1"/>
    <dgm:cxn modelId="{E861C60E-A4FF-48F3-A38B-099E4104604B}" type="presParOf" srcId="{93A14714-0E6B-4A3C-8C41-CCE810F18B3A}" destId="{08AABA0C-AD55-4FE4-A78D-1BDA7D468403}" srcOrd="1" destOrd="0" presId="urn:microsoft.com/office/officeart/2005/8/layout/hierarchy1"/>
    <dgm:cxn modelId="{C4344B56-8BB2-4138-A10E-41B3DDA3C894}" type="presParOf" srcId="{E9F2E23B-1EF8-4266-92BF-D7D24EBC9C20}" destId="{52AB5B2A-35FF-467D-9D39-450A4FF0D955}" srcOrd="1" destOrd="0" presId="urn:microsoft.com/office/officeart/2005/8/layout/hierarchy1"/>
    <dgm:cxn modelId="{10A465F9-A750-49C4-93B4-CFF8FAFAFB5F}" type="presParOf" srcId="{C078AE00-8433-4684-8FE2-7B59BBF8E3E7}" destId="{1FFD7995-B41E-4821-AE6B-C3EB4A5A9F96}" srcOrd="2" destOrd="0" presId="urn:microsoft.com/office/officeart/2005/8/layout/hierarchy1"/>
    <dgm:cxn modelId="{A93EB037-1F3B-44F0-81F7-F07531388B4E}" type="presParOf" srcId="{C078AE00-8433-4684-8FE2-7B59BBF8E3E7}" destId="{E82C1D79-C717-4EEB-9036-CF30ABE57124}" srcOrd="3" destOrd="0" presId="urn:microsoft.com/office/officeart/2005/8/layout/hierarchy1"/>
    <dgm:cxn modelId="{CD0B2C02-E982-4797-A4B1-B658B44AB08F}" type="presParOf" srcId="{E82C1D79-C717-4EEB-9036-CF30ABE57124}" destId="{28C52F30-DC2F-4A3A-8B82-17838B2FBB27}" srcOrd="0" destOrd="0" presId="urn:microsoft.com/office/officeart/2005/8/layout/hierarchy1"/>
    <dgm:cxn modelId="{04450483-3A8C-4ABF-B657-0B6A6D15E29D}" type="presParOf" srcId="{28C52F30-DC2F-4A3A-8B82-17838B2FBB27}" destId="{5B49302A-C14E-4F13-8D0C-33E1B6680569}" srcOrd="0" destOrd="0" presId="urn:microsoft.com/office/officeart/2005/8/layout/hierarchy1"/>
    <dgm:cxn modelId="{EB4B9D0D-677A-408B-BEB2-E2080C107AA1}" type="presParOf" srcId="{28C52F30-DC2F-4A3A-8B82-17838B2FBB27}" destId="{14265921-64C2-4977-9B01-CD7DBB3BC6E3}" srcOrd="1" destOrd="0" presId="urn:microsoft.com/office/officeart/2005/8/layout/hierarchy1"/>
    <dgm:cxn modelId="{529E5B05-3707-4745-BEF5-917D3FBAA95A}" type="presParOf" srcId="{E82C1D79-C717-4EEB-9036-CF30ABE57124}" destId="{6597CD41-750D-4456-A482-3FEB9857CA4C}" srcOrd="1" destOrd="0" presId="urn:microsoft.com/office/officeart/2005/8/layout/hierarchy1"/>
    <dgm:cxn modelId="{3D22FCE3-661E-43CC-8C74-17E180827655}" type="presParOf" srcId="{C078AE00-8433-4684-8FE2-7B59BBF8E3E7}" destId="{430EFCD5-8C5D-41E1-A837-DFA5E15CF939}" srcOrd="4" destOrd="0" presId="urn:microsoft.com/office/officeart/2005/8/layout/hierarchy1"/>
    <dgm:cxn modelId="{BDDD02F4-A1EB-4B03-9227-18BE96733259}" type="presParOf" srcId="{C078AE00-8433-4684-8FE2-7B59BBF8E3E7}" destId="{53D056FB-E1EA-4B3B-93BF-9933D1614E5B}" srcOrd="5" destOrd="0" presId="urn:microsoft.com/office/officeart/2005/8/layout/hierarchy1"/>
    <dgm:cxn modelId="{BDEF2CFD-C9F6-461B-96C5-3A6FD6243578}" type="presParOf" srcId="{53D056FB-E1EA-4B3B-93BF-9933D1614E5B}" destId="{A02241B1-1517-4B0D-AB41-F40B9A59B972}" srcOrd="0" destOrd="0" presId="urn:microsoft.com/office/officeart/2005/8/layout/hierarchy1"/>
    <dgm:cxn modelId="{CA5491CC-576A-49B9-8B1B-8450AD1F3C99}" type="presParOf" srcId="{A02241B1-1517-4B0D-AB41-F40B9A59B972}" destId="{204B6B99-0B5A-4021-B05C-7B5E16BE046F}" srcOrd="0" destOrd="0" presId="urn:microsoft.com/office/officeart/2005/8/layout/hierarchy1"/>
    <dgm:cxn modelId="{03967657-49C3-4A1A-933A-30FAB050FA1F}" type="presParOf" srcId="{A02241B1-1517-4B0D-AB41-F40B9A59B972}" destId="{43154BAC-DB94-4222-B7C6-B08403F0C293}" srcOrd="1" destOrd="0" presId="urn:microsoft.com/office/officeart/2005/8/layout/hierarchy1"/>
    <dgm:cxn modelId="{A128397E-549A-4EDA-A1A1-78777F100F4B}" type="presParOf" srcId="{53D056FB-E1EA-4B3B-93BF-9933D1614E5B}" destId="{A1DFF964-4896-4986-B851-498E3F921C4F}" srcOrd="1" destOrd="0" presId="urn:microsoft.com/office/officeart/2005/8/layout/hierarchy1"/>
    <dgm:cxn modelId="{37D95174-2304-4164-9C89-F26109BF6DF1}" type="presParOf" srcId="{C078AE00-8433-4684-8FE2-7B59BBF8E3E7}" destId="{80C3E35A-B306-42E3-B5A6-5DAAD838B562}" srcOrd="6" destOrd="0" presId="urn:microsoft.com/office/officeart/2005/8/layout/hierarchy1"/>
    <dgm:cxn modelId="{9EC96458-F2CB-4FB9-8BBF-C7A0ED6CEEDF}" type="presParOf" srcId="{C078AE00-8433-4684-8FE2-7B59BBF8E3E7}" destId="{FE3DDD40-FC41-47D5-A76A-2E37F4518AC8}" srcOrd="7" destOrd="0" presId="urn:microsoft.com/office/officeart/2005/8/layout/hierarchy1"/>
    <dgm:cxn modelId="{18EC9DA9-E6CD-465E-B314-C7EDD003F2CA}" type="presParOf" srcId="{FE3DDD40-FC41-47D5-A76A-2E37F4518AC8}" destId="{DF6432C7-75CA-406E-88E0-4BD6CF920DF2}" srcOrd="0" destOrd="0" presId="urn:microsoft.com/office/officeart/2005/8/layout/hierarchy1"/>
    <dgm:cxn modelId="{D68DA366-6077-4B81-8009-95CBB6CED448}" type="presParOf" srcId="{DF6432C7-75CA-406E-88E0-4BD6CF920DF2}" destId="{ADE9B941-2CA7-416C-BF1F-2E45B2E1E72B}" srcOrd="0" destOrd="0" presId="urn:microsoft.com/office/officeart/2005/8/layout/hierarchy1"/>
    <dgm:cxn modelId="{477BF2C4-88C7-436A-9E0F-5C76607A9FFE}" type="presParOf" srcId="{DF6432C7-75CA-406E-88E0-4BD6CF920DF2}" destId="{24EECB93-32F2-4A96-85E7-AB07BB1136C5}" srcOrd="1" destOrd="0" presId="urn:microsoft.com/office/officeart/2005/8/layout/hierarchy1"/>
    <dgm:cxn modelId="{310BAE4F-6BE3-480A-83FC-BA28B9807DAE}" type="presParOf" srcId="{FE3DDD40-FC41-47D5-A76A-2E37F4518AC8}" destId="{AAB41A76-2FA6-4249-8499-363D729425FC}" srcOrd="1" destOrd="0" presId="urn:microsoft.com/office/officeart/2005/8/layout/hierarchy1"/>
    <dgm:cxn modelId="{A168B5C7-D51F-45E3-B43B-E85B44938043}" type="presParOf" srcId="{C078AE00-8433-4684-8FE2-7B59BBF8E3E7}" destId="{9A54C010-666E-4784-BE3B-128036C50852}" srcOrd="8" destOrd="0" presId="urn:microsoft.com/office/officeart/2005/8/layout/hierarchy1"/>
    <dgm:cxn modelId="{9E980AB8-0926-4ACC-8A4D-EAD561C4AF74}" type="presParOf" srcId="{C078AE00-8433-4684-8FE2-7B59BBF8E3E7}" destId="{B84DB537-8DF5-41E3-8AA0-754BD4E6CD3B}" srcOrd="9" destOrd="0" presId="urn:microsoft.com/office/officeart/2005/8/layout/hierarchy1"/>
    <dgm:cxn modelId="{E1247DE1-DC19-48D0-A391-88EEE383D11E}" type="presParOf" srcId="{B84DB537-8DF5-41E3-8AA0-754BD4E6CD3B}" destId="{A62F2D9B-2F6E-4D1D-8D56-660BCB388664}" srcOrd="0" destOrd="0" presId="urn:microsoft.com/office/officeart/2005/8/layout/hierarchy1"/>
    <dgm:cxn modelId="{0B3B9329-7008-435F-85FC-005B6DA8BC1E}" type="presParOf" srcId="{A62F2D9B-2F6E-4D1D-8D56-660BCB388664}" destId="{C2E1457B-BA6B-4EA4-ADA2-C091577CF203}" srcOrd="0" destOrd="0" presId="urn:microsoft.com/office/officeart/2005/8/layout/hierarchy1"/>
    <dgm:cxn modelId="{E134EF5F-9D3A-44A1-8038-5BA807121970}" type="presParOf" srcId="{A62F2D9B-2F6E-4D1D-8D56-660BCB388664}" destId="{375B916A-6C83-4788-A2F7-14D4683ECF29}" srcOrd="1" destOrd="0" presId="urn:microsoft.com/office/officeart/2005/8/layout/hierarchy1"/>
    <dgm:cxn modelId="{92AD61FA-3E5A-4CE2-8A29-ACC9B85C5503}" type="presParOf" srcId="{B84DB537-8DF5-41E3-8AA0-754BD4E6CD3B}" destId="{8978CF82-54C8-4139-BA69-005DB3BB4F62}" srcOrd="1" destOrd="0" presId="urn:microsoft.com/office/officeart/2005/8/layout/hierarchy1"/>
    <dgm:cxn modelId="{F7364D48-2229-45AE-93B0-83069DBC33F4}" type="presParOf" srcId="{C078AE00-8433-4684-8FE2-7B59BBF8E3E7}" destId="{12595C55-4AD2-4D46-AA17-78F0B6476DF2}" srcOrd="10" destOrd="0" presId="urn:microsoft.com/office/officeart/2005/8/layout/hierarchy1"/>
    <dgm:cxn modelId="{C070D473-1E25-45E8-A243-3088CE69AEFA}" type="presParOf" srcId="{C078AE00-8433-4684-8FE2-7B59BBF8E3E7}" destId="{968A101D-086D-47A5-B77F-CDAA461254D2}" srcOrd="11" destOrd="0" presId="urn:microsoft.com/office/officeart/2005/8/layout/hierarchy1"/>
    <dgm:cxn modelId="{23F2EB01-6E32-4954-88A1-F39DF7C7B02F}" type="presParOf" srcId="{968A101D-086D-47A5-B77F-CDAA461254D2}" destId="{90EEBA02-D17B-45CF-9B9F-0500443AC748}" srcOrd="0" destOrd="0" presId="urn:microsoft.com/office/officeart/2005/8/layout/hierarchy1"/>
    <dgm:cxn modelId="{64658613-344A-431F-91E0-3C2D9B12AF19}" type="presParOf" srcId="{90EEBA02-D17B-45CF-9B9F-0500443AC748}" destId="{A61B0063-6B8B-499F-B0F3-70DE1DDD96A9}" srcOrd="0" destOrd="0" presId="urn:microsoft.com/office/officeart/2005/8/layout/hierarchy1"/>
    <dgm:cxn modelId="{BB6E7EAD-8532-4049-8377-392D315356EC}" type="presParOf" srcId="{90EEBA02-D17B-45CF-9B9F-0500443AC748}" destId="{6553C503-565C-41CC-A1D5-AE8C66428020}" srcOrd="1" destOrd="0" presId="urn:microsoft.com/office/officeart/2005/8/layout/hierarchy1"/>
    <dgm:cxn modelId="{0EC0675F-A8C7-430E-9DD7-785F19890B5E}" type="presParOf" srcId="{968A101D-086D-47A5-B77F-CDAA461254D2}" destId="{5EC8F432-88D5-4913-B9E1-D6B44E9011A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1</a:t>
          </a:r>
        </a:p>
        <a:p>
          <a:r>
            <a:rPr lang="pt-BR" sz="1200" dirty="0" smtClean="0"/>
            <a:t>Araçatuba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Araçatuba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Presidente Prudente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2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2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</dgm:ptLst>
  <dgm:cxnLst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2A53673A-284E-4B5E-974D-0B0151D80CB8}" type="presOf" srcId="{0ABF0C28-76C2-446C-B32E-83DC2DD2A841}" destId="{15C3198E-5120-425F-A404-00CC940FF1B3}" srcOrd="0" destOrd="0" presId="urn:microsoft.com/office/officeart/2005/8/layout/hierarchy1"/>
    <dgm:cxn modelId="{2F18720D-8554-4DA7-9E22-7D26B1A40674}" type="presOf" srcId="{8C2091DA-E842-45AF-A117-59BA9351ED6A}" destId="{08AABA0C-AD55-4FE4-A78D-1BDA7D468403}" srcOrd="0" destOrd="0" presId="urn:microsoft.com/office/officeart/2005/8/layout/hierarchy1"/>
    <dgm:cxn modelId="{99B44290-3EF2-4C0A-8AC4-1219B9212784}" type="presOf" srcId="{4FC429FE-3261-453F-9AF4-761F03A957E9}" destId="{1FFD7995-B41E-4821-AE6B-C3EB4A5A9F96}" srcOrd="0" destOrd="0" presId="urn:microsoft.com/office/officeart/2005/8/layout/hierarchy1"/>
    <dgm:cxn modelId="{0C9D9054-E5DE-406F-8444-1BC497F17BC4}" type="presOf" srcId="{0D4A6DFC-B323-41D0-B32E-A66E5F835DE6}" destId="{CD0A12C2-5ED7-4459-8EAD-66156F918689}" srcOrd="0" destOrd="0" presId="urn:microsoft.com/office/officeart/2005/8/layout/hierarchy1"/>
    <dgm:cxn modelId="{02DC73D4-C71D-4072-9220-B088C321D77C}" type="presOf" srcId="{B79A7B69-EC9F-453D-BF60-39F1D563FB5A}" destId="{E3F4A765-5C21-4905-A610-CCABBEA63B90}" srcOrd="0" destOrd="0" presId="urn:microsoft.com/office/officeart/2005/8/layout/hierarchy1"/>
    <dgm:cxn modelId="{00E0992A-7365-4163-B92A-470D4C974C7C}" type="presOf" srcId="{62A5C6C7-9255-4D0D-9E4A-861583170F48}" destId="{14265921-64C2-4977-9B01-CD7DBB3BC6E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3E0158D-04DA-46F6-BCC7-5468546CDF89}" type="presParOf" srcId="{CD0A12C2-5ED7-4459-8EAD-66156F918689}" destId="{C948DA7E-A026-419A-948E-371A51D2FDE8}" srcOrd="0" destOrd="0" presId="urn:microsoft.com/office/officeart/2005/8/layout/hierarchy1"/>
    <dgm:cxn modelId="{E8FA673C-4174-4E19-B7EC-8C1C2C01A9B8}" type="presParOf" srcId="{C948DA7E-A026-419A-948E-371A51D2FDE8}" destId="{7E54E0E3-0699-4582-9202-9498ADBFB9C4}" srcOrd="0" destOrd="0" presId="urn:microsoft.com/office/officeart/2005/8/layout/hierarchy1"/>
    <dgm:cxn modelId="{0784778E-4023-4194-88D0-B002ECCC1E41}" type="presParOf" srcId="{7E54E0E3-0699-4582-9202-9498ADBFB9C4}" destId="{0916F4F8-16FD-43C9-A674-98BCC74F78FC}" srcOrd="0" destOrd="0" presId="urn:microsoft.com/office/officeart/2005/8/layout/hierarchy1"/>
    <dgm:cxn modelId="{9A69F277-CB63-4319-B34F-5996C7555817}" type="presParOf" srcId="{7E54E0E3-0699-4582-9202-9498ADBFB9C4}" destId="{E3F4A765-5C21-4905-A610-CCABBEA63B90}" srcOrd="1" destOrd="0" presId="urn:microsoft.com/office/officeart/2005/8/layout/hierarchy1"/>
    <dgm:cxn modelId="{F967EFFF-86CD-4CF4-930D-31BFEEEA7301}" type="presParOf" srcId="{C948DA7E-A026-419A-948E-371A51D2FDE8}" destId="{C078AE00-8433-4684-8FE2-7B59BBF8E3E7}" srcOrd="1" destOrd="0" presId="urn:microsoft.com/office/officeart/2005/8/layout/hierarchy1"/>
    <dgm:cxn modelId="{C93B894E-8B05-4652-B49A-52605901C48D}" type="presParOf" srcId="{C078AE00-8433-4684-8FE2-7B59BBF8E3E7}" destId="{15C3198E-5120-425F-A404-00CC940FF1B3}" srcOrd="0" destOrd="0" presId="urn:microsoft.com/office/officeart/2005/8/layout/hierarchy1"/>
    <dgm:cxn modelId="{0DD3114D-788B-479F-951E-960847E923D6}" type="presParOf" srcId="{C078AE00-8433-4684-8FE2-7B59BBF8E3E7}" destId="{E9F2E23B-1EF8-4266-92BF-D7D24EBC9C20}" srcOrd="1" destOrd="0" presId="urn:microsoft.com/office/officeart/2005/8/layout/hierarchy1"/>
    <dgm:cxn modelId="{F949E560-3B36-4CEC-88E4-C51D75B074DF}" type="presParOf" srcId="{E9F2E23B-1EF8-4266-92BF-D7D24EBC9C20}" destId="{93A14714-0E6B-4A3C-8C41-CCE810F18B3A}" srcOrd="0" destOrd="0" presId="urn:microsoft.com/office/officeart/2005/8/layout/hierarchy1"/>
    <dgm:cxn modelId="{743194EE-C4AB-4963-8DEC-CD5D70C3FF68}" type="presParOf" srcId="{93A14714-0E6B-4A3C-8C41-CCE810F18B3A}" destId="{259C4E3D-9F47-4794-A460-AF5EB12B844C}" srcOrd="0" destOrd="0" presId="urn:microsoft.com/office/officeart/2005/8/layout/hierarchy1"/>
    <dgm:cxn modelId="{E956A896-0F3E-4BED-98F3-9DDA0D8C9BAF}" type="presParOf" srcId="{93A14714-0E6B-4A3C-8C41-CCE810F18B3A}" destId="{08AABA0C-AD55-4FE4-A78D-1BDA7D468403}" srcOrd="1" destOrd="0" presId="urn:microsoft.com/office/officeart/2005/8/layout/hierarchy1"/>
    <dgm:cxn modelId="{244D4D4B-7812-4E61-A02E-2A6020BB182C}" type="presParOf" srcId="{E9F2E23B-1EF8-4266-92BF-D7D24EBC9C20}" destId="{52AB5B2A-35FF-467D-9D39-450A4FF0D955}" srcOrd="1" destOrd="0" presId="urn:microsoft.com/office/officeart/2005/8/layout/hierarchy1"/>
    <dgm:cxn modelId="{9B704F76-11E4-417D-95B7-413DA9222446}" type="presParOf" srcId="{C078AE00-8433-4684-8FE2-7B59BBF8E3E7}" destId="{1FFD7995-B41E-4821-AE6B-C3EB4A5A9F96}" srcOrd="2" destOrd="0" presId="urn:microsoft.com/office/officeart/2005/8/layout/hierarchy1"/>
    <dgm:cxn modelId="{E0BF6C5F-7BBD-4448-99FD-5A05C41F9D55}" type="presParOf" srcId="{C078AE00-8433-4684-8FE2-7B59BBF8E3E7}" destId="{E82C1D79-C717-4EEB-9036-CF30ABE57124}" srcOrd="3" destOrd="0" presId="urn:microsoft.com/office/officeart/2005/8/layout/hierarchy1"/>
    <dgm:cxn modelId="{B7E30E6B-E5E9-4557-9ADB-E6C73A8AA8AF}" type="presParOf" srcId="{E82C1D79-C717-4EEB-9036-CF30ABE57124}" destId="{28C52F30-DC2F-4A3A-8B82-17838B2FBB27}" srcOrd="0" destOrd="0" presId="urn:microsoft.com/office/officeart/2005/8/layout/hierarchy1"/>
    <dgm:cxn modelId="{37361D8C-652B-4653-864F-C303EE0C1E77}" type="presParOf" srcId="{28C52F30-DC2F-4A3A-8B82-17838B2FBB27}" destId="{5B49302A-C14E-4F13-8D0C-33E1B6680569}" srcOrd="0" destOrd="0" presId="urn:microsoft.com/office/officeart/2005/8/layout/hierarchy1"/>
    <dgm:cxn modelId="{C3CF53DE-9478-4F4D-9463-DE8AD544C50C}" type="presParOf" srcId="{28C52F30-DC2F-4A3A-8B82-17838B2FBB27}" destId="{14265921-64C2-4977-9B01-CD7DBB3BC6E3}" srcOrd="1" destOrd="0" presId="urn:microsoft.com/office/officeart/2005/8/layout/hierarchy1"/>
    <dgm:cxn modelId="{2294D584-D5AB-4AB5-9C00-C9D9DC199B8D}" type="presParOf" srcId="{E82C1D79-C717-4EEB-9036-CF30ABE57124}" destId="{6597CD41-750D-4456-A482-3FEB9857CA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2</a:t>
          </a:r>
        </a:p>
        <a:p>
          <a:r>
            <a:rPr lang="pt-BR" sz="1200" dirty="0" smtClean="0"/>
            <a:t>Campinas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Campinas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Piracicaba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4F6C5B57-624A-4926-B21A-1AB0E17CE23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Americana</a:t>
          </a:r>
          <a:endParaRPr lang="pt-BR" sz="1200" dirty="0"/>
        </a:p>
      </dgm:t>
    </dgm:pt>
    <dgm:pt modelId="{A1425E1E-3889-4914-BAB2-BCD60B147815}" type="parTrans" cxnId="{9106F6E0-78CF-4AE4-A134-0A07C0F5B62C}">
      <dgm:prSet/>
      <dgm:spPr/>
      <dgm:t>
        <a:bodyPr/>
        <a:lstStyle/>
        <a:p>
          <a:endParaRPr lang="pt-BR" sz="1200"/>
        </a:p>
      </dgm:t>
    </dgm:pt>
    <dgm:pt modelId="{F33EF825-EF68-4144-8A0B-CE6A77ECBE7D}" type="sibTrans" cxnId="{9106F6E0-78CF-4AE4-A134-0A07C0F5B62C}">
      <dgm:prSet/>
      <dgm:spPr/>
      <dgm:t>
        <a:bodyPr/>
        <a:lstStyle/>
        <a:p>
          <a:endParaRPr lang="pt-BR" sz="1200"/>
        </a:p>
      </dgm:t>
    </dgm:pt>
    <dgm:pt modelId="{E9C77DE1-F78B-4054-BC90-FA86ED75608F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Limeira</a:t>
          </a:r>
          <a:endParaRPr lang="pt-BR" sz="1200" dirty="0"/>
        </a:p>
      </dgm:t>
    </dgm:pt>
    <dgm:pt modelId="{676F93E0-A3CC-429F-956B-C23A7B05E90D}" type="parTrans" cxnId="{9AD65D56-DCDC-4557-9DF4-6EB594CA49E5}">
      <dgm:prSet/>
      <dgm:spPr/>
      <dgm:t>
        <a:bodyPr/>
        <a:lstStyle/>
        <a:p>
          <a:endParaRPr lang="pt-BR" sz="1200"/>
        </a:p>
      </dgm:t>
    </dgm:pt>
    <dgm:pt modelId="{615A24D8-14F7-4346-8D49-6F85AB875CA7}" type="sibTrans" cxnId="{9AD65D56-DCDC-4557-9DF4-6EB594CA49E5}">
      <dgm:prSet/>
      <dgm:spPr/>
      <dgm:t>
        <a:bodyPr/>
        <a:lstStyle/>
        <a:p>
          <a:endParaRPr lang="pt-BR" sz="1200"/>
        </a:p>
      </dgm:t>
    </dgm:pt>
    <dgm:pt modelId="{E3A118B7-E969-4472-9309-6B3EE3242FAF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Mogi Guaçu</a:t>
          </a:r>
          <a:endParaRPr lang="pt-BR" sz="1200" dirty="0"/>
        </a:p>
      </dgm:t>
    </dgm:pt>
    <dgm:pt modelId="{6B4A5BB1-CD65-4B4D-95BB-82E4D6F19EE4}" type="parTrans" cxnId="{F941D78C-D9A1-4044-B332-3BB6CA1D3321}">
      <dgm:prSet/>
      <dgm:spPr/>
      <dgm:t>
        <a:bodyPr/>
        <a:lstStyle/>
        <a:p>
          <a:endParaRPr lang="pt-BR" sz="1200"/>
        </a:p>
      </dgm:t>
    </dgm:pt>
    <dgm:pt modelId="{FCBF1631-2B19-4065-98BD-9AF32AF78077}" type="sibTrans" cxnId="{F941D78C-D9A1-4044-B332-3BB6CA1D3321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5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5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049DDF8D-844F-48E7-80D9-D63C1BABC705}" type="pres">
      <dgm:prSet presAssocID="{A1425E1E-3889-4914-BAB2-BCD60B147815}" presName="Name10" presStyleLbl="parChTrans1D2" presStyleIdx="2" presStyleCnt="5"/>
      <dgm:spPr/>
      <dgm:t>
        <a:bodyPr/>
        <a:lstStyle/>
        <a:p>
          <a:endParaRPr lang="pt-BR"/>
        </a:p>
      </dgm:t>
    </dgm:pt>
    <dgm:pt modelId="{F7EA37F7-9DB1-4733-898B-A17F11546766}" type="pres">
      <dgm:prSet presAssocID="{4F6C5B57-624A-4926-B21A-1AB0E17CE238}" presName="hierRoot2" presStyleCnt="0"/>
      <dgm:spPr/>
    </dgm:pt>
    <dgm:pt modelId="{373B59ED-5C56-4D57-BDB4-C545F37AC4BA}" type="pres">
      <dgm:prSet presAssocID="{4F6C5B57-624A-4926-B21A-1AB0E17CE238}" presName="composite2" presStyleCnt="0"/>
      <dgm:spPr/>
    </dgm:pt>
    <dgm:pt modelId="{9BAAB0D1-78B1-47DD-B24A-4C24BAF97255}" type="pres">
      <dgm:prSet presAssocID="{4F6C5B57-624A-4926-B21A-1AB0E17CE238}" presName="background2" presStyleLbl="node2" presStyleIdx="2" presStyleCnt="5"/>
      <dgm:spPr/>
    </dgm:pt>
    <dgm:pt modelId="{47B85DBA-1FB5-464E-BF6E-F0B9109F23D9}" type="pres">
      <dgm:prSet presAssocID="{4F6C5B57-624A-4926-B21A-1AB0E17CE238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290E4A6-2177-465F-9203-D5A732590DB4}" type="pres">
      <dgm:prSet presAssocID="{4F6C5B57-624A-4926-B21A-1AB0E17CE238}" presName="hierChild3" presStyleCnt="0"/>
      <dgm:spPr/>
    </dgm:pt>
    <dgm:pt modelId="{D7F987E5-EFE2-41BD-B862-0F734F6BA740}" type="pres">
      <dgm:prSet presAssocID="{676F93E0-A3CC-429F-956B-C23A7B05E90D}" presName="Name10" presStyleLbl="parChTrans1D2" presStyleIdx="3" presStyleCnt="5"/>
      <dgm:spPr/>
      <dgm:t>
        <a:bodyPr/>
        <a:lstStyle/>
        <a:p>
          <a:endParaRPr lang="pt-BR"/>
        </a:p>
      </dgm:t>
    </dgm:pt>
    <dgm:pt modelId="{5B18C475-B9D4-4EB7-940E-DD0FE375D977}" type="pres">
      <dgm:prSet presAssocID="{E9C77DE1-F78B-4054-BC90-FA86ED75608F}" presName="hierRoot2" presStyleCnt="0"/>
      <dgm:spPr/>
    </dgm:pt>
    <dgm:pt modelId="{ECCA5982-3658-4C7F-88E5-9B6B4D09CCF7}" type="pres">
      <dgm:prSet presAssocID="{E9C77DE1-F78B-4054-BC90-FA86ED75608F}" presName="composite2" presStyleCnt="0"/>
      <dgm:spPr/>
    </dgm:pt>
    <dgm:pt modelId="{B76A8BF0-1CA7-4502-8710-C8F05A6AEC0F}" type="pres">
      <dgm:prSet presAssocID="{E9C77DE1-F78B-4054-BC90-FA86ED75608F}" presName="background2" presStyleLbl="node2" presStyleIdx="3" presStyleCnt="5"/>
      <dgm:spPr/>
    </dgm:pt>
    <dgm:pt modelId="{47DFC32E-2BB9-49BE-9A69-B16B861939D8}" type="pres">
      <dgm:prSet presAssocID="{E9C77DE1-F78B-4054-BC90-FA86ED75608F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C4C0C2-65CF-415E-9363-48A88FCB43B1}" type="pres">
      <dgm:prSet presAssocID="{E9C77DE1-F78B-4054-BC90-FA86ED75608F}" presName="hierChild3" presStyleCnt="0"/>
      <dgm:spPr/>
    </dgm:pt>
    <dgm:pt modelId="{2371A657-76CC-46EE-AB53-F3F9CB4D8A00}" type="pres">
      <dgm:prSet presAssocID="{6B4A5BB1-CD65-4B4D-95BB-82E4D6F19EE4}" presName="Name10" presStyleLbl="parChTrans1D2" presStyleIdx="4" presStyleCnt="5"/>
      <dgm:spPr/>
      <dgm:t>
        <a:bodyPr/>
        <a:lstStyle/>
        <a:p>
          <a:endParaRPr lang="pt-BR"/>
        </a:p>
      </dgm:t>
    </dgm:pt>
    <dgm:pt modelId="{93BCFA5A-1E20-4541-97AE-44C5CC14367C}" type="pres">
      <dgm:prSet presAssocID="{E3A118B7-E969-4472-9309-6B3EE3242FAF}" presName="hierRoot2" presStyleCnt="0"/>
      <dgm:spPr/>
    </dgm:pt>
    <dgm:pt modelId="{2DDD5B2F-679C-4EBD-8822-8B4BD839E7A9}" type="pres">
      <dgm:prSet presAssocID="{E3A118B7-E969-4472-9309-6B3EE3242FAF}" presName="composite2" presStyleCnt="0"/>
      <dgm:spPr/>
    </dgm:pt>
    <dgm:pt modelId="{F954F269-1508-4672-894F-9A8DA0D7D63D}" type="pres">
      <dgm:prSet presAssocID="{E3A118B7-E969-4472-9309-6B3EE3242FAF}" presName="background2" presStyleLbl="node2" presStyleIdx="4" presStyleCnt="5"/>
      <dgm:spPr/>
    </dgm:pt>
    <dgm:pt modelId="{87C1A22F-8E98-4A14-952E-1A9254D798D3}" type="pres">
      <dgm:prSet presAssocID="{E3A118B7-E969-4472-9309-6B3EE3242FAF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EE87A47-B3BB-4F57-9FE8-329FF42A961B}" type="pres">
      <dgm:prSet presAssocID="{E3A118B7-E969-4472-9309-6B3EE3242FAF}" presName="hierChild3" presStyleCnt="0"/>
      <dgm:spPr/>
    </dgm:pt>
  </dgm:ptLst>
  <dgm:cxnLst>
    <dgm:cxn modelId="{DA6A839C-DF47-45F3-87DA-0E7B7184BA5E}" type="presOf" srcId="{E9C77DE1-F78B-4054-BC90-FA86ED75608F}" destId="{47DFC32E-2BB9-49BE-9A69-B16B861939D8}" srcOrd="0" destOrd="0" presId="urn:microsoft.com/office/officeart/2005/8/layout/hierarchy1"/>
    <dgm:cxn modelId="{BD9BD750-5C5C-4022-878B-523BCAC7CAEE}" type="presOf" srcId="{8C2091DA-E842-45AF-A117-59BA9351ED6A}" destId="{08AABA0C-AD55-4FE4-A78D-1BDA7D468403}" srcOrd="0" destOrd="0" presId="urn:microsoft.com/office/officeart/2005/8/layout/hierarchy1"/>
    <dgm:cxn modelId="{AE5DCE68-06F1-4431-90D0-68AEDF60F2D4}" type="presOf" srcId="{0ABF0C28-76C2-446C-B32E-83DC2DD2A841}" destId="{15C3198E-5120-425F-A404-00CC940FF1B3}" srcOrd="0" destOrd="0" presId="urn:microsoft.com/office/officeart/2005/8/layout/hierarchy1"/>
    <dgm:cxn modelId="{313EACB3-DAD6-42AE-A65D-F48B0357D7C7}" type="presOf" srcId="{0D4A6DFC-B323-41D0-B32E-A66E5F835DE6}" destId="{CD0A12C2-5ED7-4459-8EAD-66156F918689}" srcOrd="0" destOrd="0" presId="urn:microsoft.com/office/officeart/2005/8/layout/hierarchy1"/>
    <dgm:cxn modelId="{F941D78C-D9A1-4044-B332-3BB6CA1D3321}" srcId="{B79A7B69-EC9F-453D-BF60-39F1D563FB5A}" destId="{E3A118B7-E969-4472-9309-6B3EE3242FAF}" srcOrd="4" destOrd="0" parTransId="{6B4A5BB1-CD65-4B4D-95BB-82E4D6F19EE4}" sibTransId="{FCBF1631-2B19-4065-98BD-9AF32AF78077}"/>
    <dgm:cxn modelId="{9AD65D56-DCDC-4557-9DF4-6EB594CA49E5}" srcId="{B79A7B69-EC9F-453D-BF60-39F1D563FB5A}" destId="{E9C77DE1-F78B-4054-BC90-FA86ED75608F}" srcOrd="3" destOrd="0" parTransId="{676F93E0-A3CC-429F-956B-C23A7B05E90D}" sibTransId="{615A24D8-14F7-4346-8D49-6F85AB875CA7}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70F85358-0EA3-47B0-97A2-260E0024863D}" type="presOf" srcId="{A1425E1E-3889-4914-BAB2-BCD60B147815}" destId="{049DDF8D-844F-48E7-80D9-D63C1BABC705}" srcOrd="0" destOrd="0" presId="urn:microsoft.com/office/officeart/2005/8/layout/hierarchy1"/>
    <dgm:cxn modelId="{7F7E8E23-91D1-4B3A-9843-CF89A7904EEB}" type="presOf" srcId="{6B4A5BB1-CD65-4B4D-95BB-82E4D6F19EE4}" destId="{2371A657-76CC-46EE-AB53-F3F9CB4D8A00}" srcOrd="0" destOrd="0" presId="urn:microsoft.com/office/officeart/2005/8/layout/hierarchy1"/>
    <dgm:cxn modelId="{901624E9-78A2-439D-99BB-859BC668D6A4}" type="presOf" srcId="{B79A7B69-EC9F-453D-BF60-39F1D563FB5A}" destId="{E3F4A765-5C21-4905-A610-CCABBEA63B90}" srcOrd="0" destOrd="0" presId="urn:microsoft.com/office/officeart/2005/8/layout/hierarchy1"/>
    <dgm:cxn modelId="{78F03B7D-157A-4FF4-A254-F0598C4317D1}" type="presOf" srcId="{4F6C5B57-624A-4926-B21A-1AB0E17CE238}" destId="{47B85DBA-1FB5-464E-BF6E-F0B9109F23D9}" srcOrd="0" destOrd="0" presId="urn:microsoft.com/office/officeart/2005/8/layout/hierarchy1"/>
    <dgm:cxn modelId="{015860D5-EE70-4EFF-828D-F330753FDD31}" type="presOf" srcId="{E3A118B7-E969-4472-9309-6B3EE3242FAF}" destId="{87C1A22F-8E98-4A14-952E-1A9254D798D3}" srcOrd="0" destOrd="0" presId="urn:microsoft.com/office/officeart/2005/8/layout/hierarchy1"/>
    <dgm:cxn modelId="{D25F44D2-2FBE-4AA1-A73C-6A9231220710}" type="presOf" srcId="{62A5C6C7-9255-4D0D-9E4A-861583170F48}" destId="{14265921-64C2-4977-9B01-CD7DBB3BC6E3}" srcOrd="0" destOrd="0" presId="urn:microsoft.com/office/officeart/2005/8/layout/hierarchy1"/>
    <dgm:cxn modelId="{9A2D0B1F-D403-4D7D-B91C-46531B1AD13A}" type="presOf" srcId="{676F93E0-A3CC-429F-956B-C23A7B05E90D}" destId="{D7F987E5-EFE2-41BD-B862-0F734F6BA740}" srcOrd="0" destOrd="0" presId="urn:microsoft.com/office/officeart/2005/8/layout/hierarchy1"/>
    <dgm:cxn modelId="{9106F6E0-78CF-4AE4-A134-0A07C0F5B62C}" srcId="{B79A7B69-EC9F-453D-BF60-39F1D563FB5A}" destId="{4F6C5B57-624A-4926-B21A-1AB0E17CE238}" srcOrd="2" destOrd="0" parTransId="{A1425E1E-3889-4914-BAB2-BCD60B147815}" sibTransId="{F33EF825-EF68-4144-8A0B-CE6A77ECBE7D}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3F859146-7278-4DFE-AB36-B967AC99C4BC}" type="presOf" srcId="{4FC429FE-3261-453F-9AF4-761F03A957E9}" destId="{1FFD7995-B41E-4821-AE6B-C3EB4A5A9F96}" srcOrd="0" destOrd="0" presId="urn:microsoft.com/office/officeart/2005/8/layout/hierarchy1"/>
    <dgm:cxn modelId="{FDCBF055-459B-4CD2-96D8-2A42055CD68F}" type="presParOf" srcId="{CD0A12C2-5ED7-4459-8EAD-66156F918689}" destId="{C948DA7E-A026-419A-948E-371A51D2FDE8}" srcOrd="0" destOrd="0" presId="urn:microsoft.com/office/officeart/2005/8/layout/hierarchy1"/>
    <dgm:cxn modelId="{CEE41DAA-08C6-4CD7-923D-7B26C051EEA5}" type="presParOf" srcId="{C948DA7E-A026-419A-948E-371A51D2FDE8}" destId="{7E54E0E3-0699-4582-9202-9498ADBFB9C4}" srcOrd="0" destOrd="0" presId="urn:microsoft.com/office/officeart/2005/8/layout/hierarchy1"/>
    <dgm:cxn modelId="{95296708-2BFE-4D55-83FD-19DA3234FFC1}" type="presParOf" srcId="{7E54E0E3-0699-4582-9202-9498ADBFB9C4}" destId="{0916F4F8-16FD-43C9-A674-98BCC74F78FC}" srcOrd="0" destOrd="0" presId="urn:microsoft.com/office/officeart/2005/8/layout/hierarchy1"/>
    <dgm:cxn modelId="{A3B265E2-286C-47B2-9811-175B288AF66C}" type="presParOf" srcId="{7E54E0E3-0699-4582-9202-9498ADBFB9C4}" destId="{E3F4A765-5C21-4905-A610-CCABBEA63B90}" srcOrd="1" destOrd="0" presId="urn:microsoft.com/office/officeart/2005/8/layout/hierarchy1"/>
    <dgm:cxn modelId="{1572F9EC-F0CC-4FAA-99E6-3CD9BE48BD56}" type="presParOf" srcId="{C948DA7E-A026-419A-948E-371A51D2FDE8}" destId="{C078AE00-8433-4684-8FE2-7B59BBF8E3E7}" srcOrd="1" destOrd="0" presId="urn:microsoft.com/office/officeart/2005/8/layout/hierarchy1"/>
    <dgm:cxn modelId="{1C3573D5-D36F-4C3C-A9DA-5A61E6A9D3F0}" type="presParOf" srcId="{C078AE00-8433-4684-8FE2-7B59BBF8E3E7}" destId="{15C3198E-5120-425F-A404-00CC940FF1B3}" srcOrd="0" destOrd="0" presId="urn:microsoft.com/office/officeart/2005/8/layout/hierarchy1"/>
    <dgm:cxn modelId="{67895A2F-201A-4CC4-A962-14DA2E820804}" type="presParOf" srcId="{C078AE00-8433-4684-8FE2-7B59BBF8E3E7}" destId="{E9F2E23B-1EF8-4266-92BF-D7D24EBC9C20}" srcOrd="1" destOrd="0" presId="urn:microsoft.com/office/officeart/2005/8/layout/hierarchy1"/>
    <dgm:cxn modelId="{30C766EF-DA42-405E-9977-B20DB2C6EF52}" type="presParOf" srcId="{E9F2E23B-1EF8-4266-92BF-D7D24EBC9C20}" destId="{93A14714-0E6B-4A3C-8C41-CCE810F18B3A}" srcOrd="0" destOrd="0" presId="urn:microsoft.com/office/officeart/2005/8/layout/hierarchy1"/>
    <dgm:cxn modelId="{44D43A65-B7A2-499D-9992-BDB678428E2F}" type="presParOf" srcId="{93A14714-0E6B-4A3C-8C41-CCE810F18B3A}" destId="{259C4E3D-9F47-4794-A460-AF5EB12B844C}" srcOrd="0" destOrd="0" presId="urn:microsoft.com/office/officeart/2005/8/layout/hierarchy1"/>
    <dgm:cxn modelId="{504E4594-13A1-4D40-9BCE-8A478E39C109}" type="presParOf" srcId="{93A14714-0E6B-4A3C-8C41-CCE810F18B3A}" destId="{08AABA0C-AD55-4FE4-A78D-1BDA7D468403}" srcOrd="1" destOrd="0" presId="urn:microsoft.com/office/officeart/2005/8/layout/hierarchy1"/>
    <dgm:cxn modelId="{E741CEAD-F9F6-4F8D-AFE9-24FF9F4E7FA4}" type="presParOf" srcId="{E9F2E23B-1EF8-4266-92BF-D7D24EBC9C20}" destId="{52AB5B2A-35FF-467D-9D39-450A4FF0D955}" srcOrd="1" destOrd="0" presId="urn:microsoft.com/office/officeart/2005/8/layout/hierarchy1"/>
    <dgm:cxn modelId="{A3C92556-2169-4B2D-AC48-602F76584D38}" type="presParOf" srcId="{C078AE00-8433-4684-8FE2-7B59BBF8E3E7}" destId="{1FFD7995-B41E-4821-AE6B-C3EB4A5A9F96}" srcOrd="2" destOrd="0" presId="urn:microsoft.com/office/officeart/2005/8/layout/hierarchy1"/>
    <dgm:cxn modelId="{AC5AED06-5BD0-4CF1-8BC6-C3C331A25960}" type="presParOf" srcId="{C078AE00-8433-4684-8FE2-7B59BBF8E3E7}" destId="{E82C1D79-C717-4EEB-9036-CF30ABE57124}" srcOrd="3" destOrd="0" presId="urn:microsoft.com/office/officeart/2005/8/layout/hierarchy1"/>
    <dgm:cxn modelId="{F27B8117-850B-455A-8756-C01D796AB1F0}" type="presParOf" srcId="{E82C1D79-C717-4EEB-9036-CF30ABE57124}" destId="{28C52F30-DC2F-4A3A-8B82-17838B2FBB27}" srcOrd="0" destOrd="0" presId="urn:microsoft.com/office/officeart/2005/8/layout/hierarchy1"/>
    <dgm:cxn modelId="{A584A899-BA77-4CB7-92AE-8AA233E0BEFB}" type="presParOf" srcId="{28C52F30-DC2F-4A3A-8B82-17838B2FBB27}" destId="{5B49302A-C14E-4F13-8D0C-33E1B6680569}" srcOrd="0" destOrd="0" presId="urn:microsoft.com/office/officeart/2005/8/layout/hierarchy1"/>
    <dgm:cxn modelId="{FC235166-AC17-4AC6-8F8B-18C79CA07446}" type="presParOf" srcId="{28C52F30-DC2F-4A3A-8B82-17838B2FBB27}" destId="{14265921-64C2-4977-9B01-CD7DBB3BC6E3}" srcOrd="1" destOrd="0" presId="urn:microsoft.com/office/officeart/2005/8/layout/hierarchy1"/>
    <dgm:cxn modelId="{CE0C6975-378F-4D95-A0DD-503E8BB3C4DF}" type="presParOf" srcId="{E82C1D79-C717-4EEB-9036-CF30ABE57124}" destId="{6597CD41-750D-4456-A482-3FEB9857CA4C}" srcOrd="1" destOrd="0" presId="urn:microsoft.com/office/officeart/2005/8/layout/hierarchy1"/>
    <dgm:cxn modelId="{A25276AB-A362-40B1-AAAB-D36AA960EA4C}" type="presParOf" srcId="{C078AE00-8433-4684-8FE2-7B59BBF8E3E7}" destId="{049DDF8D-844F-48E7-80D9-D63C1BABC705}" srcOrd="4" destOrd="0" presId="urn:microsoft.com/office/officeart/2005/8/layout/hierarchy1"/>
    <dgm:cxn modelId="{70BAFF3F-DC6A-4431-B349-1E2E176151E7}" type="presParOf" srcId="{C078AE00-8433-4684-8FE2-7B59BBF8E3E7}" destId="{F7EA37F7-9DB1-4733-898B-A17F11546766}" srcOrd="5" destOrd="0" presId="urn:microsoft.com/office/officeart/2005/8/layout/hierarchy1"/>
    <dgm:cxn modelId="{9638875C-EA99-468A-8A38-D429E1FC96AF}" type="presParOf" srcId="{F7EA37F7-9DB1-4733-898B-A17F11546766}" destId="{373B59ED-5C56-4D57-BDB4-C545F37AC4BA}" srcOrd="0" destOrd="0" presId="urn:microsoft.com/office/officeart/2005/8/layout/hierarchy1"/>
    <dgm:cxn modelId="{7A35EE88-5604-4E44-9D1A-15500AA2519C}" type="presParOf" srcId="{373B59ED-5C56-4D57-BDB4-C545F37AC4BA}" destId="{9BAAB0D1-78B1-47DD-B24A-4C24BAF97255}" srcOrd="0" destOrd="0" presId="urn:microsoft.com/office/officeart/2005/8/layout/hierarchy1"/>
    <dgm:cxn modelId="{92EBF6E7-C57D-47C8-B87D-D6B3D2E22EFD}" type="presParOf" srcId="{373B59ED-5C56-4D57-BDB4-C545F37AC4BA}" destId="{47B85DBA-1FB5-464E-BF6E-F0B9109F23D9}" srcOrd="1" destOrd="0" presId="urn:microsoft.com/office/officeart/2005/8/layout/hierarchy1"/>
    <dgm:cxn modelId="{CB559839-D291-41CE-815D-5D566178BF62}" type="presParOf" srcId="{F7EA37F7-9DB1-4733-898B-A17F11546766}" destId="{1290E4A6-2177-465F-9203-D5A732590DB4}" srcOrd="1" destOrd="0" presId="urn:microsoft.com/office/officeart/2005/8/layout/hierarchy1"/>
    <dgm:cxn modelId="{CCF89D9F-38D4-4360-AEED-53AAC2E7EA73}" type="presParOf" srcId="{C078AE00-8433-4684-8FE2-7B59BBF8E3E7}" destId="{D7F987E5-EFE2-41BD-B862-0F734F6BA740}" srcOrd="6" destOrd="0" presId="urn:microsoft.com/office/officeart/2005/8/layout/hierarchy1"/>
    <dgm:cxn modelId="{D1D39AF3-2008-4FA3-96CA-1BCAAAE1A931}" type="presParOf" srcId="{C078AE00-8433-4684-8FE2-7B59BBF8E3E7}" destId="{5B18C475-B9D4-4EB7-940E-DD0FE375D977}" srcOrd="7" destOrd="0" presId="urn:microsoft.com/office/officeart/2005/8/layout/hierarchy1"/>
    <dgm:cxn modelId="{146D0D6E-A1F1-4923-BE40-D5FEB689D43D}" type="presParOf" srcId="{5B18C475-B9D4-4EB7-940E-DD0FE375D977}" destId="{ECCA5982-3658-4C7F-88E5-9B6B4D09CCF7}" srcOrd="0" destOrd="0" presId="urn:microsoft.com/office/officeart/2005/8/layout/hierarchy1"/>
    <dgm:cxn modelId="{402E112A-F6C9-4C73-AAD5-CE43DB150098}" type="presParOf" srcId="{ECCA5982-3658-4C7F-88E5-9B6B4D09CCF7}" destId="{B76A8BF0-1CA7-4502-8710-C8F05A6AEC0F}" srcOrd="0" destOrd="0" presId="urn:microsoft.com/office/officeart/2005/8/layout/hierarchy1"/>
    <dgm:cxn modelId="{DABA4EFC-D93E-4220-9E84-EFD1F2C29560}" type="presParOf" srcId="{ECCA5982-3658-4C7F-88E5-9B6B4D09CCF7}" destId="{47DFC32E-2BB9-49BE-9A69-B16B861939D8}" srcOrd="1" destOrd="0" presId="urn:microsoft.com/office/officeart/2005/8/layout/hierarchy1"/>
    <dgm:cxn modelId="{C961D679-2903-46FB-8311-F315A311F0D0}" type="presParOf" srcId="{5B18C475-B9D4-4EB7-940E-DD0FE375D977}" destId="{C0C4C0C2-65CF-415E-9363-48A88FCB43B1}" srcOrd="1" destOrd="0" presId="urn:microsoft.com/office/officeart/2005/8/layout/hierarchy1"/>
    <dgm:cxn modelId="{B5632470-0252-4ADA-B67D-0894CE6E8452}" type="presParOf" srcId="{C078AE00-8433-4684-8FE2-7B59BBF8E3E7}" destId="{2371A657-76CC-46EE-AB53-F3F9CB4D8A00}" srcOrd="8" destOrd="0" presId="urn:microsoft.com/office/officeart/2005/8/layout/hierarchy1"/>
    <dgm:cxn modelId="{AEBB6476-E401-477E-AEDE-0DDE85FF026E}" type="presParOf" srcId="{C078AE00-8433-4684-8FE2-7B59BBF8E3E7}" destId="{93BCFA5A-1E20-4541-97AE-44C5CC14367C}" srcOrd="9" destOrd="0" presId="urn:microsoft.com/office/officeart/2005/8/layout/hierarchy1"/>
    <dgm:cxn modelId="{4978C08C-AB04-4474-9F34-7A355986EFA6}" type="presParOf" srcId="{93BCFA5A-1E20-4541-97AE-44C5CC14367C}" destId="{2DDD5B2F-679C-4EBD-8822-8B4BD839E7A9}" srcOrd="0" destOrd="0" presId="urn:microsoft.com/office/officeart/2005/8/layout/hierarchy1"/>
    <dgm:cxn modelId="{930C2D68-EB6F-4C9B-AA24-59E281A035B2}" type="presParOf" srcId="{2DDD5B2F-679C-4EBD-8822-8B4BD839E7A9}" destId="{F954F269-1508-4672-894F-9A8DA0D7D63D}" srcOrd="0" destOrd="0" presId="urn:microsoft.com/office/officeart/2005/8/layout/hierarchy1"/>
    <dgm:cxn modelId="{06FC8ABE-6FA9-4B17-85E1-AAB1CA405ECE}" type="presParOf" srcId="{2DDD5B2F-679C-4EBD-8822-8B4BD839E7A9}" destId="{87C1A22F-8E98-4A14-952E-1A9254D798D3}" srcOrd="1" destOrd="0" presId="urn:microsoft.com/office/officeart/2005/8/layout/hierarchy1"/>
    <dgm:cxn modelId="{8D988A48-AD92-4E15-8C0C-B8E028CFFDC9}" type="presParOf" srcId="{93BCFA5A-1E20-4541-97AE-44C5CC14367C}" destId="{4EE87A47-B3BB-4F57-9FE8-329FF42A96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300" dirty="0" smtClean="0"/>
            <a:t>GRE 3</a:t>
          </a:r>
        </a:p>
        <a:p>
          <a:r>
            <a:rPr lang="pt-BR" sz="1300" dirty="0" smtClean="0"/>
            <a:t>Ribeirão Preto</a:t>
          </a:r>
          <a:endParaRPr lang="pt-BR" sz="13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3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3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300" dirty="0" smtClean="0"/>
            <a:t>UGI</a:t>
          </a:r>
          <a:br>
            <a:rPr lang="pt-BR" sz="1300" dirty="0" smtClean="0"/>
          </a:br>
          <a:r>
            <a:rPr lang="pt-BR" sz="1300" dirty="0" smtClean="0"/>
            <a:t>Ribeirão Preto</a:t>
          </a:r>
          <a:endParaRPr lang="pt-BR" sz="13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3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3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300" dirty="0" smtClean="0"/>
            <a:t>UGI</a:t>
          </a:r>
          <a:br>
            <a:rPr lang="pt-BR" sz="1300" dirty="0" smtClean="0"/>
          </a:br>
          <a:r>
            <a:rPr lang="pt-BR" sz="1300" dirty="0" smtClean="0"/>
            <a:t>Barretos</a:t>
          </a:r>
          <a:endParaRPr lang="pt-BR" sz="13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3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300"/>
        </a:p>
      </dgm:t>
    </dgm:pt>
    <dgm:pt modelId="{046D4C9A-1E38-4DB2-ABD2-3682D66EF2A5}">
      <dgm:prSet phldrT="[Texto]" custT="1"/>
      <dgm:spPr/>
      <dgm:t>
        <a:bodyPr/>
        <a:lstStyle/>
        <a:p>
          <a:r>
            <a:rPr lang="pt-BR" sz="1300" dirty="0" smtClean="0"/>
            <a:t>UGI</a:t>
          </a:r>
          <a:br>
            <a:rPr lang="pt-BR" sz="1300" dirty="0" smtClean="0"/>
          </a:br>
          <a:r>
            <a:rPr lang="pt-BR" sz="1300" dirty="0" smtClean="0"/>
            <a:t>Franca</a:t>
          </a:r>
          <a:endParaRPr lang="pt-BR" sz="1300" dirty="0"/>
        </a:p>
      </dgm:t>
    </dgm:pt>
    <dgm:pt modelId="{D2EF4F0F-D938-4339-9227-A4429517B88C}" type="parTrans" cxnId="{6350B9E5-B056-426B-B837-645876137D07}">
      <dgm:prSet/>
      <dgm:spPr/>
      <dgm:t>
        <a:bodyPr/>
        <a:lstStyle/>
        <a:p>
          <a:endParaRPr lang="pt-BR" sz="1300"/>
        </a:p>
      </dgm:t>
    </dgm:pt>
    <dgm:pt modelId="{FC4087D5-FC06-4F8D-A21D-1B8AABD1A3C0}" type="sibTrans" cxnId="{6350B9E5-B056-426B-B837-645876137D07}">
      <dgm:prSet/>
      <dgm:spPr/>
      <dgm:t>
        <a:bodyPr/>
        <a:lstStyle/>
        <a:p>
          <a:endParaRPr lang="pt-BR" sz="13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430EFCD5-8C5D-41E1-A837-DFA5E15CF939}" type="pres">
      <dgm:prSet presAssocID="{D2EF4F0F-D938-4339-9227-A4429517B88C}" presName="Name10" presStyleLbl="parChTrans1D2" presStyleIdx="2" presStyleCnt="3"/>
      <dgm:spPr/>
      <dgm:t>
        <a:bodyPr/>
        <a:lstStyle/>
        <a:p>
          <a:endParaRPr lang="pt-BR"/>
        </a:p>
      </dgm:t>
    </dgm:pt>
    <dgm:pt modelId="{53D056FB-E1EA-4B3B-93BF-9933D1614E5B}" type="pres">
      <dgm:prSet presAssocID="{046D4C9A-1E38-4DB2-ABD2-3682D66EF2A5}" presName="hierRoot2" presStyleCnt="0"/>
      <dgm:spPr/>
    </dgm:pt>
    <dgm:pt modelId="{A02241B1-1517-4B0D-AB41-F40B9A59B972}" type="pres">
      <dgm:prSet presAssocID="{046D4C9A-1E38-4DB2-ABD2-3682D66EF2A5}" presName="composite2" presStyleCnt="0"/>
      <dgm:spPr/>
    </dgm:pt>
    <dgm:pt modelId="{204B6B99-0B5A-4021-B05C-7B5E16BE046F}" type="pres">
      <dgm:prSet presAssocID="{046D4C9A-1E38-4DB2-ABD2-3682D66EF2A5}" presName="background2" presStyleLbl="node2" presStyleIdx="2" presStyleCnt="3"/>
      <dgm:spPr/>
    </dgm:pt>
    <dgm:pt modelId="{43154BAC-DB94-4222-B7C6-B08403F0C293}" type="pres">
      <dgm:prSet presAssocID="{046D4C9A-1E38-4DB2-ABD2-3682D66EF2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1DFF964-4896-4986-B851-498E3F921C4F}" type="pres">
      <dgm:prSet presAssocID="{046D4C9A-1E38-4DB2-ABD2-3682D66EF2A5}" presName="hierChild3" presStyleCnt="0"/>
      <dgm:spPr/>
    </dgm:pt>
  </dgm:ptLst>
  <dgm:cxnLst>
    <dgm:cxn modelId="{FB330C41-D899-4077-AD89-CC5B6C6351D2}" type="presOf" srcId="{0D4A6DFC-B323-41D0-B32E-A66E5F835DE6}" destId="{CD0A12C2-5ED7-4459-8EAD-66156F918689}" srcOrd="0" destOrd="0" presId="urn:microsoft.com/office/officeart/2005/8/layout/hierarchy1"/>
    <dgm:cxn modelId="{7117B134-9FCD-478C-A607-AB59484759C5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491E21D-A750-4773-A59C-7E296859594A}" type="presOf" srcId="{B79A7B69-EC9F-453D-BF60-39F1D563FB5A}" destId="{E3F4A765-5C21-4905-A610-CCABBEA63B90}" srcOrd="0" destOrd="0" presId="urn:microsoft.com/office/officeart/2005/8/layout/hierarchy1"/>
    <dgm:cxn modelId="{43882E07-0AB0-4864-B200-77F9AED7B432}" type="presOf" srcId="{D2EF4F0F-D938-4339-9227-A4429517B88C}" destId="{430EFCD5-8C5D-41E1-A837-DFA5E15CF939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0D7A5CF8-6A2C-41AB-8473-94C8F23573EF}" type="presOf" srcId="{0ABF0C28-76C2-446C-B32E-83DC2DD2A841}" destId="{15C3198E-5120-425F-A404-00CC940FF1B3}" srcOrd="0" destOrd="0" presId="urn:microsoft.com/office/officeart/2005/8/layout/hierarchy1"/>
    <dgm:cxn modelId="{67FEAD08-46C0-46B8-8866-471C9DAD8310}" type="presOf" srcId="{046D4C9A-1E38-4DB2-ABD2-3682D66EF2A5}" destId="{43154BAC-DB94-4222-B7C6-B08403F0C293}" srcOrd="0" destOrd="0" presId="urn:microsoft.com/office/officeart/2005/8/layout/hierarchy1"/>
    <dgm:cxn modelId="{6A61ED65-17F7-4252-A1C2-D85E298DBF50}" type="presOf" srcId="{62A5C6C7-9255-4D0D-9E4A-861583170F48}" destId="{14265921-64C2-4977-9B01-CD7DBB3BC6E3}" srcOrd="0" destOrd="0" presId="urn:microsoft.com/office/officeart/2005/8/layout/hierarchy1"/>
    <dgm:cxn modelId="{E7F2D17A-D923-4161-8D60-079B5203B604}" type="presOf" srcId="{4FC429FE-3261-453F-9AF4-761F03A957E9}" destId="{1FFD7995-B41E-4821-AE6B-C3EB4A5A9F96}" srcOrd="0" destOrd="0" presId="urn:microsoft.com/office/officeart/2005/8/layout/hierarchy1"/>
    <dgm:cxn modelId="{6350B9E5-B056-426B-B837-645876137D07}" srcId="{B79A7B69-EC9F-453D-BF60-39F1D563FB5A}" destId="{046D4C9A-1E38-4DB2-ABD2-3682D66EF2A5}" srcOrd="2" destOrd="0" parTransId="{D2EF4F0F-D938-4339-9227-A4429517B88C}" sibTransId="{FC4087D5-FC06-4F8D-A21D-1B8AABD1A3C0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D95384AE-20DE-49C8-A06E-8F6790ADF538}" type="presParOf" srcId="{CD0A12C2-5ED7-4459-8EAD-66156F918689}" destId="{C948DA7E-A026-419A-948E-371A51D2FDE8}" srcOrd="0" destOrd="0" presId="urn:microsoft.com/office/officeart/2005/8/layout/hierarchy1"/>
    <dgm:cxn modelId="{8F32D42E-F35A-4F2F-8BA3-7643EDE44C98}" type="presParOf" srcId="{C948DA7E-A026-419A-948E-371A51D2FDE8}" destId="{7E54E0E3-0699-4582-9202-9498ADBFB9C4}" srcOrd="0" destOrd="0" presId="urn:microsoft.com/office/officeart/2005/8/layout/hierarchy1"/>
    <dgm:cxn modelId="{E51864EE-08D2-43C9-B498-1D7EBE1E3666}" type="presParOf" srcId="{7E54E0E3-0699-4582-9202-9498ADBFB9C4}" destId="{0916F4F8-16FD-43C9-A674-98BCC74F78FC}" srcOrd="0" destOrd="0" presId="urn:microsoft.com/office/officeart/2005/8/layout/hierarchy1"/>
    <dgm:cxn modelId="{ACEF2E2B-A707-47DB-B4E1-C93FD48852E3}" type="presParOf" srcId="{7E54E0E3-0699-4582-9202-9498ADBFB9C4}" destId="{E3F4A765-5C21-4905-A610-CCABBEA63B90}" srcOrd="1" destOrd="0" presId="urn:microsoft.com/office/officeart/2005/8/layout/hierarchy1"/>
    <dgm:cxn modelId="{DD030319-5875-40CA-92D2-5C7299D89A08}" type="presParOf" srcId="{C948DA7E-A026-419A-948E-371A51D2FDE8}" destId="{C078AE00-8433-4684-8FE2-7B59BBF8E3E7}" srcOrd="1" destOrd="0" presId="urn:microsoft.com/office/officeart/2005/8/layout/hierarchy1"/>
    <dgm:cxn modelId="{72046379-307C-4BB5-AF1D-8621A9ED2493}" type="presParOf" srcId="{C078AE00-8433-4684-8FE2-7B59BBF8E3E7}" destId="{15C3198E-5120-425F-A404-00CC940FF1B3}" srcOrd="0" destOrd="0" presId="urn:microsoft.com/office/officeart/2005/8/layout/hierarchy1"/>
    <dgm:cxn modelId="{AEC84713-6D0A-431A-933B-5740FE0070EF}" type="presParOf" srcId="{C078AE00-8433-4684-8FE2-7B59BBF8E3E7}" destId="{E9F2E23B-1EF8-4266-92BF-D7D24EBC9C20}" srcOrd="1" destOrd="0" presId="urn:microsoft.com/office/officeart/2005/8/layout/hierarchy1"/>
    <dgm:cxn modelId="{C8D0D0D3-EC1D-4A17-8F52-A44753F72F9A}" type="presParOf" srcId="{E9F2E23B-1EF8-4266-92BF-D7D24EBC9C20}" destId="{93A14714-0E6B-4A3C-8C41-CCE810F18B3A}" srcOrd="0" destOrd="0" presId="urn:microsoft.com/office/officeart/2005/8/layout/hierarchy1"/>
    <dgm:cxn modelId="{0398CBCA-F0CD-4D14-8702-826C54210CE5}" type="presParOf" srcId="{93A14714-0E6B-4A3C-8C41-CCE810F18B3A}" destId="{259C4E3D-9F47-4794-A460-AF5EB12B844C}" srcOrd="0" destOrd="0" presId="urn:microsoft.com/office/officeart/2005/8/layout/hierarchy1"/>
    <dgm:cxn modelId="{588EF9B4-6922-410B-89F7-FE4E20D53165}" type="presParOf" srcId="{93A14714-0E6B-4A3C-8C41-CCE810F18B3A}" destId="{08AABA0C-AD55-4FE4-A78D-1BDA7D468403}" srcOrd="1" destOrd="0" presId="urn:microsoft.com/office/officeart/2005/8/layout/hierarchy1"/>
    <dgm:cxn modelId="{1A30F05A-70BC-4EE3-A9C0-43C73997AF40}" type="presParOf" srcId="{E9F2E23B-1EF8-4266-92BF-D7D24EBC9C20}" destId="{52AB5B2A-35FF-467D-9D39-450A4FF0D955}" srcOrd="1" destOrd="0" presId="urn:microsoft.com/office/officeart/2005/8/layout/hierarchy1"/>
    <dgm:cxn modelId="{B832A582-18C0-4983-AA64-B11D876BBB48}" type="presParOf" srcId="{C078AE00-8433-4684-8FE2-7B59BBF8E3E7}" destId="{1FFD7995-B41E-4821-AE6B-C3EB4A5A9F96}" srcOrd="2" destOrd="0" presId="urn:microsoft.com/office/officeart/2005/8/layout/hierarchy1"/>
    <dgm:cxn modelId="{A102DA55-7816-4C69-B94D-30EC7F9A5D57}" type="presParOf" srcId="{C078AE00-8433-4684-8FE2-7B59BBF8E3E7}" destId="{E82C1D79-C717-4EEB-9036-CF30ABE57124}" srcOrd="3" destOrd="0" presId="urn:microsoft.com/office/officeart/2005/8/layout/hierarchy1"/>
    <dgm:cxn modelId="{EC33E6F6-B174-40C3-85AC-19F57A7F9C8A}" type="presParOf" srcId="{E82C1D79-C717-4EEB-9036-CF30ABE57124}" destId="{28C52F30-DC2F-4A3A-8B82-17838B2FBB27}" srcOrd="0" destOrd="0" presId="urn:microsoft.com/office/officeart/2005/8/layout/hierarchy1"/>
    <dgm:cxn modelId="{912D6629-A5DB-45B3-A625-2E6E1A7B7120}" type="presParOf" srcId="{28C52F30-DC2F-4A3A-8B82-17838B2FBB27}" destId="{5B49302A-C14E-4F13-8D0C-33E1B6680569}" srcOrd="0" destOrd="0" presId="urn:microsoft.com/office/officeart/2005/8/layout/hierarchy1"/>
    <dgm:cxn modelId="{D2F69998-8FD2-4525-A296-9C7AAC3B606B}" type="presParOf" srcId="{28C52F30-DC2F-4A3A-8B82-17838B2FBB27}" destId="{14265921-64C2-4977-9B01-CD7DBB3BC6E3}" srcOrd="1" destOrd="0" presId="urn:microsoft.com/office/officeart/2005/8/layout/hierarchy1"/>
    <dgm:cxn modelId="{781811B7-56B5-425E-8CBE-5514AA623421}" type="presParOf" srcId="{E82C1D79-C717-4EEB-9036-CF30ABE57124}" destId="{6597CD41-750D-4456-A482-3FEB9857CA4C}" srcOrd="1" destOrd="0" presId="urn:microsoft.com/office/officeart/2005/8/layout/hierarchy1"/>
    <dgm:cxn modelId="{ED91F708-3AE3-4A00-8B58-C337CDF50099}" type="presParOf" srcId="{C078AE00-8433-4684-8FE2-7B59BBF8E3E7}" destId="{430EFCD5-8C5D-41E1-A837-DFA5E15CF939}" srcOrd="4" destOrd="0" presId="urn:microsoft.com/office/officeart/2005/8/layout/hierarchy1"/>
    <dgm:cxn modelId="{0CEA2039-81E6-4050-ACAC-29DF70AC4E26}" type="presParOf" srcId="{C078AE00-8433-4684-8FE2-7B59BBF8E3E7}" destId="{53D056FB-E1EA-4B3B-93BF-9933D1614E5B}" srcOrd="5" destOrd="0" presId="urn:microsoft.com/office/officeart/2005/8/layout/hierarchy1"/>
    <dgm:cxn modelId="{BDE0F238-ABC9-432A-B2A5-F19B00F43B3A}" type="presParOf" srcId="{53D056FB-E1EA-4B3B-93BF-9933D1614E5B}" destId="{A02241B1-1517-4B0D-AB41-F40B9A59B972}" srcOrd="0" destOrd="0" presId="urn:microsoft.com/office/officeart/2005/8/layout/hierarchy1"/>
    <dgm:cxn modelId="{3B032A2B-8EB4-49A2-A99E-E55FE6BEB829}" type="presParOf" srcId="{A02241B1-1517-4B0D-AB41-F40B9A59B972}" destId="{204B6B99-0B5A-4021-B05C-7B5E16BE046F}" srcOrd="0" destOrd="0" presId="urn:microsoft.com/office/officeart/2005/8/layout/hierarchy1"/>
    <dgm:cxn modelId="{746BA985-51A6-4E4E-A1C2-B1374E95A0DA}" type="presParOf" srcId="{A02241B1-1517-4B0D-AB41-F40B9A59B972}" destId="{43154BAC-DB94-4222-B7C6-B08403F0C293}" srcOrd="1" destOrd="0" presId="urn:microsoft.com/office/officeart/2005/8/layout/hierarchy1"/>
    <dgm:cxn modelId="{B88B8C45-B377-4A86-9AA7-3D6217E363D7}" type="presParOf" srcId="{53D056FB-E1EA-4B3B-93BF-9933D1614E5B}" destId="{A1DFF964-4896-4986-B851-498E3F921C4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300" dirty="0" smtClean="0"/>
            <a:t>GRE 4</a:t>
          </a:r>
        </a:p>
        <a:p>
          <a:r>
            <a:rPr lang="pt-BR" sz="1300" dirty="0" smtClean="0"/>
            <a:t>Santos</a:t>
          </a:r>
          <a:endParaRPr lang="pt-BR" sz="13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3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3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300" dirty="0" smtClean="0"/>
            <a:t>UGI</a:t>
          </a:r>
          <a:br>
            <a:rPr lang="pt-BR" sz="1300" dirty="0" smtClean="0"/>
          </a:br>
          <a:r>
            <a:rPr lang="pt-BR" sz="1300" dirty="0" smtClean="0"/>
            <a:t>Santos</a:t>
          </a:r>
          <a:endParaRPr lang="pt-BR" sz="13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3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300"/>
        </a:p>
      </dgm:t>
    </dgm:pt>
    <dgm:pt modelId="{C430F445-5901-43E5-B116-036096C55B4F}">
      <dgm:prSet custT="1"/>
      <dgm:spPr/>
      <dgm:t>
        <a:bodyPr/>
        <a:lstStyle/>
        <a:p>
          <a:r>
            <a:rPr lang="pt-BR" sz="1300" dirty="0" smtClean="0"/>
            <a:t>UGI</a:t>
          </a:r>
          <a:br>
            <a:rPr lang="pt-BR" sz="1300" dirty="0" smtClean="0"/>
          </a:br>
          <a:r>
            <a:rPr lang="pt-BR" sz="1300" dirty="0" smtClean="0"/>
            <a:t>Registro</a:t>
          </a:r>
          <a:endParaRPr lang="pt-BR" sz="1300" dirty="0"/>
        </a:p>
      </dgm:t>
    </dgm:pt>
    <dgm:pt modelId="{46DCEBB2-DB92-42C1-AA30-7376CA16A2BB}" type="parTrans" cxnId="{27F45BB7-EE80-412E-B9E9-A857CDBC7880}">
      <dgm:prSet/>
      <dgm:spPr/>
      <dgm:t>
        <a:bodyPr/>
        <a:lstStyle/>
        <a:p>
          <a:endParaRPr lang="pt-BR" sz="1300"/>
        </a:p>
      </dgm:t>
    </dgm:pt>
    <dgm:pt modelId="{BAED6FC8-5B16-4D1E-96BA-803D5FDE2D70}" type="sibTrans" cxnId="{27F45BB7-EE80-412E-B9E9-A857CDBC7880}">
      <dgm:prSet/>
      <dgm:spPr/>
      <dgm:t>
        <a:bodyPr/>
        <a:lstStyle/>
        <a:p>
          <a:endParaRPr lang="pt-BR" sz="13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C8CA2C14-BB56-477F-BE25-EA51E512A738}" type="pres">
      <dgm:prSet presAssocID="{46DCEBB2-DB92-42C1-AA30-7376CA16A2BB}" presName="Name10" presStyleLbl="parChTrans1D2" presStyleIdx="1" presStyleCnt="2"/>
      <dgm:spPr/>
      <dgm:t>
        <a:bodyPr/>
        <a:lstStyle/>
        <a:p>
          <a:endParaRPr lang="pt-BR"/>
        </a:p>
      </dgm:t>
    </dgm:pt>
    <dgm:pt modelId="{6D5B725A-1E88-41E9-A64F-D30FAADEF6B0}" type="pres">
      <dgm:prSet presAssocID="{C430F445-5901-43E5-B116-036096C55B4F}" presName="hierRoot2" presStyleCnt="0"/>
      <dgm:spPr/>
    </dgm:pt>
    <dgm:pt modelId="{CD2EB115-C0B5-42C6-9EA5-29B20FC80FF2}" type="pres">
      <dgm:prSet presAssocID="{C430F445-5901-43E5-B116-036096C55B4F}" presName="composite2" presStyleCnt="0"/>
      <dgm:spPr/>
    </dgm:pt>
    <dgm:pt modelId="{1564B3A3-4E6D-4A9B-8268-D4FDF220C71D}" type="pres">
      <dgm:prSet presAssocID="{C430F445-5901-43E5-B116-036096C55B4F}" presName="background2" presStyleLbl="node2" presStyleIdx="1" presStyleCnt="2"/>
      <dgm:spPr/>
    </dgm:pt>
    <dgm:pt modelId="{5231AADB-AD0B-415D-9755-27AD3F46B0D6}" type="pres">
      <dgm:prSet presAssocID="{C430F445-5901-43E5-B116-036096C55B4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0A95472-0C02-450D-85E9-97DC35950BAD}" type="pres">
      <dgm:prSet presAssocID="{C430F445-5901-43E5-B116-036096C55B4F}" presName="hierChild3" presStyleCnt="0"/>
      <dgm:spPr/>
    </dgm:pt>
  </dgm:ptLst>
  <dgm:cxnLst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C17C3A43-2D8B-457A-BB23-740DB9795F93}" type="presOf" srcId="{C430F445-5901-43E5-B116-036096C55B4F}" destId="{5231AADB-AD0B-415D-9755-27AD3F46B0D6}" srcOrd="0" destOrd="0" presId="urn:microsoft.com/office/officeart/2005/8/layout/hierarchy1"/>
    <dgm:cxn modelId="{9BAC5B63-87B9-40A3-8254-6B6EF715AB3A}" type="presOf" srcId="{0D4A6DFC-B323-41D0-B32E-A66E5F835DE6}" destId="{CD0A12C2-5ED7-4459-8EAD-66156F918689}" srcOrd="0" destOrd="0" presId="urn:microsoft.com/office/officeart/2005/8/layout/hierarchy1"/>
    <dgm:cxn modelId="{2338CB28-332C-4C99-A604-92AC3DD022C4}" type="presOf" srcId="{46DCEBB2-DB92-42C1-AA30-7376CA16A2BB}" destId="{C8CA2C14-BB56-477F-BE25-EA51E512A738}" srcOrd="0" destOrd="0" presId="urn:microsoft.com/office/officeart/2005/8/layout/hierarchy1"/>
    <dgm:cxn modelId="{1109446F-12F5-45BD-91A2-017594BC35CF}" type="presOf" srcId="{8C2091DA-E842-45AF-A117-59BA9351ED6A}" destId="{08AABA0C-AD55-4FE4-A78D-1BDA7D468403}" srcOrd="0" destOrd="0" presId="urn:microsoft.com/office/officeart/2005/8/layout/hierarchy1"/>
    <dgm:cxn modelId="{27F45BB7-EE80-412E-B9E9-A857CDBC7880}" srcId="{B79A7B69-EC9F-453D-BF60-39F1D563FB5A}" destId="{C430F445-5901-43E5-B116-036096C55B4F}" srcOrd="1" destOrd="0" parTransId="{46DCEBB2-DB92-42C1-AA30-7376CA16A2BB}" sibTransId="{BAED6FC8-5B16-4D1E-96BA-803D5FDE2D70}"/>
    <dgm:cxn modelId="{042834E1-EFAD-43D9-B734-E2168458BE77}" type="presOf" srcId="{0ABF0C28-76C2-446C-B32E-83DC2DD2A841}" destId="{15C3198E-5120-425F-A404-00CC940FF1B3}" srcOrd="0" destOrd="0" presId="urn:microsoft.com/office/officeart/2005/8/layout/hierarchy1"/>
    <dgm:cxn modelId="{561BB6E8-1D06-4399-8985-86D210E43612}" type="presOf" srcId="{B79A7B69-EC9F-453D-BF60-39F1D563FB5A}" destId="{E3F4A765-5C21-4905-A610-CCABBEA63B90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1440D003-D088-4682-898D-B9C0753F5ADB}" type="presParOf" srcId="{CD0A12C2-5ED7-4459-8EAD-66156F918689}" destId="{C948DA7E-A026-419A-948E-371A51D2FDE8}" srcOrd="0" destOrd="0" presId="urn:microsoft.com/office/officeart/2005/8/layout/hierarchy1"/>
    <dgm:cxn modelId="{B2D5C3E7-6335-4151-AF95-D91618FD72C8}" type="presParOf" srcId="{C948DA7E-A026-419A-948E-371A51D2FDE8}" destId="{7E54E0E3-0699-4582-9202-9498ADBFB9C4}" srcOrd="0" destOrd="0" presId="urn:microsoft.com/office/officeart/2005/8/layout/hierarchy1"/>
    <dgm:cxn modelId="{53107DCB-2561-438E-82FF-8C971BD69EEF}" type="presParOf" srcId="{7E54E0E3-0699-4582-9202-9498ADBFB9C4}" destId="{0916F4F8-16FD-43C9-A674-98BCC74F78FC}" srcOrd="0" destOrd="0" presId="urn:microsoft.com/office/officeart/2005/8/layout/hierarchy1"/>
    <dgm:cxn modelId="{51485210-EF32-4DA8-B591-0338911A5FFF}" type="presParOf" srcId="{7E54E0E3-0699-4582-9202-9498ADBFB9C4}" destId="{E3F4A765-5C21-4905-A610-CCABBEA63B90}" srcOrd="1" destOrd="0" presId="urn:microsoft.com/office/officeart/2005/8/layout/hierarchy1"/>
    <dgm:cxn modelId="{EA2A49C6-E698-47E8-934B-7695CB64D833}" type="presParOf" srcId="{C948DA7E-A026-419A-948E-371A51D2FDE8}" destId="{C078AE00-8433-4684-8FE2-7B59BBF8E3E7}" srcOrd="1" destOrd="0" presId="urn:microsoft.com/office/officeart/2005/8/layout/hierarchy1"/>
    <dgm:cxn modelId="{2773A59D-8F83-4E10-B5B8-2E48626F9ACF}" type="presParOf" srcId="{C078AE00-8433-4684-8FE2-7B59BBF8E3E7}" destId="{15C3198E-5120-425F-A404-00CC940FF1B3}" srcOrd="0" destOrd="0" presId="urn:microsoft.com/office/officeart/2005/8/layout/hierarchy1"/>
    <dgm:cxn modelId="{7F8D6509-BA0A-49B5-B314-66AB30B882E1}" type="presParOf" srcId="{C078AE00-8433-4684-8FE2-7B59BBF8E3E7}" destId="{E9F2E23B-1EF8-4266-92BF-D7D24EBC9C20}" srcOrd="1" destOrd="0" presId="urn:microsoft.com/office/officeart/2005/8/layout/hierarchy1"/>
    <dgm:cxn modelId="{43152B49-138A-4941-AE9E-749F2A9E3288}" type="presParOf" srcId="{E9F2E23B-1EF8-4266-92BF-D7D24EBC9C20}" destId="{93A14714-0E6B-4A3C-8C41-CCE810F18B3A}" srcOrd="0" destOrd="0" presId="urn:microsoft.com/office/officeart/2005/8/layout/hierarchy1"/>
    <dgm:cxn modelId="{22F4B171-55FA-4D04-BCBA-4E337BA705C3}" type="presParOf" srcId="{93A14714-0E6B-4A3C-8C41-CCE810F18B3A}" destId="{259C4E3D-9F47-4794-A460-AF5EB12B844C}" srcOrd="0" destOrd="0" presId="urn:microsoft.com/office/officeart/2005/8/layout/hierarchy1"/>
    <dgm:cxn modelId="{9633933D-7DD9-4235-BB27-5B7148C67F33}" type="presParOf" srcId="{93A14714-0E6B-4A3C-8C41-CCE810F18B3A}" destId="{08AABA0C-AD55-4FE4-A78D-1BDA7D468403}" srcOrd="1" destOrd="0" presId="urn:microsoft.com/office/officeart/2005/8/layout/hierarchy1"/>
    <dgm:cxn modelId="{02B1159A-CB25-41F3-AC4F-2DA5CC4714FD}" type="presParOf" srcId="{E9F2E23B-1EF8-4266-92BF-D7D24EBC9C20}" destId="{52AB5B2A-35FF-467D-9D39-450A4FF0D955}" srcOrd="1" destOrd="0" presId="urn:microsoft.com/office/officeart/2005/8/layout/hierarchy1"/>
    <dgm:cxn modelId="{A08A4D63-6A83-46C7-8261-866A04CAF68C}" type="presParOf" srcId="{C078AE00-8433-4684-8FE2-7B59BBF8E3E7}" destId="{C8CA2C14-BB56-477F-BE25-EA51E512A738}" srcOrd="2" destOrd="0" presId="urn:microsoft.com/office/officeart/2005/8/layout/hierarchy1"/>
    <dgm:cxn modelId="{FC983F4A-95EC-4C56-B91E-23129298F9B4}" type="presParOf" srcId="{C078AE00-8433-4684-8FE2-7B59BBF8E3E7}" destId="{6D5B725A-1E88-41E9-A64F-D30FAADEF6B0}" srcOrd="3" destOrd="0" presId="urn:microsoft.com/office/officeart/2005/8/layout/hierarchy1"/>
    <dgm:cxn modelId="{ED0EB893-9BEA-44A2-9F8D-6700EE221728}" type="presParOf" srcId="{6D5B725A-1E88-41E9-A64F-D30FAADEF6B0}" destId="{CD2EB115-C0B5-42C6-9EA5-29B20FC80FF2}" srcOrd="0" destOrd="0" presId="urn:microsoft.com/office/officeart/2005/8/layout/hierarchy1"/>
    <dgm:cxn modelId="{6C0B4AA8-FBD9-420A-8BCB-96061BADA6F6}" type="presParOf" srcId="{CD2EB115-C0B5-42C6-9EA5-29B20FC80FF2}" destId="{1564B3A3-4E6D-4A9B-8268-D4FDF220C71D}" srcOrd="0" destOrd="0" presId="urn:microsoft.com/office/officeart/2005/8/layout/hierarchy1"/>
    <dgm:cxn modelId="{0830DAEF-FA35-4075-9888-B17208B19D60}" type="presParOf" srcId="{CD2EB115-C0B5-42C6-9EA5-29B20FC80FF2}" destId="{5231AADB-AD0B-415D-9755-27AD3F46B0D6}" srcOrd="1" destOrd="0" presId="urn:microsoft.com/office/officeart/2005/8/layout/hierarchy1"/>
    <dgm:cxn modelId="{0DDCB4A9-B865-4891-8FE8-515E1D9618E5}" type="presParOf" srcId="{6D5B725A-1E88-41E9-A64F-D30FAADEF6B0}" destId="{90A95472-0C02-450D-85E9-97DC35950BA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5 </a:t>
          </a:r>
        </a:p>
        <a:p>
          <a:r>
            <a:rPr lang="pt-BR" sz="1200" dirty="0" smtClean="0"/>
            <a:t>Metropolitana SP Oeste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smtClean="0"/>
            <a:t>UGI</a:t>
          </a:r>
          <a:br>
            <a:rPr lang="pt-BR" sz="1200" smtClean="0"/>
          </a:br>
          <a:r>
            <a:rPr lang="pt-BR" sz="1200" smtClean="0"/>
            <a:t>Osasco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Oeste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7FD6F2ED-E32A-4033-876C-192F7D30450C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Sul</a:t>
          </a:r>
        </a:p>
      </dgm:t>
    </dgm:pt>
    <dgm:pt modelId="{4A3C0955-7338-4938-905F-25A8D504EFAF}" type="parTrans" cxnId="{5A892060-3425-4645-BAF6-1894FA03FF86}">
      <dgm:prSet/>
      <dgm:spPr/>
      <dgm:t>
        <a:bodyPr/>
        <a:lstStyle/>
        <a:p>
          <a:endParaRPr lang="pt-BR" sz="1200"/>
        </a:p>
      </dgm:t>
    </dgm:pt>
    <dgm:pt modelId="{C387FD8F-715A-43F1-B40F-8838C0E2177A}" type="sibTrans" cxnId="{5A892060-3425-4645-BAF6-1894FA03FF86}">
      <dgm:prSet/>
      <dgm:spPr/>
      <dgm:t>
        <a:bodyPr/>
        <a:lstStyle/>
        <a:p>
          <a:endParaRPr lang="pt-BR" sz="1200"/>
        </a:p>
      </dgm:t>
    </dgm:pt>
    <dgm:pt modelId="{5C99E9CB-ED78-4927-8DDA-9976F5B9B05F}">
      <dgm:prSet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Centro</a:t>
          </a:r>
          <a:endParaRPr lang="pt-BR" sz="1200" dirty="0"/>
        </a:p>
      </dgm:t>
    </dgm:pt>
    <dgm:pt modelId="{F46CE0F1-86D8-4EB4-B54D-AD4401F2AD16}" type="parTrans" cxnId="{92D1F75A-6E5F-4105-AA98-AB5750350F76}">
      <dgm:prSet/>
      <dgm:spPr/>
      <dgm:t>
        <a:bodyPr/>
        <a:lstStyle/>
        <a:p>
          <a:endParaRPr lang="pt-BR" sz="1200"/>
        </a:p>
      </dgm:t>
    </dgm:pt>
    <dgm:pt modelId="{88DBEF66-E296-4910-A14D-FABDE532478A}" type="sibTrans" cxnId="{92D1F75A-6E5F-4105-AA98-AB5750350F76}">
      <dgm:prSet/>
      <dgm:spPr/>
      <dgm:t>
        <a:bodyPr/>
        <a:lstStyle/>
        <a:p>
          <a:endParaRPr lang="pt-BR" sz="1200"/>
        </a:p>
      </dgm:t>
    </dgm:pt>
    <dgm:pt modelId="{F277F9AB-F408-4AAC-8A31-56F01438604C}">
      <dgm:prSet custT="1"/>
      <dgm:spPr/>
      <dgm:t>
        <a:bodyPr/>
        <a:lstStyle/>
        <a:p>
          <a:r>
            <a:rPr lang="pt-BR" sz="1200" smtClean="0"/>
            <a:t>UGI</a:t>
          </a:r>
          <a:br>
            <a:rPr lang="pt-BR" sz="1200" smtClean="0"/>
          </a:br>
          <a:r>
            <a:rPr lang="pt-BR" sz="1200" smtClean="0"/>
            <a:t>Norte</a:t>
          </a:r>
          <a:endParaRPr lang="pt-BR" sz="1200" dirty="0"/>
        </a:p>
      </dgm:t>
    </dgm:pt>
    <dgm:pt modelId="{8C5EF4E0-EDC6-486E-B4C4-C54283E904D7}" type="parTrans" cxnId="{6BABC205-44A9-471C-A79F-6D937B4C664B}">
      <dgm:prSet/>
      <dgm:spPr/>
      <dgm:t>
        <a:bodyPr/>
        <a:lstStyle/>
        <a:p>
          <a:endParaRPr lang="pt-BR" sz="1200"/>
        </a:p>
      </dgm:t>
    </dgm:pt>
    <dgm:pt modelId="{181477F3-85C9-481E-B77C-41D576E8F20D}" type="sibTrans" cxnId="{6BABC205-44A9-471C-A79F-6D937B4C664B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ScaleX="121310" custScaleY="120609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30084924-F182-4C49-BDC4-A836AEAAA550}" type="pres">
      <dgm:prSet presAssocID="{8C5EF4E0-EDC6-486E-B4C4-C54283E904D7}" presName="Name10" presStyleLbl="parChTrans1D2" presStyleIdx="1" presStyleCnt="5"/>
      <dgm:spPr/>
      <dgm:t>
        <a:bodyPr/>
        <a:lstStyle/>
        <a:p>
          <a:endParaRPr lang="pt-BR"/>
        </a:p>
      </dgm:t>
    </dgm:pt>
    <dgm:pt modelId="{263C3D83-1B4D-4382-B35F-EB5659BE369D}" type="pres">
      <dgm:prSet presAssocID="{F277F9AB-F408-4AAC-8A31-56F01438604C}" presName="hierRoot2" presStyleCnt="0"/>
      <dgm:spPr/>
    </dgm:pt>
    <dgm:pt modelId="{59711E8A-B5DA-4D3B-9DF2-5EAEF26388D3}" type="pres">
      <dgm:prSet presAssocID="{F277F9AB-F408-4AAC-8A31-56F01438604C}" presName="composite2" presStyleCnt="0"/>
      <dgm:spPr/>
    </dgm:pt>
    <dgm:pt modelId="{0B64B96E-3FAE-4527-9462-3EB6D1BAF03C}" type="pres">
      <dgm:prSet presAssocID="{F277F9AB-F408-4AAC-8A31-56F01438604C}" presName="background2" presStyleLbl="node2" presStyleIdx="1" presStyleCnt="5"/>
      <dgm:spPr/>
    </dgm:pt>
    <dgm:pt modelId="{5C7B639E-9157-4135-B2BB-98504617D706}" type="pres">
      <dgm:prSet presAssocID="{F277F9AB-F408-4AAC-8A31-56F01438604C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AE63F71-8621-484A-8315-8AEA831B4954}" type="pres">
      <dgm:prSet presAssocID="{F277F9AB-F408-4AAC-8A31-56F01438604C}" presName="hierChild3" presStyleCnt="0"/>
      <dgm:spPr/>
    </dgm:pt>
    <dgm:pt modelId="{1FFD7995-B41E-4821-AE6B-C3EB4A5A9F96}" type="pres">
      <dgm:prSet presAssocID="{4FC429FE-3261-453F-9AF4-761F03A957E9}" presName="Name10" presStyleLbl="parChTrans1D2" presStyleIdx="2" presStyleCnt="5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2" presStyleCnt="5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BF9077A3-0B1F-4246-B370-EA0B1CEFBC52}" type="pres">
      <dgm:prSet presAssocID="{4A3C0955-7338-4938-905F-25A8D504EFAF}" presName="Name10" presStyleLbl="parChTrans1D2" presStyleIdx="3" presStyleCnt="5"/>
      <dgm:spPr/>
      <dgm:t>
        <a:bodyPr/>
        <a:lstStyle/>
        <a:p>
          <a:endParaRPr lang="pt-BR"/>
        </a:p>
      </dgm:t>
    </dgm:pt>
    <dgm:pt modelId="{8A65D769-9D4A-46DE-9480-656D7F7D0E4B}" type="pres">
      <dgm:prSet presAssocID="{7FD6F2ED-E32A-4033-876C-192F7D30450C}" presName="hierRoot2" presStyleCnt="0"/>
      <dgm:spPr/>
    </dgm:pt>
    <dgm:pt modelId="{5247EA30-EF3B-48C0-BB4E-D9E19A185764}" type="pres">
      <dgm:prSet presAssocID="{7FD6F2ED-E32A-4033-876C-192F7D30450C}" presName="composite2" presStyleCnt="0"/>
      <dgm:spPr/>
    </dgm:pt>
    <dgm:pt modelId="{E6844BD2-79C2-463C-8750-9DF8CDD86E2A}" type="pres">
      <dgm:prSet presAssocID="{7FD6F2ED-E32A-4033-876C-192F7D30450C}" presName="background2" presStyleLbl="node2" presStyleIdx="3" presStyleCnt="5"/>
      <dgm:spPr/>
    </dgm:pt>
    <dgm:pt modelId="{6D69D907-64AE-4775-AB89-D3249ABB5FF3}" type="pres">
      <dgm:prSet presAssocID="{7FD6F2ED-E32A-4033-876C-192F7D30450C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789FF33-FF52-4D65-9577-6741C9C53C3B}" type="pres">
      <dgm:prSet presAssocID="{7FD6F2ED-E32A-4033-876C-192F7D30450C}" presName="hierChild3" presStyleCnt="0"/>
      <dgm:spPr/>
    </dgm:pt>
    <dgm:pt modelId="{E562159C-9B2C-4E1E-83A6-7D5C86C9D9F1}" type="pres">
      <dgm:prSet presAssocID="{F46CE0F1-86D8-4EB4-B54D-AD4401F2AD16}" presName="Name10" presStyleLbl="parChTrans1D2" presStyleIdx="4" presStyleCnt="5"/>
      <dgm:spPr/>
      <dgm:t>
        <a:bodyPr/>
        <a:lstStyle/>
        <a:p>
          <a:endParaRPr lang="pt-BR"/>
        </a:p>
      </dgm:t>
    </dgm:pt>
    <dgm:pt modelId="{0AFBA9C9-930C-456C-97DE-FB6702DA165E}" type="pres">
      <dgm:prSet presAssocID="{5C99E9CB-ED78-4927-8DDA-9976F5B9B05F}" presName="hierRoot2" presStyleCnt="0"/>
      <dgm:spPr/>
    </dgm:pt>
    <dgm:pt modelId="{7BD4AF88-FA1F-4E2E-98CC-01D2980CB596}" type="pres">
      <dgm:prSet presAssocID="{5C99E9CB-ED78-4927-8DDA-9976F5B9B05F}" presName="composite2" presStyleCnt="0"/>
      <dgm:spPr/>
    </dgm:pt>
    <dgm:pt modelId="{59878A39-4420-49E7-9A02-AF23C378C539}" type="pres">
      <dgm:prSet presAssocID="{5C99E9CB-ED78-4927-8DDA-9976F5B9B05F}" presName="background2" presStyleLbl="node2" presStyleIdx="4" presStyleCnt="5"/>
      <dgm:spPr/>
    </dgm:pt>
    <dgm:pt modelId="{C158FD80-F97B-420F-BB4A-9DEB63F3A1C8}" type="pres">
      <dgm:prSet presAssocID="{5C99E9CB-ED78-4927-8DDA-9976F5B9B05F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46F4323-7541-45D6-B089-FE0A474E6B45}" type="pres">
      <dgm:prSet presAssocID="{5C99E9CB-ED78-4927-8DDA-9976F5B9B05F}" presName="hierChild3" presStyleCnt="0"/>
      <dgm:spPr/>
    </dgm:pt>
  </dgm:ptLst>
  <dgm:cxnLst>
    <dgm:cxn modelId="{8AE1B742-2C1E-4676-A29E-2E6A54B49C68}" type="presOf" srcId="{5C99E9CB-ED78-4927-8DDA-9976F5B9B05F}" destId="{C158FD80-F97B-420F-BB4A-9DEB63F3A1C8}" srcOrd="0" destOrd="0" presId="urn:microsoft.com/office/officeart/2005/8/layout/hierarchy1"/>
    <dgm:cxn modelId="{5A892060-3425-4645-BAF6-1894FA03FF86}" srcId="{B79A7B69-EC9F-453D-BF60-39F1D563FB5A}" destId="{7FD6F2ED-E32A-4033-876C-192F7D30450C}" srcOrd="3" destOrd="0" parTransId="{4A3C0955-7338-4938-905F-25A8D504EFAF}" sibTransId="{C387FD8F-715A-43F1-B40F-8838C0E2177A}"/>
    <dgm:cxn modelId="{6BABC205-44A9-471C-A79F-6D937B4C664B}" srcId="{B79A7B69-EC9F-453D-BF60-39F1D563FB5A}" destId="{F277F9AB-F408-4AAC-8A31-56F01438604C}" srcOrd="1" destOrd="0" parTransId="{8C5EF4E0-EDC6-486E-B4C4-C54283E904D7}" sibTransId="{181477F3-85C9-481E-B77C-41D576E8F20D}"/>
    <dgm:cxn modelId="{DD0B732D-60A4-4ABE-86B8-E0D06BB3A723}" type="presOf" srcId="{0ABF0C28-76C2-446C-B32E-83DC2DD2A841}" destId="{15C3198E-5120-425F-A404-00CC940FF1B3}" srcOrd="0" destOrd="0" presId="urn:microsoft.com/office/officeart/2005/8/layout/hierarchy1"/>
    <dgm:cxn modelId="{9C21C8AA-7BFE-489E-B857-796F02B03ABB}" type="presOf" srcId="{F46CE0F1-86D8-4EB4-B54D-AD4401F2AD16}" destId="{E562159C-9B2C-4E1E-83A6-7D5C86C9D9F1}" srcOrd="0" destOrd="0" presId="urn:microsoft.com/office/officeart/2005/8/layout/hierarchy1"/>
    <dgm:cxn modelId="{65EBDA87-2B7C-46C4-858A-9BD4D114BF11}" type="presOf" srcId="{4A3C0955-7338-4938-905F-25A8D504EFAF}" destId="{BF9077A3-0B1F-4246-B370-EA0B1CEFBC52}" srcOrd="0" destOrd="0" presId="urn:microsoft.com/office/officeart/2005/8/layout/hierarchy1"/>
    <dgm:cxn modelId="{49A7EFD0-378C-4D3C-9112-2CCC571ACC37}" type="presOf" srcId="{8C5EF4E0-EDC6-486E-B4C4-C54283E904D7}" destId="{30084924-F182-4C49-BDC4-A836AEAAA550}" srcOrd="0" destOrd="0" presId="urn:microsoft.com/office/officeart/2005/8/layout/hierarchy1"/>
    <dgm:cxn modelId="{3FDC021C-9373-4143-8DC8-7F323A39A372}" type="presOf" srcId="{7FD6F2ED-E32A-4033-876C-192F7D30450C}" destId="{6D69D907-64AE-4775-AB89-D3249ABB5FF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9660A27B-3435-40E2-B4E5-5A766D44C241}" type="presOf" srcId="{62A5C6C7-9255-4D0D-9E4A-861583170F48}" destId="{14265921-64C2-4977-9B01-CD7DBB3BC6E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1546332C-3D48-4448-B4B2-4B7BE29D789B}" type="presOf" srcId="{8C2091DA-E842-45AF-A117-59BA9351ED6A}" destId="{08AABA0C-AD55-4FE4-A78D-1BDA7D468403}" srcOrd="0" destOrd="0" presId="urn:microsoft.com/office/officeart/2005/8/layout/hierarchy1"/>
    <dgm:cxn modelId="{33ADACB3-5BD7-40E2-B155-8816535DE6E2}" type="presOf" srcId="{F277F9AB-F408-4AAC-8A31-56F01438604C}" destId="{5C7B639E-9157-4135-B2BB-98504617D706}" srcOrd="0" destOrd="0" presId="urn:microsoft.com/office/officeart/2005/8/layout/hierarchy1"/>
    <dgm:cxn modelId="{72CFCA23-07FE-4C33-B369-676C86429A60}" type="presOf" srcId="{B79A7B69-EC9F-453D-BF60-39F1D563FB5A}" destId="{E3F4A765-5C21-4905-A610-CCABBEA63B90}" srcOrd="0" destOrd="0" presId="urn:microsoft.com/office/officeart/2005/8/layout/hierarchy1"/>
    <dgm:cxn modelId="{37B103FF-C6A0-47AE-821A-2AC93DF4B530}" type="presOf" srcId="{4FC429FE-3261-453F-9AF4-761F03A957E9}" destId="{1FFD7995-B41E-4821-AE6B-C3EB4A5A9F96}" srcOrd="0" destOrd="0" presId="urn:microsoft.com/office/officeart/2005/8/layout/hierarchy1"/>
    <dgm:cxn modelId="{37B113D2-BF90-4D63-852A-3854DEACE626}" srcId="{B79A7B69-EC9F-453D-BF60-39F1D563FB5A}" destId="{62A5C6C7-9255-4D0D-9E4A-861583170F48}" srcOrd="2" destOrd="0" parTransId="{4FC429FE-3261-453F-9AF4-761F03A957E9}" sibTransId="{8E72242D-97EF-461B-9030-FBC59451FA31}"/>
    <dgm:cxn modelId="{4DCB0DFB-338E-4284-BF62-E7226D813E2D}" type="presOf" srcId="{0D4A6DFC-B323-41D0-B32E-A66E5F835DE6}" destId="{CD0A12C2-5ED7-4459-8EAD-66156F918689}" srcOrd="0" destOrd="0" presId="urn:microsoft.com/office/officeart/2005/8/layout/hierarchy1"/>
    <dgm:cxn modelId="{92D1F75A-6E5F-4105-AA98-AB5750350F76}" srcId="{B79A7B69-EC9F-453D-BF60-39F1D563FB5A}" destId="{5C99E9CB-ED78-4927-8DDA-9976F5B9B05F}" srcOrd="4" destOrd="0" parTransId="{F46CE0F1-86D8-4EB4-B54D-AD4401F2AD16}" sibTransId="{88DBEF66-E296-4910-A14D-FABDE532478A}"/>
    <dgm:cxn modelId="{3048ED4C-3228-4A15-9EE3-06C54380A95A}" type="presParOf" srcId="{CD0A12C2-5ED7-4459-8EAD-66156F918689}" destId="{C948DA7E-A026-419A-948E-371A51D2FDE8}" srcOrd="0" destOrd="0" presId="urn:microsoft.com/office/officeart/2005/8/layout/hierarchy1"/>
    <dgm:cxn modelId="{5CA22529-4724-4864-9E27-CF16A9B32BB8}" type="presParOf" srcId="{C948DA7E-A026-419A-948E-371A51D2FDE8}" destId="{7E54E0E3-0699-4582-9202-9498ADBFB9C4}" srcOrd="0" destOrd="0" presId="urn:microsoft.com/office/officeart/2005/8/layout/hierarchy1"/>
    <dgm:cxn modelId="{F39E9905-70CD-4F22-87A1-FB704D22C5E2}" type="presParOf" srcId="{7E54E0E3-0699-4582-9202-9498ADBFB9C4}" destId="{0916F4F8-16FD-43C9-A674-98BCC74F78FC}" srcOrd="0" destOrd="0" presId="urn:microsoft.com/office/officeart/2005/8/layout/hierarchy1"/>
    <dgm:cxn modelId="{9D5E4B6C-7912-4E8D-B1FC-C5B3B2F1B608}" type="presParOf" srcId="{7E54E0E3-0699-4582-9202-9498ADBFB9C4}" destId="{E3F4A765-5C21-4905-A610-CCABBEA63B90}" srcOrd="1" destOrd="0" presId="urn:microsoft.com/office/officeart/2005/8/layout/hierarchy1"/>
    <dgm:cxn modelId="{847542F5-2E29-4794-8634-5B84C9B9C7E6}" type="presParOf" srcId="{C948DA7E-A026-419A-948E-371A51D2FDE8}" destId="{C078AE00-8433-4684-8FE2-7B59BBF8E3E7}" srcOrd="1" destOrd="0" presId="urn:microsoft.com/office/officeart/2005/8/layout/hierarchy1"/>
    <dgm:cxn modelId="{B443F58A-B5C5-4649-9A7A-FCC8FFEF90F4}" type="presParOf" srcId="{C078AE00-8433-4684-8FE2-7B59BBF8E3E7}" destId="{15C3198E-5120-425F-A404-00CC940FF1B3}" srcOrd="0" destOrd="0" presId="urn:microsoft.com/office/officeart/2005/8/layout/hierarchy1"/>
    <dgm:cxn modelId="{428CC03C-0530-467B-8F82-DFDC4A68DD32}" type="presParOf" srcId="{C078AE00-8433-4684-8FE2-7B59BBF8E3E7}" destId="{E9F2E23B-1EF8-4266-92BF-D7D24EBC9C20}" srcOrd="1" destOrd="0" presId="urn:microsoft.com/office/officeart/2005/8/layout/hierarchy1"/>
    <dgm:cxn modelId="{9FE8D534-9E10-48A7-B567-92786D7439FE}" type="presParOf" srcId="{E9F2E23B-1EF8-4266-92BF-D7D24EBC9C20}" destId="{93A14714-0E6B-4A3C-8C41-CCE810F18B3A}" srcOrd="0" destOrd="0" presId="urn:microsoft.com/office/officeart/2005/8/layout/hierarchy1"/>
    <dgm:cxn modelId="{F29A3EC0-1286-4F4E-9EA4-B450B1549F6A}" type="presParOf" srcId="{93A14714-0E6B-4A3C-8C41-CCE810F18B3A}" destId="{259C4E3D-9F47-4794-A460-AF5EB12B844C}" srcOrd="0" destOrd="0" presId="urn:microsoft.com/office/officeart/2005/8/layout/hierarchy1"/>
    <dgm:cxn modelId="{E476A832-23C3-49D6-979D-3B618806BC33}" type="presParOf" srcId="{93A14714-0E6B-4A3C-8C41-CCE810F18B3A}" destId="{08AABA0C-AD55-4FE4-A78D-1BDA7D468403}" srcOrd="1" destOrd="0" presId="urn:microsoft.com/office/officeart/2005/8/layout/hierarchy1"/>
    <dgm:cxn modelId="{5FEF5F62-8DAA-4448-96F0-81FD7D37B02C}" type="presParOf" srcId="{E9F2E23B-1EF8-4266-92BF-D7D24EBC9C20}" destId="{52AB5B2A-35FF-467D-9D39-450A4FF0D955}" srcOrd="1" destOrd="0" presId="urn:microsoft.com/office/officeart/2005/8/layout/hierarchy1"/>
    <dgm:cxn modelId="{E9A56D3E-59CB-4B7E-AB13-E76ADE0302F0}" type="presParOf" srcId="{C078AE00-8433-4684-8FE2-7B59BBF8E3E7}" destId="{30084924-F182-4C49-BDC4-A836AEAAA550}" srcOrd="2" destOrd="0" presId="urn:microsoft.com/office/officeart/2005/8/layout/hierarchy1"/>
    <dgm:cxn modelId="{2666BC07-C020-42AF-8CCC-CE74C476243E}" type="presParOf" srcId="{C078AE00-8433-4684-8FE2-7B59BBF8E3E7}" destId="{263C3D83-1B4D-4382-B35F-EB5659BE369D}" srcOrd="3" destOrd="0" presId="urn:microsoft.com/office/officeart/2005/8/layout/hierarchy1"/>
    <dgm:cxn modelId="{5D12E108-6272-45DD-893F-4E9E4DD06B77}" type="presParOf" srcId="{263C3D83-1B4D-4382-B35F-EB5659BE369D}" destId="{59711E8A-B5DA-4D3B-9DF2-5EAEF26388D3}" srcOrd="0" destOrd="0" presId="urn:microsoft.com/office/officeart/2005/8/layout/hierarchy1"/>
    <dgm:cxn modelId="{CFAAAD10-A375-4E5B-93DF-F3464EF28FF0}" type="presParOf" srcId="{59711E8A-B5DA-4D3B-9DF2-5EAEF26388D3}" destId="{0B64B96E-3FAE-4527-9462-3EB6D1BAF03C}" srcOrd="0" destOrd="0" presId="urn:microsoft.com/office/officeart/2005/8/layout/hierarchy1"/>
    <dgm:cxn modelId="{7292866C-6C6C-4104-8612-B7C62903856C}" type="presParOf" srcId="{59711E8A-B5DA-4D3B-9DF2-5EAEF26388D3}" destId="{5C7B639E-9157-4135-B2BB-98504617D706}" srcOrd="1" destOrd="0" presId="urn:microsoft.com/office/officeart/2005/8/layout/hierarchy1"/>
    <dgm:cxn modelId="{521E3D77-9819-45A7-8187-1FE7247E76FD}" type="presParOf" srcId="{263C3D83-1B4D-4382-B35F-EB5659BE369D}" destId="{0AE63F71-8621-484A-8315-8AEA831B4954}" srcOrd="1" destOrd="0" presId="urn:microsoft.com/office/officeart/2005/8/layout/hierarchy1"/>
    <dgm:cxn modelId="{2E5E7AF6-A0A5-4B19-BDAF-97934FB71F33}" type="presParOf" srcId="{C078AE00-8433-4684-8FE2-7B59BBF8E3E7}" destId="{1FFD7995-B41E-4821-AE6B-C3EB4A5A9F96}" srcOrd="4" destOrd="0" presId="urn:microsoft.com/office/officeart/2005/8/layout/hierarchy1"/>
    <dgm:cxn modelId="{5A92271C-7107-4F27-AA69-38FA604ABA44}" type="presParOf" srcId="{C078AE00-8433-4684-8FE2-7B59BBF8E3E7}" destId="{E82C1D79-C717-4EEB-9036-CF30ABE57124}" srcOrd="5" destOrd="0" presId="urn:microsoft.com/office/officeart/2005/8/layout/hierarchy1"/>
    <dgm:cxn modelId="{BE04D477-B23D-4441-9F59-3814C8B660EB}" type="presParOf" srcId="{E82C1D79-C717-4EEB-9036-CF30ABE57124}" destId="{28C52F30-DC2F-4A3A-8B82-17838B2FBB27}" srcOrd="0" destOrd="0" presId="urn:microsoft.com/office/officeart/2005/8/layout/hierarchy1"/>
    <dgm:cxn modelId="{DBEFDCB1-8EA1-4028-8559-95463761A725}" type="presParOf" srcId="{28C52F30-DC2F-4A3A-8B82-17838B2FBB27}" destId="{5B49302A-C14E-4F13-8D0C-33E1B6680569}" srcOrd="0" destOrd="0" presId="urn:microsoft.com/office/officeart/2005/8/layout/hierarchy1"/>
    <dgm:cxn modelId="{A93868BF-3029-462A-9A97-D9A039748AE6}" type="presParOf" srcId="{28C52F30-DC2F-4A3A-8B82-17838B2FBB27}" destId="{14265921-64C2-4977-9B01-CD7DBB3BC6E3}" srcOrd="1" destOrd="0" presId="urn:microsoft.com/office/officeart/2005/8/layout/hierarchy1"/>
    <dgm:cxn modelId="{73F66340-5FC4-4A8F-9DC2-E5883AC9463D}" type="presParOf" srcId="{E82C1D79-C717-4EEB-9036-CF30ABE57124}" destId="{6597CD41-750D-4456-A482-3FEB9857CA4C}" srcOrd="1" destOrd="0" presId="urn:microsoft.com/office/officeart/2005/8/layout/hierarchy1"/>
    <dgm:cxn modelId="{862E1687-4E13-4CBF-8FB5-E7A8F5F274DF}" type="presParOf" srcId="{C078AE00-8433-4684-8FE2-7B59BBF8E3E7}" destId="{BF9077A3-0B1F-4246-B370-EA0B1CEFBC52}" srcOrd="6" destOrd="0" presId="urn:microsoft.com/office/officeart/2005/8/layout/hierarchy1"/>
    <dgm:cxn modelId="{CBF06C6E-BAA3-42F1-9A3B-CE1432317E84}" type="presParOf" srcId="{C078AE00-8433-4684-8FE2-7B59BBF8E3E7}" destId="{8A65D769-9D4A-46DE-9480-656D7F7D0E4B}" srcOrd="7" destOrd="0" presId="urn:microsoft.com/office/officeart/2005/8/layout/hierarchy1"/>
    <dgm:cxn modelId="{9A27DAFC-EB2F-4976-853F-94628489FC43}" type="presParOf" srcId="{8A65D769-9D4A-46DE-9480-656D7F7D0E4B}" destId="{5247EA30-EF3B-48C0-BB4E-D9E19A185764}" srcOrd="0" destOrd="0" presId="urn:microsoft.com/office/officeart/2005/8/layout/hierarchy1"/>
    <dgm:cxn modelId="{C3B002C5-EE84-45D7-BE4D-D434578405A8}" type="presParOf" srcId="{5247EA30-EF3B-48C0-BB4E-D9E19A185764}" destId="{E6844BD2-79C2-463C-8750-9DF8CDD86E2A}" srcOrd="0" destOrd="0" presId="urn:microsoft.com/office/officeart/2005/8/layout/hierarchy1"/>
    <dgm:cxn modelId="{FEA1658E-6F11-4F76-A8BD-03465B6DB9CE}" type="presParOf" srcId="{5247EA30-EF3B-48C0-BB4E-D9E19A185764}" destId="{6D69D907-64AE-4775-AB89-D3249ABB5FF3}" srcOrd="1" destOrd="0" presId="urn:microsoft.com/office/officeart/2005/8/layout/hierarchy1"/>
    <dgm:cxn modelId="{9BF27280-C3F7-48E5-B65E-E3050EAE7B0C}" type="presParOf" srcId="{8A65D769-9D4A-46DE-9480-656D7F7D0E4B}" destId="{2789FF33-FF52-4D65-9577-6741C9C53C3B}" srcOrd="1" destOrd="0" presId="urn:microsoft.com/office/officeart/2005/8/layout/hierarchy1"/>
    <dgm:cxn modelId="{7609CF2F-98D9-4DF9-BE49-A2F9AE45E7E5}" type="presParOf" srcId="{C078AE00-8433-4684-8FE2-7B59BBF8E3E7}" destId="{E562159C-9B2C-4E1E-83A6-7D5C86C9D9F1}" srcOrd="8" destOrd="0" presId="urn:microsoft.com/office/officeart/2005/8/layout/hierarchy1"/>
    <dgm:cxn modelId="{88182477-3D0A-4632-8445-C21E2059573E}" type="presParOf" srcId="{C078AE00-8433-4684-8FE2-7B59BBF8E3E7}" destId="{0AFBA9C9-930C-456C-97DE-FB6702DA165E}" srcOrd="9" destOrd="0" presId="urn:microsoft.com/office/officeart/2005/8/layout/hierarchy1"/>
    <dgm:cxn modelId="{06A2BA73-938B-4AFF-B931-BACD3BFA706E}" type="presParOf" srcId="{0AFBA9C9-930C-456C-97DE-FB6702DA165E}" destId="{7BD4AF88-FA1F-4E2E-98CC-01D2980CB596}" srcOrd="0" destOrd="0" presId="urn:microsoft.com/office/officeart/2005/8/layout/hierarchy1"/>
    <dgm:cxn modelId="{31186085-E798-44C0-A9BF-F033313DAC13}" type="presParOf" srcId="{7BD4AF88-FA1F-4E2E-98CC-01D2980CB596}" destId="{59878A39-4420-49E7-9A02-AF23C378C539}" srcOrd="0" destOrd="0" presId="urn:microsoft.com/office/officeart/2005/8/layout/hierarchy1"/>
    <dgm:cxn modelId="{BF98AE87-1223-46CE-8987-458613E4DE73}" type="presParOf" srcId="{7BD4AF88-FA1F-4E2E-98CC-01D2980CB596}" destId="{C158FD80-F97B-420F-BB4A-9DEB63F3A1C8}" srcOrd="1" destOrd="0" presId="urn:microsoft.com/office/officeart/2005/8/layout/hierarchy1"/>
    <dgm:cxn modelId="{5276B37A-5355-4B0B-BCEB-2E2861D1C3E1}" type="presParOf" srcId="{0AFBA9C9-930C-456C-97DE-FB6702DA165E}" destId="{946F4323-7541-45D6-B089-FE0A474E6B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6</a:t>
          </a:r>
        </a:p>
        <a:p>
          <a:r>
            <a:rPr lang="pt-BR" sz="1200" dirty="0" smtClean="0"/>
            <a:t>São José dos Campos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S.J. Campos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Caraguatatuba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7FD6F2ED-E32A-4033-876C-192F7D30450C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Taubaté</a:t>
          </a:r>
        </a:p>
      </dgm:t>
    </dgm:pt>
    <dgm:pt modelId="{4A3C0955-7338-4938-905F-25A8D504EFAF}" type="parTrans" cxnId="{5A892060-3425-4645-BAF6-1894FA03FF86}">
      <dgm:prSet/>
      <dgm:spPr/>
      <dgm:t>
        <a:bodyPr/>
        <a:lstStyle/>
        <a:p>
          <a:endParaRPr lang="pt-BR" sz="1200"/>
        </a:p>
      </dgm:t>
    </dgm:pt>
    <dgm:pt modelId="{C387FD8F-715A-43F1-B40F-8838C0E2177A}" type="sibTrans" cxnId="{5A892060-3425-4645-BAF6-1894FA03FF8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BF9077A3-0B1F-4246-B370-EA0B1CEFBC52}" type="pres">
      <dgm:prSet presAssocID="{4A3C0955-7338-4938-905F-25A8D504EFAF}" presName="Name10" presStyleLbl="parChTrans1D2" presStyleIdx="2" presStyleCnt="3"/>
      <dgm:spPr/>
      <dgm:t>
        <a:bodyPr/>
        <a:lstStyle/>
        <a:p>
          <a:endParaRPr lang="pt-BR"/>
        </a:p>
      </dgm:t>
    </dgm:pt>
    <dgm:pt modelId="{8A65D769-9D4A-46DE-9480-656D7F7D0E4B}" type="pres">
      <dgm:prSet presAssocID="{7FD6F2ED-E32A-4033-876C-192F7D30450C}" presName="hierRoot2" presStyleCnt="0"/>
      <dgm:spPr/>
    </dgm:pt>
    <dgm:pt modelId="{5247EA30-EF3B-48C0-BB4E-D9E19A185764}" type="pres">
      <dgm:prSet presAssocID="{7FD6F2ED-E32A-4033-876C-192F7D30450C}" presName="composite2" presStyleCnt="0"/>
      <dgm:spPr/>
    </dgm:pt>
    <dgm:pt modelId="{E6844BD2-79C2-463C-8750-9DF8CDD86E2A}" type="pres">
      <dgm:prSet presAssocID="{7FD6F2ED-E32A-4033-876C-192F7D30450C}" presName="background2" presStyleLbl="node2" presStyleIdx="2" presStyleCnt="3"/>
      <dgm:spPr/>
    </dgm:pt>
    <dgm:pt modelId="{6D69D907-64AE-4775-AB89-D3249ABB5FF3}" type="pres">
      <dgm:prSet presAssocID="{7FD6F2ED-E32A-4033-876C-192F7D30450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789FF33-FF52-4D65-9577-6741C9C53C3B}" type="pres">
      <dgm:prSet presAssocID="{7FD6F2ED-E32A-4033-876C-192F7D30450C}" presName="hierChild3" presStyleCnt="0"/>
      <dgm:spPr/>
    </dgm:pt>
  </dgm:ptLst>
  <dgm:cxnLst>
    <dgm:cxn modelId="{48AF0463-1D08-4E5E-8BF0-B91E511FAB2B}" type="presOf" srcId="{62A5C6C7-9255-4D0D-9E4A-861583170F48}" destId="{14265921-64C2-4977-9B01-CD7DBB3BC6E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AFA80BE-03C5-434F-8D93-D4975DDD8D8A}" type="presOf" srcId="{B79A7B69-EC9F-453D-BF60-39F1D563FB5A}" destId="{E3F4A765-5C21-4905-A610-CCABBEA63B90}" srcOrd="0" destOrd="0" presId="urn:microsoft.com/office/officeart/2005/8/layout/hierarchy1"/>
    <dgm:cxn modelId="{D9D0FA4E-8761-497B-842D-3968A77620DA}" type="presOf" srcId="{8C2091DA-E842-45AF-A117-59BA9351ED6A}" destId="{08AABA0C-AD55-4FE4-A78D-1BDA7D468403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3F163D7C-5532-4085-BF3F-FCB3956D0B78}" type="presOf" srcId="{4FC429FE-3261-453F-9AF4-761F03A957E9}" destId="{1FFD7995-B41E-4821-AE6B-C3EB4A5A9F96}" srcOrd="0" destOrd="0" presId="urn:microsoft.com/office/officeart/2005/8/layout/hierarchy1"/>
    <dgm:cxn modelId="{EE41D575-F3FF-48C2-B1D3-E526663100EE}" type="presOf" srcId="{0D4A6DFC-B323-41D0-B32E-A66E5F835DE6}" destId="{CD0A12C2-5ED7-4459-8EAD-66156F918689}" srcOrd="0" destOrd="0" presId="urn:microsoft.com/office/officeart/2005/8/layout/hierarchy1"/>
    <dgm:cxn modelId="{5A892060-3425-4645-BAF6-1894FA03FF86}" srcId="{B79A7B69-EC9F-453D-BF60-39F1D563FB5A}" destId="{7FD6F2ED-E32A-4033-876C-192F7D30450C}" srcOrd="2" destOrd="0" parTransId="{4A3C0955-7338-4938-905F-25A8D504EFAF}" sibTransId="{C387FD8F-715A-43F1-B40F-8838C0E2177A}"/>
    <dgm:cxn modelId="{8D5519B7-06F4-4706-B221-F277E2350EDB}" type="presOf" srcId="{0ABF0C28-76C2-446C-B32E-83DC2DD2A841}" destId="{15C3198E-5120-425F-A404-00CC940FF1B3}" srcOrd="0" destOrd="0" presId="urn:microsoft.com/office/officeart/2005/8/layout/hierarchy1"/>
    <dgm:cxn modelId="{F5EB29EA-11DA-4981-823A-7AC8DB0EE9FE}" type="presOf" srcId="{4A3C0955-7338-4938-905F-25A8D504EFAF}" destId="{BF9077A3-0B1F-4246-B370-EA0B1CEFBC52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3F6DC7B-EA6F-421B-A184-0FE9DD8DC350}" type="presOf" srcId="{7FD6F2ED-E32A-4033-876C-192F7D30450C}" destId="{6D69D907-64AE-4775-AB89-D3249ABB5FF3}" srcOrd="0" destOrd="0" presId="urn:microsoft.com/office/officeart/2005/8/layout/hierarchy1"/>
    <dgm:cxn modelId="{0391E95F-D8E7-4A3C-B081-F84FD3D8C4E9}" type="presParOf" srcId="{CD0A12C2-5ED7-4459-8EAD-66156F918689}" destId="{C948DA7E-A026-419A-948E-371A51D2FDE8}" srcOrd="0" destOrd="0" presId="urn:microsoft.com/office/officeart/2005/8/layout/hierarchy1"/>
    <dgm:cxn modelId="{5F42478E-6C05-4D3E-B25D-EBBA8A932A8B}" type="presParOf" srcId="{C948DA7E-A026-419A-948E-371A51D2FDE8}" destId="{7E54E0E3-0699-4582-9202-9498ADBFB9C4}" srcOrd="0" destOrd="0" presId="urn:microsoft.com/office/officeart/2005/8/layout/hierarchy1"/>
    <dgm:cxn modelId="{964B0E41-FC74-4D2C-BB40-07F4B84300C4}" type="presParOf" srcId="{7E54E0E3-0699-4582-9202-9498ADBFB9C4}" destId="{0916F4F8-16FD-43C9-A674-98BCC74F78FC}" srcOrd="0" destOrd="0" presId="urn:microsoft.com/office/officeart/2005/8/layout/hierarchy1"/>
    <dgm:cxn modelId="{8272ADB3-C5AC-4FB7-9135-E67576B4C7E6}" type="presParOf" srcId="{7E54E0E3-0699-4582-9202-9498ADBFB9C4}" destId="{E3F4A765-5C21-4905-A610-CCABBEA63B90}" srcOrd="1" destOrd="0" presId="urn:microsoft.com/office/officeart/2005/8/layout/hierarchy1"/>
    <dgm:cxn modelId="{2F46ECAB-CD72-4551-8C0B-6DA8778E0CA4}" type="presParOf" srcId="{C948DA7E-A026-419A-948E-371A51D2FDE8}" destId="{C078AE00-8433-4684-8FE2-7B59BBF8E3E7}" srcOrd="1" destOrd="0" presId="urn:microsoft.com/office/officeart/2005/8/layout/hierarchy1"/>
    <dgm:cxn modelId="{9BB23E6C-EE12-4F02-84CA-CBE84F5DE552}" type="presParOf" srcId="{C078AE00-8433-4684-8FE2-7B59BBF8E3E7}" destId="{15C3198E-5120-425F-A404-00CC940FF1B3}" srcOrd="0" destOrd="0" presId="urn:microsoft.com/office/officeart/2005/8/layout/hierarchy1"/>
    <dgm:cxn modelId="{2E2BE392-7491-400F-A072-97CFF52286C8}" type="presParOf" srcId="{C078AE00-8433-4684-8FE2-7B59BBF8E3E7}" destId="{E9F2E23B-1EF8-4266-92BF-D7D24EBC9C20}" srcOrd="1" destOrd="0" presId="urn:microsoft.com/office/officeart/2005/8/layout/hierarchy1"/>
    <dgm:cxn modelId="{0CD95FD9-A3E2-41EC-AC54-564EC34921E2}" type="presParOf" srcId="{E9F2E23B-1EF8-4266-92BF-D7D24EBC9C20}" destId="{93A14714-0E6B-4A3C-8C41-CCE810F18B3A}" srcOrd="0" destOrd="0" presId="urn:microsoft.com/office/officeart/2005/8/layout/hierarchy1"/>
    <dgm:cxn modelId="{E3F0EACB-C9C1-4057-962A-4B0052C9682C}" type="presParOf" srcId="{93A14714-0E6B-4A3C-8C41-CCE810F18B3A}" destId="{259C4E3D-9F47-4794-A460-AF5EB12B844C}" srcOrd="0" destOrd="0" presId="urn:microsoft.com/office/officeart/2005/8/layout/hierarchy1"/>
    <dgm:cxn modelId="{D006FA71-5CD0-425F-80D5-CF17DB8D1284}" type="presParOf" srcId="{93A14714-0E6B-4A3C-8C41-CCE810F18B3A}" destId="{08AABA0C-AD55-4FE4-A78D-1BDA7D468403}" srcOrd="1" destOrd="0" presId="urn:microsoft.com/office/officeart/2005/8/layout/hierarchy1"/>
    <dgm:cxn modelId="{57C8DCB1-0B27-438C-B8DE-A96AD3A6E826}" type="presParOf" srcId="{E9F2E23B-1EF8-4266-92BF-D7D24EBC9C20}" destId="{52AB5B2A-35FF-467D-9D39-450A4FF0D955}" srcOrd="1" destOrd="0" presId="urn:microsoft.com/office/officeart/2005/8/layout/hierarchy1"/>
    <dgm:cxn modelId="{7603B1F0-6135-4638-90D6-355D5A87A647}" type="presParOf" srcId="{C078AE00-8433-4684-8FE2-7B59BBF8E3E7}" destId="{1FFD7995-B41E-4821-AE6B-C3EB4A5A9F96}" srcOrd="2" destOrd="0" presId="urn:microsoft.com/office/officeart/2005/8/layout/hierarchy1"/>
    <dgm:cxn modelId="{EDF8557F-1834-4321-8009-D143A915A7B2}" type="presParOf" srcId="{C078AE00-8433-4684-8FE2-7B59BBF8E3E7}" destId="{E82C1D79-C717-4EEB-9036-CF30ABE57124}" srcOrd="3" destOrd="0" presId="urn:microsoft.com/office/officeart/2005/8/layout/hierarchy1"/>
    <dgm:cxn modelId="{5701273F-1F00-4D1A-8530-828E768CA8EC}" type="presParOf" srcId="{E82C1D79-C717-4EEB-9036-CF30ABE57124}" destId="{28C52F30-DC2F-4A3A-8B82-17838B2FBB27}" srcOrd="0" destOrd="0" presId="urn:microsoft.com/office/officeart/2005/8/layout/hierarchy1"/>
    <dgm:cxn modelId="{276232E3-E654-487B-B0CE-F14758E140D7}" type="presParOf" srcId="{28C52F30-DC2F-4A3A-8B82-17838B2FBB27}" destId="{5B49302A-C14E-4F13-8D0C-33E1B6680569}" srcOrd="0" destOrd="0" presId="urn:microsoft.com/office/officeart/2005/8/layout/hierarchy1"/>
    <dgm:cxn modelId="{090F646C-E323-405C-9A6A-31A602A51613}" type="presParOf" srcId="{28C52F30-DC2F-4A3A-8B82-17838B2FBB27}" destId="{14265921-64C2-4977-9B01-CD7DBB3BC6E3}" srcOrd="1" destOrd="0" presId="urn:microsoft.com/office/officeart/2005/8/layout/hierarchy1"/>
    <dgm:cxn modelId="{3977D391-E5E7-46EA-9C27-6BB151F8AE7C}" type="presParOf" srcId="{E82C1D79-C717-4EEB-9036-CF30ABE57124}" destId="{6597CD41-750D-4456-A482-3FEB9857CA4C}" srcOrd="1" destOrd="0" presId="urn:microsoft.com/office/officeart/2005/8/layout/hierarchy1"/>
    <dgm:cxn modelId="{AFEF1F4D-C33F-431E-A4FE-4F3815B0A14E}" type="presParOf" srcId="{C078AE00-8433-4684-8FE2-7B59BBF8E3E7}" destId="{BF9077A3-0B1F-4246-B370-EA0B1CEFBC52}" srcOrd="4" destOrd="0" presId="urn:microsoft.com/office/officeart/2005/8/layout/hierarchy1"/>
    <dgm:cxn modelId="{76237C82-0158-4353-BCAB-3C5B3D07574A}" type="presParOf" srcId="{C078AE00-8433-4684-8FE2-7B59BBF8E3E7}" destId="{8A65D769-9D4A-46DE-9480-656D7F7D0E4B}" srcOrd="5" destOrd="0" presId="urn:microsoft.com/office/officeart/2005/8/layout/hierarchy1"/>
    <dgm:cxn modelId="{776CF9AC-7521-448D-BAE4-BF6038A0A43C}" type="presParOf" srcId="{8A65D769-9D4A-46DE-9480-656D7F7D0E4B}" destId="{5247EA30-EF3B-48C0-BB4E-D9E19A185764}" srcOrd="0" destOrd="0" presId="urn:microsoft.com/office/officeart/2005/8/layout/hierarchy1"/>
    <dgm:cxn modelId="{A17FF02C-B55D-47C4-BA4D-D75622A1CABA}" type="presParOf" srcId="{5247EA30-EF3B-48C0-BB4E-D9E19A185764}" destId="{E6844BD2-79C2-463C-8750-9DF8CDD86E2A}" srcOrd="0" destOrd="0" presId="urn:microsoft.com/office/officeart/2005/8/layout/hierarchy1"/>
    <dgm:cxn modelId="{32571F6D-D257-4860-BEC4-AC4EA9596D3D}" type="presParOf" srcId="{5247EA30-EF3B-48C0-BB4E-D9E19A185764}" destId="{6D69D907-64AE-4775-AB89-D3249ABB5FF3}" srcOrd="1" destOrd="0" presId="urn:microsoft.com/office/officeart/2005/8/layout/hierarchy1"/>
    <dgm:cxn modelId="{6CE5A734-7FF8-43D3-A87E-21E96ED91954}" type="presParOf" srcId="{8A65D769-9D4A-46DE-9480-656D7F7D0E4B}" destId="{2789FF33-FF52-4D65-9577-6741C9C53C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7</a:t>
          </a:r>
        </a:p>
        <a:p>
          <a:r>
            <a:rPr lang="pt-BR" sz="1200" dirty="0" smtClean="0"/>
            <a:t>Metropolitana SP Leste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Leste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Guarulhos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4F6C5B57-624A-4926-B21A-1AB0E17CE23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Mogi das Cruzes</a:t>
          </a:r>
          <a:endParaRPr lang="pt-BR" sz="1200" dirty="0"/>
        </a:p>
      </dgm:t>
    </dgm:pt>
    <dgm:pt modelId="{A1425E1E-3889-4914-BAB2-BCD60B147815}" type="parTrans" cxnId="{9106F6E0-78CF-4AE4-A134-0A07C0F5B62C}">
      <dgm:prSet/>
      <dgm:spPr/>
      <dgm:t>
        <a:bodyPr/>
        <a:lstStyle/>
        <a:p>
          <a:endParaRPr lang="pt-BR" sz="1200"/>
        </a:p>
      </dgm:t>
    </dgm:pt>
    <dgm:pt modelId="{F33EF825-EF68-4144-8A0B-CE6A77ECBE7D}" type="sibTrans" cxnId="{9106F6E0-78CF-4AE4-A134-0A07C0F5B62C}">
      <dgm:prSet/>
      <dgm:spPr/>
      <dgm:t>
        <a:bodyPr/>
        <a:lstStyle/>
        <a:p>
          <a:endParaRPr lang="pt-BR" sz="1200"/>
        </a:p>
      </dgm:t>
    </dgm:pt>
    <dgm:pt modelId="{E9C77DE1-F78B-4054-BC90-FA86ED75608F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Santo André</a:t>
          </a:r>
          <a:endParaRPr lang="pt-BR" sz="1200" dirty="0"/>
        </a:p>
      </dgm:t>
    </dgm:pt>
    <dgm:pt modelId="{676F93E0-A3CC-429F-956B-C23A7B05E90D}" type="parTrans" cxnId="{9AD65D56-DCDC-4557-9DF4-6EB594CA49E5}">
      <dgm:prSet/>
      <dgm:spPr/>
      <dgm:t>
        <a:bodyPr/>
        <a:lstStyle/>
        <a:p>
          <a:endParaRPr lang="pt-BR" sz="1200"/>
        </a:p>
      </dgm:t>
    </dgm:pt>
    <dgm:pt modelId="{615A24D8-14F7-4346-8D49-6F85AB875CA7}" type="sibTrans" cxnId="{9AD65D56-DCDC-4557-9DF4-6EB594CA49E5}">
      <dgm:prSet/>
      <dgm:spPr/>
      <dgm:t>
        <a:bodyPr/>
        <a:lstStyle/>
        <a:p>
          <a:endParaRPr lang="pt-BR" sz="1200"/>
        </a:p>
      </dgm:t>
    </dgm:pt>
    <dgm:pt modelId="{E3A118B7-E969-4472-9309-6B3EE3242FAF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São Bernardo do Campo</a:t>
          </a:r>
          <a:endParaRPr lang="pt-BR" sz="1200" dirty="0"/>
        </a:p>
      </dgm:t>
    </dgm:pt>
    <dgm:pt modelId="{6B4A5BB1-CD65-4B4D-95BB-82E4D6F19EE4}" type="parTrans" cxnId="{F941D78C-D9A1-4044-B332-3BB6CA1D3321}">
      <dgm:prSet/>
      <dgm:spPr/>
      <dgm:t>
        <a:bodyPr/>
        <a:lstStyle/>
        <a:p>
          <a:endParaRPr lang="pt-BR" sz="1200"/>
        </a:p>
      </dgm:t>
    </dgm:pt>
    <dgm:pt modelId="{FCBF1631-2B19-4065-98BD-9AF32AF78077}" type="sibTrans" cxnId="{F941D78C-D9A1-4044-B332-3BB6CA1D3321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ScaleX="116723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5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5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049DDF8D-844F-48E7-80D9-D63C1BABC705}" type="pres">
      <dgm:prSet presAssocID="{A1425E1E-3889-4914-BAB2-BCD60B147815}" presName="Name10" presStyleLbl="parChTrans1D2" presStyleIdx="2" presStyleCnt="5"/>
      <dgm:spPr/>
      <dgm:t>
        <a:bodyPr/>
        <a:lstStyle/>
        <a:p>
          <a:endParaRPr lang="pt-BR"/>
        </a:p>
      </dgm:t>
    </dgm:pt>
    <dgm:pt modelId="{F7EA37F7-9DB1-4733-898B-A17F11546766}" type="pres">
      <dgm:prSet presAssocID="{4F6C5B57-624A-4926-B21A-1AB0E17CE238}" presName="hierRoot2" presStyleCnt="0"/>
      <dgm:spPr/>
    </dgm:pt>
    <dgm:pt modelId="{373B59ED-5C56-4D57-BDB4-C545F37AC4BA}" type="pres">
      <dgm:prSet presAssocID="{4F6C5B57-624A-4926-B21A-1AB0E17CE238}" presName="composite2" presStyleCnt="0"/>
      <dgm:spPr/>
    </dgm:pt>
    <dgm:pt modelId="{9BAAB0D1-78B1-47DD-B24A-4C24BAF97255}" type="pres">
      <dgm:prSet presAssocID="{4F6C5B57-624A-4926-B21A-1AB0E17CE238}" presName="background2" presStyleLbl="node2" presStyleIdx="2" presStyleCnt="5"/>
      <dgm:spPr/>
    </dgm:pt>
    <dgm:pt modelId="{47B85DBA-1FB5-464E-BF6E-F0B9109F23D9}" type="pres">
      <dgm:prSet presAssocID="{4F6C5B57-624A-4926-B21A-1AB0E17CE238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290E4A6-2177-465F-9203-D5A732590DB4}" type="pres">
      <dgm:prSet presAssocID="{4F6C5B57-624A-4926-B21A-1AB0E17CE238}" presName="hierChild3" presStyleCnt="0"/>
      <dgm:spPr/>
    </dgm:pt>
    <dgm:pt modelId="{D7F987E5-EFE2-41BD-B862-0F734F6BA740}" type="pres">
      <dgm:prSet presAssocID="{676F93E0-A3CC-429F-956B-C23A7B05E90D}" presName="Name10" presStyleLbl="parChTrans1D2" presStyleIdx="3" presStyleCnt="5"/>
      <dgm:spPr/>
      <dgm:t>
        <a:bodyPr/>
        <a:lstStyle/>
        <a:p>
          <a:endParaRPr lang="pt-BR"/>
        </a:p>
      </dgm:t>
    </dgm:pt>
    <dgm:pt modelId="{5B18C475-B9D4-4EB7-940E-DD0FE375D977}" type="pres">
      <dgm:prSet presAssocID="{E9C77DE1-F78B-4054-BC90-FA86ED75608F}" presName="hierRoot2" presStyleCnt="0"/>
      <dgm:spPr/>
    </dgm:pt>
    <dgm:pt modelId="{ECCA5982-3658-4C7F-88E5-9B6B4D09CCF7}" type="pres">
      <dgm:prSet presAssocID="{E9C77DE1-F78B-4054-BC90-FA86ED75608F}" presName="composite2" presStyleCnt="0"/>
      <dgm:spPr/>
    </dgm:pt>
    <dgm:pt modelId="{B76A8BF0-1CA7-4502-8710-C8F05A6AEC0F}" type="pres">
      <dgm:prSet presAssocID="{E9C77DE1-F78B-4054-BC90-FA86ED75608F}" presName="background2" presStyleLbl="node2" presStyleIdx="3" presStyleCnt="5"/>
      <dgm:spPr/>
    </dgm:pt>
    <dgm:pt modelId="{47DFC32E-2BB9-49BE-9A69-B16B861939D8}" type="pres">
      <dgm:prSet presAssocID="{E9C77DE1-F78B-4054-BC90-FA86ED75608F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C4C0C2-65CF-415E-9363-48A88FCB43B1}" type="pres">
      <dgm:prSet presAssocID="{E9C77DE1-F78B-4054-BC90-FA86ED75608F}" presName="hierChild3" presStyleCnt="0"/>
      <dgm:spPr/>
    </dgm:pt>
    <dgm:pt modelId="{2371A657-76CC-46EE-AB53-F3F9CB4D8A00}" type="pres">
      <dgm:prSet presAssocID="{6B4A5BB1-CD65-4B4D-95BB-82E4D6F19EE4}" presName="Name10" presStyleLbl="parChTrans1D2" presStyleIdx="4" presStyleCnt="5"/>
      <dgm:spPr/>
      <dgm:t>
        <a:bodyPr/>
        <a:lstStyle/>
        <a:p>
          <a:endParaRPr lang="pt-BR"/>
        </a:p>
      </dgm:t>
    </dgm:pt>
    <dgm:pt modelId="{93BCFA5A-1E20-4541-97AE-44C5CC14367C}" type="pres">
      <dgm:prSet presAssocID="{E3A118B7-E969-4472-9309-6B3EE3242FAF}" presName="hierRoot2" presStyleCnt="0"/>
      <dgm:spPr/>
    </dgm:pt>
    <dgm:pt modelId="{2DDD5B2F-679C-4EBD-8822-8B4BD839E7A9}" type="pres">
      <dgm:prSet presAssocID="{E3A118B7-E969-4472-9309-6B3EE3242FAF}" presName="composite2" presStyleCnt="0"/>
      <dgm:spPr/>
    </dgm:pt>
    <dgm:pt modelId="{F954F269-1508-4672-894F-9A8DA0D7D63D}" type="pres">
      <dgm:prSet presAssocID="{E3A118B7-E969-4472-9309-6B3EE3242FAF}" presName="background2" presStyleLbl="node2" presStyleIdx="4" presStyleCnt="5"/>
      <dgm:spPr/>
    </dgm:pt>
    <dgm:pt modelId="{87C1A22F-8E98-4A14-952E-1A9254D798D3}" type="pres">
      <dgm:prSet presAssocID="{E3A118B7-E969-4472-9309-6B3EE3242FAF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EE87A47-B3BB-4F57-9FE8-329FF42A961B}" type="pres">
      <dgm:prSet presAssocID="{E3A118B7-E969-4472-9309-6B3EE3242FAF}" presName="hierChild3" presStyleCnt="0"/>
      <dgm:spPr/>
    </dgm:pt>
  </dgm:ptLst>
  <dgm:cxnLst>
    <dgm:cxn modelId="{093161D6-8E12-4E04-95FC-D30D2889D43E}" type="presOf" srcId="{E9C77DE1-F78B-4054-BC90-FA86ED75608F}" destId="{47DFC32E-2BB9-49BE-9A69-B16B861939D8}" srcOrd="0" destOrd="0" presId="urn:microsoft.com/office/officeart/2005/8/layout/hierarchy1"/>
    <dgm:cxn modelId="{D11CCD54-1097-46EE-AB8D-F78C6E45965C}" type="presOf" srcId="{676F93E0-A3CC-429F-956B-C23A7B05E90D}" destId="{D7F987E5-EFE2-41BD-B862-0F734F6BA740}" srcOrd="0" destOrd="0" presId="urn:microsoft.com/office/officeart/2005/8/layout/hierarchy1"/>
    <dgm:cxn modelId="{F941D78C-D9A1-4044-B332-3BB6CA1D3321}" srcId="{B79A7B69-EC9F-453D-BF60-39F1D563FB5A}" destId="{E3A118B7-E969-4472-9309-6B3EE3242FAF}" srcOrd="4" destOrd="0" parTransId="{6B4A5BB1-CD65-4B4D-95BB-82E4D6F19EE4}" sibTransId="{FCBF1631-2B19-4065-98BD-9AF32AF78077}"/>
    <dgm:cxn modelId="{9AD65D56-DCDC-4557-9DF4-6EB594CA49E5}" srcId="{B79A7B69-EC9F-453D-BF60-39F1D563FB5A}" destId="{E9C77DE1-F78B-4054-BC90-FA86ED75608F}" srcOrd="3" destOrd="0" parTransId="{676F93E0-A3CC-429F-956B-C23A7B05E90D}" sibTransId="{615A24D8-14F7-4346-8D49-6F85AB875CA7}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146EB6B-99E3-406F-B54E-5976CFF3AF93}" type="presOf" srcId="{4F6C5B57-624A-4926-B21A-1AB0E17CE238}" destId="{47B85DBA-1FB5-464E-BF6E-F0B9109F23D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F81AC874-EE6C-4995-8F8F-7D4F4B206AA4}" type="presOf" srcId="{0D4A6DFC-B323-41D0-B32E-A66E5F835DE6}" destId="{CD0A12C2-5ED7-4459-8EAD-66156F918689}" srcOrd="0" destOrd="0" presId="urn:microsoft.com/office/officeart/2005/8/layout/hierarchy1"/>
    <dgm:cxn modelId="{AB4B399D-1B8A-415E-8EA6-6E1C9C5F26DC}" type="presOf" srcId="{B79A7B69-EC9F-453D-BF60-39F1D563FB5A}" destId="{E3F4A765-5C21-4905-A610-CCABBEA63B90}" srcOrd="0" destOrd="0" presId="urn:microsoft.com/office/officeart/2005/8/layout/hierarchy1"/>
    <dgm:cxn modelId="{9674486F-1D43-4FB2-B3C0-70E3748B5CAC}" type="presOf" srcId="{4FC429FE-3261-453F-9AF4-761F03A957E9}" destId="{1FFD7995-B41E-4821-AE6B-C3EB4A5A9F96}" srcOrd="0" destOrd="0" presId="urn:microsoft.com/office/officeart/2005/8/layout/hierarchy1"/>
    <dgm:cxn modelId="{058F05F5-FF35-418C-AB17-0F70DBFC353B}" type="presOf" srcId="{8C2091DA-E842-45AF-A117-59BA9351ED6A}" destId="{08AABA0C-AD55-4FE4-A78D-1BDA7D468403}" srcOrd="0" destOrd="0" presId="urn:microsoft.com/office/officeart/2005/8/layout/hierarchy1"/>
    <dgm:cxn modelId="{972BB0CB-8632-41CC-85B4-7DC01B03D261}" type="presOf" srcId="{6B4A5BB1-CD65-4B4D-95BB-82E4D6F19EE4}" destId="{2371A657-76CC-46EE-AB53-F3F9CB4D8A00}" srcOrd="0" destOrd="0" presId="urn:microsoft.com/office/officeart/2005/8/layout/hierarchy1"/>
    <dgm:cxn modelId="{01BA4DED-7995-45D5-9AB1-F5B4D15FA5BF}" type="presOf" srcId="{A1425E1E-3889-4914-BAB2-BCD60B147815}" destId="{049DDF8D-844F-48E7-80D9-D63C1BABC705}" srcOrd="0" destOrd="0" presId="urn:microsoft.com/office/officeart/2005/8/layout/hierarchy1"/>
    <dgm:cxn modelId="{0D555858-0A27-46BA-A6C4-59FDCB91F83F}" type="presOf" srcId="{E3A118B7-E969-4472-9309-6B3EE3242FAF}" destId="{87C1A22F-8E98-4A14-952E-1A9254D798D3}" srcOrd="0" destOrd="0" presId="urn:microsoft.com/office/officeart/2005/8/layout/hierarchy1"/>
    <dgm:cxn modelId="{9106F6E0-78CF-4AE4-A134-0A07C0F5B62C}" srcId="{B79A7B69-EC9F-453D-BF60-39F1D563FB5A}" destId="{4F6C5B57-624A-4926-B21A-1AB0E17CE238}" srcOrd="2" destOrd="0" parTransId="{A1425E1E-3889-4914-BAB2-BCD60B147815}" sibTransId="{F33EF825-EF68-4144-8A0B-CE6A77ECBE7D}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30988534-B988-4348-86DF-50AF94FDEB78}" type="presOf" srcId="{0ABF0C28-76C2-446C-B32E-83DC2DD2A841}" destId="{15C3198E-5120-425F-A404-00CC940FF1B3}" srcOrd="0" destOrd="0" presId="urn:microsoft.com/office/officeart/2005/8/layout/hierarchy1"/>
    <dgm:cxn modelId="{D512AE38-C0A8-407D-A78E-8700DDED066B}" type="presOf" srcId="{62A5C6C7-9255-4D0D-9E4A-861583170F48}" destId="{14265921-64C2-4977-9B01-CD7DBB3BC6E3}" srcOrd="0" destOrd="0" presId="urn:microsoft.com/office/officeart/2005/8/layout/hierarchy1"/>
    <dgm:cxn modelId="{D6D20C5F-E004-4BB3-BC3D-43E2C680B2DF}" type="presParOf" srcId="{CD0A12C2-5ED7-4459-8EAD-66156F918689}" destId="{C948DA7E-A026-419A-948E-371A51D2FDE8}" srcOrd="0" destOrd="0" presId="urn:microsoft.com/office/officeart/2005/8/layout/hierarchy1"/>
    <dgm:cxn modelId="{9F195FD7-1C67-4CBD-B0FC-DE9DE43B9262}" type="presParOf" srcId="{C948DA7E-A026-419A-948E-371A51D2FDE8}" destId="{7E54E0E3-0699-4582-9202-9498ADBFB9C4}" srcOrd="0" destOrd="0" presId="urn:microsoft.com/office/officeart/2005/8/layout/hierarchy1"/>
    <dgm:cxn modelId="{0671A58C-5492-45C2-B9C1-FAE633F8B2CB}" type="presParOf" srcId="{7E54E0E3-0699-4582-9202-9498ADBFB9C4}" destId="{0916F4F8-16FD-43C9-A674-98BCC74F78FC}" srcOrd="0" destOrd="0" presId="urn:microsoft.com/office/officeart/2005/8/layout/hierarchy1"/>
    <dgm:cxn modelId="{4F1A57B2-1854-4F73-BD12-F9A06AE6B5CF}" type="presParOf" srcId="{7E54E0E3-0699-4582-9202-9498ADBFB9C4}" destId="{E3F4A765-5C21-4905-A610-CCABBEA63B90}" srcOrd="1" destOrd="0" presId="urn:microsoft.com/office/officeart/2005/8/layout/hierarchy1"/>
    <dgm:cxn modelId="{0FCF4C2C-7874-4D06-90D0-98EF3E8C2979}" type="presParOf" srcId="{C948DA7E-A026-419A-948E-371A51D2FDE8}" destId="{C078AE00-8433-4684-8FE2-7B59BBF8E3E7}" srcOrd="1" destOrd="0" presId="urn:microsoft.com/office/officeart/2005/8/layout/hierarchy1"/>
    <dgm:cxn modelId="{3455CA03-FD63-4D65-9544-9B6C81DD0405}" type="presParOf" srcId="{C078AE00-8433-4684-8FE2-7B59BBF8E3E7}" destId="{15C3198E-5120-425F-A404-00CC940FF1B3}" srcOrd="0" destOrd="0" presId="urn:microsoft.com/office/officeart/2005/8/layout/hierarchy1"/>
    <dgm:cxn modelId="{A9710359-D7BE-4AD6-ACE3-34F31E469D69}" type="presParOf" srcId="{C078AE00-8433-4684-8FE2-7B59BBF8E3E7}" destId="{E9F2E23B-1EF8-4266-92BF-D7D24EBC9C20}" srcOrd="1" destOrd="0" presId="urn:microsoft.com/office/officeart/2005/8/layout/hierarchy1"/>
    <dgm:cxn modelId="{23A117DD-4B63-43B0-9ECE-F89318F82A7F}" type="presParOf" srcId="{E9F2E23B-1EF8-4266-92BF-D7D24EBC9C20}" destId="{93A14714-0E6B-4A3C-8C41-CCE810F18B3A}" srcOrd="0" destOrd="0" presId="urn:microsoft.com/office/officeart/2005/8/layout/hierarchy1"/>
    <dgm:cxn modelId="{794C8252-5F08-48AC-8734-311BE000B4B4}" type="presParOf" srcId="{93A14714-0E6B-4A3C-8C41-CCE810F18B3A}" destId="{259C4E3D-9F47-4794-A460-AF5EB12B844C}" srcOrd="0" destOrd="0" presId="urn:microsoft.com/office/officeart/2005/8/layout/hierarchy1"/>
    <dgm:cxn modelId="{522A70F0-B5C3-42B8-A71A-A1E7B16743AB}" type="presParOf" srcId="{93A14714-0E6B-4A3C-8C41-CCE810F18B3A}" destId="{08AABA0C-AD55-4FE4-A78D-1BDA7D468403}" srcOrd="1" destOrd="0" presId="urn:microsoft.com/office/officeart/2005/8/layout/hierarchy1"/>
    <dgm:cxn modelId="{976CBE4C-717A-4FE5-B933-5775A3087722}" type="presParOf" srcId="{E9F2E23B-1EF8-4266-92BF-D7D24EBC9C20}" destId="{52AB5B2A-35FF-467D-9D39-450A4FF0D955}" srcOrd="1" destOrd="0" presId="urn:microsoft.com/office/officeart/2005/8/layout/hierarchy1"/>
    <dgm:cxn modelId="{C6C0E0DC-F6AF-4D76-9CE2-A2CB47E0444E}" type="presParOf" srcId="{C078AE00-8433-4684-8FE2-7B59BBF8E3E7}" destId="{1FFD7995-B41E-4821-AE6B-C3EB4A5A9F96}" srcOrd="2" destOrd="0" presId="urn:microsoft.com/office/officeart/2005/8/layout/hierarchy1"/>
    <dgm:cxn modelId="{6D98B799-795E-4C4B-A042-BB049852299F}" type="presParOf" srcId="{C078AE00-8433-4684-8FE2-7B59BBF8E3E7}" destId="{E82C1D79-C717-4EEB-9036-CF30ABE57124}" srcOrd="3" destOrd="0" presId="urn:microsoft.com/office/officeart/2005/8/layout/hierarchy1"/>
    <dgm:cxn modelId="{98063BE0-3382-4331-B3F0-D4FA49A30CD9}" type="presParOf" srcId="{E82C1D79-C717-4EEB-9036-CF30ABE57124}" destId="{28C52F30-DC2F-4A3A-8B82-17838B2FBB27}" srcOrd="0" destOrd="0" presId="urn:microsoft.com/office/officeart/2005/8/layout/hierarchy1"/>
    <dgm:cxn modelId="{D71DE409-2E9A-4153-BFB0-35C05B64893A}" type="presParOf" srcId="{28C52F30-DC2F-4A3A-8B82-17838B2FBB27}" destId="{5B49302A-C14E-4F13-8D0C-33E1B6680569}" srcOrd="0" destOrd="0" presId="urn:microsoft.com/office/officeart/2005/8/layout/hierarchy1"/>
    <dgm:cxn modelId="{FE279CC9-AF93-4873-AA99-959C20F3C45E}" type="presParOf" srcId="{28C52F30-DC2F-4A3A-8B82-17838B2FBB27}" destId="{14265921-64C2-4977-9B01-CD7DBB3BC6E3}" srcOrd="1" destOrd="0" presId="urn:microsoft.com/office/officeart/2005/8/layout/hierarchy1"/>
    <dgm:cxn modelId="{94F96BFC-B4E7-4169-8F10-C6F2CD014325}" type="presParOf" srcId="{E82C1D79-C717-4EEB-9036-CF30ABE57124}" destId="{6597CD41-750D-4456-A482-3FEB9857CA4C}" srcOrd="1" destOrd="0" presId="urn:microsoft.com/office/officeart/2005/8/layout/hierarchy1"/>
    <dgm:cxn modelId="{49217CA6-E278-4C0B-9A06-89565C07EA86}" type="presParOf" srcId="{C078AE00-8433-4684-8FE2-7B59BBF8E3E7}" destId="{049DDF8D-844F-48E7-80D9-D63C1BABC705}" srcOrd="4" destOrd="0" presId="urn:microsoft.com/office/officeart/2005/8/layout/hierarchy1"/>
    <dgm:cxn modelId="{9FC7DA01-24DA-43A4-BE04-E5A36FDA6E7F}" type="presParOf" srcId="{C078AE00-8433-4684-8FE2-7B59BBF8E3E7}" destId="{F7EA37F7-9DB1-4733-898B-A17F11546766}" srcOrd="5" destOrd="0" presId="urn:microsoft.com/office/officeart/2005/8/layout/hierarchy1"/>
    <dgm:cxn modelId="{DC1A1E86-17EF-41FD-8115-1F700529BDB8}" type="presParOf" srcId="{F7EA37F7-9DB1-4733-898B-A17F11546766}" destId="{373B59ED-5C56-4D57-BDB4-C545F37AC4BA}" srcOrd="0" destOrd="0" presId="urn:microsoft.com/office/officeart/2005/8/layout/hierarchy1"/>
    <dgm:cxn modelId="{518CB48E-D866-407B-95A5-4C4F5080C787}" type="presParOf" srcId="{373B59ED-5C56-4D57-BDB4-C545F37AC4BA}" destId="{9BAAB0D1-78B1-47DD-B24A-4C24BAF97255}" srcOrd="0" destOrd="0" presId="urn:microsoft.com/office/officeart/2005/8/layout/hierarchy1"/>
    <dgm:cxn modelId="{DC7F068A-A402-4BBD-87D6-6A31DC31D58D}" type="presParOf" srcId="{373B59ED-5C56-4D57-BDB4-C545F37AC4BA}" destId="{47B85DBA-1FB5-464E-BF6E-F0B9109F23D9}" srcOrd="1" destOrd="0" presId="urn:microsoft.com/office/officeart/2005/8/layout/hierarchy1"/>
    <dgm:cxn modelId="{DAF1119C-FD59-4B58-85CD-7A00DF6CC42B}" type="presParOf" srcId="{F7EA37F7-9DB1-4733-898B-A17F11546766}" destId="{1290E4A6-2177-465F-9203-D5A732590DB4}" srcOrd="1" destOrd="0" presId="urn:microsoft.com/office/officeart/2005/8/layout/hierarchy1"/>
    <dgm:cxn modelId="{F1700C3E-70CF-4D18-B934-5ADE1C20E3C6}" type="presParOf" srcId="{C078AE00-8433-4684-8FE2-7B59BBF8E3E7}" destId="{D7F987E5-EFE2-41BD-B862-0F734F6BA740}" srcOrd="6" destOrd="0" presId="urn:microsoft.com/office/officeart/2005/8/layout/hierarchy1"/>
    <dgm:cxn modelId="{60049A54-D3AA-4EB6-B208-521364A4ED9C}" type="presParOf" srcId="{C078AE00-8433-4684-8FE2-7B59BBF8E3E7}" destId="{5B18C475-B9D4-4EB7-940E-DD0FE375D977}" srcOrd="7" destOrd="0" presId="urn:microsoft.com/office/officeart/2005/8/layout/hierarchy1"/>
    <dgm:cxn modelId="{69A0D9A0-13BB-4E9C-A3AE-4244FA18A5DE}" type="presParOf" srcId="{5B18C475-B9D4-4EB7-940E-DD0FE375D977}" destId="{ECCA5982-3658-4C7F-88E5-9B6B4D09CCF7}" srcOrd="0" destOrd="0" presId="urn:microsoft.com/office/officeart/2005/8/layout/hierarchy1"/>
    <dgm:cxn modelId="{5F86C917-DFE9-4320-8633-D0FA00C42347}" type="presParOf" srcId="{ECCA5982-3658-4C7F-88E5-9B6B4D09CCF7}" destId="{B76A8BF0-1CA7-4502-8710-C8F05A6AEC0F}" srcOrd="0" destOrd="0" presId="urn:microsoft.com/office/officeart/2005/8/layout/hierarchy1"/>
    <dgm:cxn modelId="{B58244CC-DBD4-4C21-ABFF-3A0AED9B1462}" type="presParOf" srcId="{ECCA5982-3658-4C7F-88E5-9B6B4D09CCF7}" destId="{47DFC32E-2BB9-49BE-9A69-B16B861939D8}" srcOrd="1" destOrd="0" presId="urn:microsoft.com/office/officeart/2005/8/layout/hierarchy1"/>
    <dgm:cxn modelId="{1030789E-6DAC-41CD-A4BD-26614EE4D9D1}" type="presParOf" srcId="{5B18C475-B9D4-4EB7-940E-DD0FE375D977}" destId="{C0C4C0C2-65CF-415E-9363-48A88FCB43B1}" srcOrd="1" destOrd="0" presId="urn:microsoft.com/office/officeart/2005/8/layout/hierarchy1"/>
    <dgm:cxn modelId="{E2881365-557D-4522-A2AB-418A81398A0D}" type="presParOf" srcId="{C078AE00-8433-4684-8FE2-7B59BBF8E3E7}" destId="{2371A657-76CC-46EE-AB53-F3F9CB4D8A00}" srcOrd="8" destOrd="0" presId="urn:microsoft.com/office/officeart/2005/8/layout/hierarchy1"/>
    <dgm:cxn modelId="{F79C3729-44D2-433B-9FE7-93F79623D072}" type="presParOf" srcId="{C078AE00-8433-4684-8FE2-7B59BBF8E3E7}" destId="{93BCFA5A-1E20-4541-97AE-44C5CC14367C}" srcOrd="9" destOrd="0" presId="urn:microsoft.com/office/officeart/2005/8/layout/hierarchy1"/>
    <dgm:cxn modelId="{B2BD6B63-335A-4D78-879B-E429517388E5}" type="presParOf" srcId="{93BCFA5A-1E20-4541-97AE-44C5CC14367C}" destId="{2DDD5B2F-679C-4EBD-8822-8B4BD839E7A9}" srcOrd="0" destOrd="0" presId="urn:microsoft.com/office/officeart/2005/8/layout/hierarchy1"/>
    <dgm:cxn modelId="{4EC77AEE-BBE2-452D-A6B9-5CA994A3B00A}" type="presParOf" srcId="{2DDD5B2F-679C-4EBD-8822-8B4BD839E7A9}" destId="{F954F269-1508-4672-894F-9A8DA0D7D63D}" srcOrd="0" destOrd="0" presId="urn:microsoft.com/office/officeart/2005/8/layout/hierarchy1"/>
    <dgm:cxn modelId="{55BCC1EC-CE79-41BE-BFCE-77188012CF39}" type="presParOf" srcId="{2DDD5B2F-679C-4EBD-8822-8B4BD839E7A9}" destId="{87C1A22F-8E98-4A14-952E-1A9254D798D3}" srcOrd="1" destOrd="0" presId="urn:microsoft.com/office/officeart/2005/8/layout/hierarchy1"/>
    <dgm:cxn modelId="{A31F9A13-8033-489E-8D10-1A3EB7451A38}" type="presParOf" srcId="{93BCFA5A-1E20-4541-97AE-44C5CC14367C}" destId="{4EE87A47-B3BB-4F57-9FE8-329FF42A96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8</a:t>
          </a:r>
        </a:p>
        <a:p>
          <a:r>
            <a:rPr lang="pt-BR" sz="1200" dirty="0" smtClean="0"/>
            <a:t>Bauru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Bauru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Marília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7FD6F2ED-E32A-4033-876C-192F7D30450C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Ourinhos</a:t>
          </a:r>
        </a:p>
      </dgm:t>
    </dgm:pt>
    <dgm:pt modelId="{4A3C0955-7338-4938-905F-25A8D504EFAF}" type="parTrans" cxnId="{5A892060-3425-4645-BAF6-1894FA03FF86}">
      <dgm:prSet/>
      <dgm:spPr/>
      <dgm:t>
        <a:bodyPr/>
        <a:lstStyle/>
        <a:p>
          <a:endParaRPr lang="pt-BR" sz="1200"/>
        </a:p>
      </dgm:t>
    </dgm:pt>
    <dgm:pt modelId="{C387FD8F-715A-43F1-B40F-8838C0E2177A}" type="sibTrans" cxnId="{5A892060-3425-4645-BAF6-1894FA03FF8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BF9077A3-0B1F-4246-B370-EA0B1CEFBC52}" type="pres">
      <dgm:prSet presAssocID="{4A3C0955-7338-4938-905F-25A8D504EFAF}" presName="Name10" presStyleLbl="parChTrans1D2" presStyleIdx="2" presStyleCnt="3"/>
      <dgm:spPr/>
      <dgm:t>
        <a:bodyPr/>
        <a:lstStyle/>
        <a:p>
          <a:endParaRPr lang="pt-BR"/>
        </a:p>
      </dgm:t>
    </dgm:pt>
    <dgm:pt modelId="{8A65D769-9D4A-46DE-9480-656D7F7D0E4B}" type="pres">
      <dgm:prSet presAssocID="{7FD6F2ED-E32A-4033-876C-192F7D30450C}" presName="hierRoot2" presStyleCnt="0"/>
      <dgm:spPr/>
    </dgm:pt>
    <dgm:pt modelId="{5247EA30-EF3B-48C0-BB4E-D9E19A185764}" type="pres">
      <dgm:prSet presAssocID="{7FD6F2ED-E32A-4033-876C-192F7D30450C}" presName="composite2" presStyleCnt="0"/>
      <dgm:spPr/>
    </dgm:pt>
    <dgm:pt modelId="{E6844BD2-79C2-463C-8750-9DF8CDD86E2A}" type="pres">
      <dgm:prSet presAssocID="{7FD6F2ED-E32A-4033-876C-192F7D30450C}" presName="background2" presStyleLbl="node2" presStyleIdx="2" presStyleCnt="3"/>
      <dgm:spPr/>
    </dgm:pt>
    <dgm:pt modelId="{6D69D907-64AE-4775-AB89-D3249ABB5FF3}" type="pres">
      <dgm:prSet presAssocID="{7FD6F2ED-E32A-4033-876C-192F7D30450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789FF33-FF52-4D65-9577-6741C9C53C3B}" type="pres">
      <dgm:prSet presAssocID="{7FD6F2ED-E32A-4033-876C-192F7D30450C}" presName="hierChild3" presStyleCnt="0"/>
      <dgm:spPr/>
    </dgm:pt>
  </dgm:ptLst>
  <dgm:cxnLst>
    <dgm:cxn modelId="{5BE2D4CE-9B02-46E2-BEA8-49035CC2873C}" type="presOf" srcId="{8C2091DA-E842-45AF-A117-59BA9351ED6A}" destId="{08AABA0C-AD55-4FE4-A78D-1BDA7D468403}" srcOrd="0" destOrd="0" presId="urn:microsoft.com/office/officeart/2005/8/layout/hierarchy1"/>
    <dgm:cxn modelId="{4C7F4DA9-1B4C-4BC3-A126-D3BEB3AC9877}" type="presOf" srcId="{0ABF0C28-76C2-446C-B32E-83DC2DD2A841}" destId="{15C3198E-5120-425F-A404-00CC940FF1B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E2045F8C-E8E1-4B00-854C-9C928F339898}" type="presOf" srcId="{4A3C0955-7338-4938-905F-25A8D504EFAF}" destId="{BF9077A3-0B1F-4246-B370-EA0B1CEFBC52}" srcOrd="0" destOrd="0" presId="urn:microsoft.com/office/officeart/2005/8/layout/hierarchy1"/>
    <dgm:cxn modelId="{86F03231-0274-4E9F-BAED-0BAA4249B5D8}" type="presOf" srcId="{0D4A6DFC-B323-41D0-B32E-A66E5F835DE6}" destId="{CD0A12C2-5ED7-4459-8EAD-66156F918689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13DCF29A-737A-48C3-B101-DE2216BD31D7}" type="presOf" srcId="{7FD6F2ED-E32A-4033-876C-192F7D30450C}" destId="{6D69D907-64AE-4775-AB89-D3249ABB5FF3}" srcOrd="0" destOrd="0" presId="urn:microsoft.com/office/officeart/2005/8/layout/hierarchy1"/>
    <dgm:cxn modelId="{1CF04CCC-FE3F-4537-A0FA-01524F5F2E57}" type="presOf" srcId="{62A5C6C7-9255-4D0D-9E4A-861583170F48}" destId="{14265921-64C2-4977-9B01-CD7DBB3BC6E3}" srcOrd="0" destOrd="0" presId="urn:microsoft.com/office/officeart/2005/8/layout/hierarchy1"/>
    <dgm:cxn modelId="{3AB530FB-B20D-4D14-8A48-CA588A996FA4}" type="presOf" srcId="{B79A7B69-EC9F-453D-BF60-39F1D563FB5A}" destId="{E3F4A765-5C21-4905-A610-CCABBEA63B90}" srcOrd="0" destOrd="0" presId="urn:microsoft.com/office/officeart/2005/8/layout/hierarchy1"/>
    <dgm:cxn modelId="{5A892060-3425-4645-BAF6-1894FA03FF86}" srcId="{B79A7B69-EC9F-453D-BF60-39F1D563FB5A}" destId="{7FD6F2ED-E32A-4033-876C-192F7D30450C}" srcOrd="2" destOrd="0" parTransId="{4A3C0955-7338-4938-905F-25A8D504EFAF}" sibTransId="{C387FD8F-715A-43F1-B40F-8838C0E2177A}"/>
    <dgm:cxn modelId="{5D928348-D7FA-4492-BDD3-0C08F3593188}" type="presOf" srcId="{4FC429FE-3261-453F-9AF4-761F03A957E9}" destId="{1FFD7995-B41E-4821-AE6B-C3EB4A5A9F96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916A1121-41C9-4BF0-8D70-5305B941FD95}" type="presParOf" srcId="{CD0A12C2-5ED7-4459-8EAD-66156F918689}" destId="{C948DA7E-A026-419A-948E-371A51D2FDE8}" srcOrd="0" destOrd="0" presId="urn:microsoft.com/office/officeart/2005/8/layout/hierarchy1"/>
    <dgm:cxn modelId="{0F6C1E99-BFCD-4DF3-A2E3-D81E79D3512C}" type="presParOf" srcId="{C948DA7E-A026-419A-948E-371A51D2FDE8}" destId="{7E54E0E3-0699-4582-9202-9498ADBFB9C4}" srcOrd="0" destOrd="0" presId="urn:microsoft.com/office/officeart/2005/8/layout/hierarchy1"/>
    <dgm:cxn modelId="{DEB3009A-6D14-4840-AEB0-AD617F71AC30}" type="presParOf" srcId="{7E54E0E3-0699-4582-9202-9498ADBFB9C4}" destId="{0916F4F8-16FD-43C9-A674-98BCC74F78FC}" srcOrd="0" destOrd="0" presId="urn:microsoft.com/office/officeart/2005/8/layout/hierarchy1"/>
    <dgm:cxn modelId="{0503E161-5DD6-485E-B272-8B30B4FFC9D9}" type="presParOf" srcId="{7E54E0E3-0699-4582-9202-9498ADBFB9C4}" destId="{E3F4A765-5C21-4905-A610-CCABBEA63B90}" srcOrd="1" destOrd="0" presId="urn:microsoft.com/office/officeart/2005/8/layout/hierarchy1"/>
    <dgm:cxn modelId="{0F450396-F1A7-462B-903C-FC2099424769}" type="presParOf" srcId="{C948DA7E-A026-419A-948E-371A51D2FDE8}" destId="{C078AE00-8433-4684-8FE2-7B59BBF8E3E7}" srcOrd="1" destOrd="0" presId="urn:microsoft.com/office/officeart/2005/8/layout/hierarchy1"/>
    <dgm:cxn modelId="{DA91227B-8217-410D-B450-14241AE4E0DC}" type="presParOf" srcId="{C078AE00-8433-4684-8FE2-7B59BBF8E3E7}" destId="{15C3198E-5120-425F-A404-00CC940FF1B3}" srcOrd="0" destOrd="0" presId="urn:microsoft.com/office/officeart/2005/8/layout/hierarchy1"/>
    <dgm:cxn modelId="{3149E9C5-BEB2-4117-8EBE-E8D31A294A47}" type="presParOf" srcId="{C078AE00-8433-4684-8FE2-7B59BBF8E3E7}" destId="{E9F2E23B-1EF8-4266-92BF-D7D24EBC9C20}" srcOrd="1" destOrd="0" presId="urn:microsoft.com/office/officeart/2005/8/layout/hierarchy1"/>
    <dgm:cxn modelId="{70EF1388-698E-483E-A947-37A629377379}" type="presParOf" srcId="{E9F2E23B-1EF8-4266-92BF-D7D24EBC9C20}" destId="{93A14714-0E6B-4A3C-8C41-CCE810F18B3A}" srcOrd="0" destOrd="0" presId="urn:microsoft.com/office/officeart/2005/8/layout/hierarchy1"/>
    <dgm:cxn modelId="{7AE297EB-39B3-4241-B48A-780005076922}" type="presParOf" srcId="{93A14714-0E6B-4A3C-8C41-CCE810F18B3A}" destId="{259C4E3D-9F47-4794-A460-AF5EB12B844C}" srcOrd="0" destOrd="0" presId="urn:microsoft.com/office/officeart/2005/8/layout/hierarchy1"/>
    <dgm:cxn modelId="{F66F1B1D-8352-44DA-945A-E25F468A76C8}" type="presParOf" srcId="{93A14714-0E6B-4A3C-8C41-CCE810F18B3A}" destId="{08AABA0C-AD55-4FE4-A78D-1BDA7D468403}" srcOrd="1" destOrd="0" presId="urn:microsoft.com/office/officeart/2005/8/layout/hierarchy1"/>
    <dgm:cxn modelId="{BA9D5C15-4898-47FA-9791-A70AAB600241}" type="presParOf" srcId="{E9F2E23B-1EF8-4266-92BF-D7D24EBC9C20}" destId="{52AB5B2A-35FF-467D-9D39-450A4FF0D955}" srcOrd="1" destOrd="0" presId="urn:microsoft.com/office/officeart/2005/8/layout/hierarchy1"/>
    <dgm:cxn modelId="{D859B302-A527-4B89-9AD9-F27F33C22359}" type="presParOf" srcId="{C078AE00-8433-4684-8FE2-7B59BBF8E3E7}" destId="{1FFD7995-B41E-4821-AE6B-C3EB4A5A9F96}" srcOrd="2" destOrd="0" presId="urn:microsoft.com/office/officeart/2005/8/layout/hierarchy1"/>
    <dgm:cxn modelId="{B1A83939-7C95-494C-B6DC-97A0D670F7A8}" type="presParOf" srcId="{C078AE00-8433-4684-8FE2-7B59BBF8E3E7}" destId="{E82C1D79-C717-4EEB-9036-CF30ABE57124}" srcOrd="3" destOrd="0" presId="urn:microsoft.com/office/officeart/2005/8/layout/hierarchy1"/>
    <dgm:cxn modelId="{F15C9DA8-4B6C-41FD-9C90-CB619B07215B}" type="presParOf" srcId="{E82C1D79-C717-4EEB-9036-CF30ABE57124}" destId="{28C52F30-DC2F-4A3A-8B82-17838B2FBB27}" srcOrd="0" destOrd="0" presId="urn:microsoft.com/office/officeart/2005/8/layout/hierarchy1"/>
    <dgm:cxn modelId="{7C828A4C-F446-4870-984C-078AD17AE39A}" type="presParOf" srcId="{28C52F30-DC2F-4A3A-8B82-17838B2FBB27}" destId="{5B49302A-C14E-4F13-8D0C-33E1B6680569}" srcOrd="0" destOrd="0" presId="urn:microsoft.com/office/officeart/2005/8/layout/hierarchy1"/>
    <dgm:cxn modelId="{54103B26-8AA1-44C3-9CD2-3C5CA42EF368}" type="presParOf" srcId="{28C52F30-DC2F-4A3A-8B82-17838B2FBB27}" destId="{14265921-64C2-4977-9B01-CD7DBB3BC6E3}" srcOrd="1" destOrd="0" presId="urn:microsoft.com/office/officeart/2005/8/layout/hierarchy1"/>
    <dgm:cxn modelId="{BE482392-AD66-4EB3-AD2B-D7D0E9DF03C9}" type="presParOf" srcId="{E82C1D79-C717-4EEB-9036-CF30ABE57124}" destId="{6597CD41-750D-4456-A482-3FEB9857CA4C}" srcOrd="1" destOrd="0" presId="urn:microsoft.com/office/officeart/2005/8/layout/hierarchy1"/>
    <dgm:cxn modelId="{0FD6F043-52A5-43AB-B25C-7EE55B298178}" type="presParOf" srcId="{C078AE00-8433-4684-8FE2-7B59BBF8E3E7}" destId="{BF9077A3-0B1F-4246-B370-EA0B1CEFBC52}" srcOrd="4" destOrd="0" presId="urn:microsoft.com/office/officeart/2005/8/layout/hierarchy1"/>
    <dgm:cxn modelId="{202D493E-3F89-4235-B238-67E90BAB4709}" type="presParOf" srcId="{C078AE00-8433-4684-8FE2-7B59BBF8E3E7}" destId="{8A65D769-9D4A-46DE-9480-656D7F7D0E4B}" srcOrd="5" destOrd="0" presId="urn:microsoft.com/office/officeart/2005/8/layout/hierarchy1"/>
    <dgm:cxn modelId="{1FB577D1-5DA2-4C28-A6AF-C9D5C271A345}" type="presParOf" srcId="{8A65D769-9D4A-46DE-9480-656D7F7D0E4B}" destId="{5247EA30-EF3B-48C0-BB4E-D9E19A185764}" srcOrd="0" destOrd="0" presId="urn:microsoft.com/office/officeart/2005/8/layout/hierarchy1"/>
    <dgm:cxn modelId="{2670A5DD-6546-450D-B42B-930D0EC6EE8B}" type="presParOf" srcId="{5247EA30-EF3B-48C0-BB4E-D9E19A185764}" destId="{E6844BD2-79C2-463C-8750-9DF8CDD86E2A}" srcOrd="0" destOrd="0" presId="urn:microsoft.com/office/officeart/2005/8/layout/hierarchy1"/>
    <dgm:cxn modelId="{196C5F36-1153-4CC0-AC19-641E72D2F0FA}" type="presParOf" srcId="{5247EA30-EF3B-48C0-BB4E-D9E19A185764}" destId="{6D69D907-64AE-4775-AB89-D3249ABB5FF3}" srcOrd="1" destOrd="0" presId="urn:microsoft.com/office/officeart/2005/8/layout/hierarchy1"/>
    <dgm:cxn modelId="{885F30D7-882C-4D96-899B-D9C43AD3FF6C}" type="presParOf" srcId="{8A65D769-9D4A-46DE-9480-656D7F7D0E4B}" destId="{2789FF33-FF52-4D65-9577-6741C9C53C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9</a:t>
          </a:r>
        </a:p>
        <a:p>
          <a:r>
            <a:rPr lang="pt-BR" sz="1200" dirty="0" smtClean="0"/>
            <a:t>S. J. Rio Preto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S.J. Rio Preto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Jales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209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 custScaleY="8131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2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2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2" custScaleY="8131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</dgm:ptLst>
  <dgm:cxnLst>
    <dgm:cxn modelId="{C8873ABD-027C-424E-90F9-74C6D0EAF954}" type="presOf" srcId="{62A5C6C7-9255-4D0D-9E4A-861583170F48}" destId="{14265921-64C2-4977-9B01-CD7DBB3BC6E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3E7524C0-2130-49BA-8E3A-BFCB336206B3}" type="presOf" srcId="{B79A7B69-EC9F-453D-BF60-39F1D563FB5A}" destId="{E3F4A765-5C21-4905-A610-CCABBEA63B90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05861B07-5965-4112-A356-8D8F663CBC7B}" type="presOf" srcId="{8C2091DA-E842-45AF-A117-59BA9351ED6A}" destId="{08AABA0C-AD55-4FE4-A78D-1BDA7D468403}" srcOrd="0" destOrd="0" presId="urn:microsoft.com/office/officeart/2005/8/layout/hierarchy1"/>
    <dgm:cxn modelId="{131FB1C7-8C75-4BA5-8661-D4E850104BD4}" type="presOf" srcId="{0ABF0C28-76C2-446C-B32E-83DC2DD2A841}" destId="{15C3198E-5120-425F-A404-00CC940FF1B3}" srcOrd="0" destOrd="0" presId="urn:microsoft.com/office/officeart/2005/8/layout/hierarchy1"/>
    <dgm:cxn modelId="{2F75EF78-C184-4376-AF18-124A93143CD4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ECEB11B-A856-40E3-8BA0-04CB9304C2D6}" type="presOf" srcId="{4FC429FE-3261-453F-9AF4-761F03A957E9}" destId="{1FFD7995-B41E-4821-AE6B-C3EB4A5A9F96}" srcOrd="0" destOrd="0" presId="urn:microsoft.com/office/officeart/2005/8/layout/hierarchy1"/>
    <dgm:cxn modelId="{AF0B93DB-359C-4507-9955-91330599E6F4}" type="presParOf" srcId="{CD0A12C2-5ED7-4459-8EAD-66156F918689}" destId="{C948DA7E-A026-419A-948E-371A51D2FDE8}" srcOrd="0" destOrd="0" presId="urn:microsoft.com/office/officeart/2005/8/layout/hierarchy1"/>
    <dgm:cxn modelId="{D665B216-1C61-4140-AD40-21516B0630BC}" type="presParOf" srcId="{C948DA7E-A026-419A-948E-371A51D2FDE8}" destId="{7E54E0E3-0699-4582-9202-9498ADBFB9C4}" srcOrd="0" destOrd="0" presId="urn:microsoft.com/office/officeart/2005/8/layout/hierarchy1"/>
    <dgm:cxn modelId="{34ADB264-F501-432D-A132-8B00753E41E2}" type="presParOf" srcId="{7E54E0E3-0699-4582-9202-9498ADBFB9C4}" destId="{0916F4F8-16FD-43C9-A674-98BCC74F78FC}" srcOrd="0" destOrd="0" presId="urn:microsoft.com/office/officeart/2005/8/layout/hierarchy1"/>
    <dgm:cxn modelId="{5378A72D-9FA1-4C61-8B5B-CA106164A062}" type="presParOf" srcId="{7E54E0E3-0699-4582-9202-9498ADBFB9C4}" destId="{E3F4A765-5C21-4905-A610-CCABBEA63B90}" srcOrd="1" destOrd="0" presId="urn:microsoft.com/office/officeart/2005/8/layout/hierarchy1"/>
    <dgm:cxn modelId="{9A4F9A9D-2461-4725-B8FC-41345D94FD0B}" type="presParOf" srcId="{C948DA7E-A026-419A-948E-371A51D2FDE8}" destId="{C078AE00-8433-4684-8FE2-7B59BBF8E3E7}" srcOrd="1" destOrd="0" presId="urn:microsoft.com/office/officeart/2005/8/layout/hierarchy1"/>
    <dgm:cxn modelId="{CB9BDBB2-007F-4BFB-8A47-DACBB7D885CB}" type="presParOf" srcId="{C078AE00-8433-4684-8FE2-7B59BBF8E3E7}" destId="{15C3198E-5120-425F-A404-00CC940FF1B3}" srcOrd="0" destOrd="0" presId="urn:microsoft.com/office/officeart/2005/8/layout/hierarchy1"/>
    <dgm:cxn modelId="{FCAE6B8E-0F90-4C8B-9446-60705365A5B7}" type="presParOf" srcId="{C078AE00-8433-4684-8FE2-7B59BBF8E3E7}" destId="{E9F2E23B-1EF8-4266-92BF-D7D24EBC9C20}" srcOrd="1" destOrd="0" presId="urn:microsoft.com/office/officeart/2005/8/layout/hierarchy1"/>
    <dgm:cxn modelId="{B9C1F374-9825-4D02-A2DB-A5B8B3523F8D}" type="presParOf" srcId="{E9F2E23B-1EF8-4266-92BF-D7D24EBC9C20}" destId="{93A14714-0E6B-4A3C-8C41-CCE810F18B3A}" srcOrd="0" destOrd="0" presId="urn:microsoft.com/office/officeart/2005/8/layout/hierarchy1"/>
    <dgm:cxn modelId="{37F2B25F-E805-4EC8-AECC-6E54958CDF21}" type="presParOf" srcId="{93A14714-0E6B-4A3C-8C41-CCE810F18B3A}" destId="{259C4E3D-9F47-4794-A460-AF5EB12B844C}" srcOrd="0" destOrd="0" presId="urn:microsoft.com/office/officeart/2005/8/layout/hierarchy1"/>
    <dgm:cxn modelId="{C7BD6FAF-1B8E-402D-B20D-BDE6DABA877C}" type="presParOf" srcId="{93A14714-0E6B-4A3C-8C41-CCE810F18B3A}" destId="{08AABA0C-AD55-4FE4-A78D-1BDA7D468403}" srcOrd="1" destOrd="0" presId="urn:microsoft.com/office/officeart/2005/8/layout/hierarchy1"/>
    <dgm:cxn modelId="{307E94F0-E07A-46EC-8E49-BC25B587792B}" type="presParOf" srcId="{E9F2E23B-1EF8-4266-92BF-D7D24EBC9C20}" destId="{52AB5B2A-35FF-467D-9D39-450A4FF0D955}" srcOrd="1" destOrd="0" presId="urn:microsoft.com/office/officeart/2005/8/layout/hierarchy1"/>
    <dgm:cxn modelId="{8D9C6F0A-00A8-47CA-B5A4-D4EEB64F80F9}" type="presParOf" srcId="{C078AE00-8433-4684-8FE2-7B59BBF8E3E7}" destId="{1FFD7995-B41E-4821-AE6B-C3EB4A5A9F96}" srcOrd="2" destOrd="0" presId="urn:microsoft.com/office/officeart/2005/8/layout/hierarchy1"/>
    <dgm:cxn modelId="{206138F8-31C7-4035-B066-98ECAC522F7E}" type="presParOf" srcId="{C078AE00-8433-4684-8FE2-7B59BBF8E3E7}" destId="{E82C1D79-C717-4EEB-9036-CF30ABE57124}" srcOrd="3" destOrd="0" presId="urn:microsoft.com/office/officeart/2005/8/layout/hierarchy1"/>
    <dgm:cxn modelId="{FEA1ABFC-9D5C-4AD3-BCC7-666B92CCDCD6}" type="presParOf" srcId="{E82C1D79-C717-4EEB-9036-CF30ABE57124}" destId="{28C52F30-DC2F-4A3A-8B82-17838B2FBB27}" srcOrd="0" destOrd="0" presId="urn:microsoft.com/office/officeart/2005/8/layout/hierarchy1"/>
    <dgm:cxn modelId="{189B988B-BA62-4140-BE24-D4D176BC27B1}" type="presParOf" srcId="{28C52F30-DC2F-4A3A-8B82-17838B2FBB27}" destId="{5B49302A-C14E-4F13-8D0C-33E1B6680569}" srcOrd="0" destOrd="0" presId="urn:microsoft.com/office/officeart/2005/8/layout/hierarchy1"/>
    <dgm:cxn modelId="{E4C118D2-604D-44BF-B63C-F75579662675}" type="presParOf" srcId="{28C52F30-DC2F-4A3A-8B82-17838B2FBB27}" destId="{14265921-64C2-4977-9B01-CD7DBB3BC6E3}" srcOrd="1" destOrd="0" presId="urn:microsoft.com/office/officeart/2005/8/layout/hierarchy1"/>
    <dgm:cxn modelId="{05257317-EA45-4909-BDB4-5F0D8C7F4F46}" type="presParOf" srcId="{E82C1D79-C717-4EEB-9036-CF30ABE57124}" destId="{6597CD41-750D-4456-A482-3FEB9857CA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10</a:t>
          </a:r>
        </a:p>
        <a:p>
          <a:r>
            <a:rPr lang="pt-BR" sz="1200" dirty="0" smtClean="0"/>
            <a:t>Araraquara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Araraquara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São Carlos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7FD6F2ED-E32A-4033-876C-192F7D30450C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Pirassununga</a:t>
          </a:r>
        </a:p>
      </dgm:t>
    </dgm:pt>
    <dgm:pt modelId="{4A3C0955-7338-4938-905F-25A8D504EFAF}" type="parTrans" cxnId="{5A892060-3425-4645-BAF6-1894FA03FF86}">
      <dgm:prSet/>
      <dgm:spPr/>
      <dgm:t>
        <a:bodyPr/>
        <a:lstStyle/>
        <a:p>
          <a:endParaRPr lang="pt-BR" sz="1200"/>
        </a:p>
      </dgm:t>
    </dgm:pt>
    <dgm:pt modelId="{C387FD8F-715A-43F1-B40F-8838C0E2177A}" type="sibTrans" cxnId="{5A892060-3425-4645-BAF6-1894FA03FF8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-1747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BF9077A3-0B1F-4246-B370-EA0B1CEFBC52}" type="pres">
      <dgm:prSet presAssocID="{4A3C0955-7338-4938-905F-25A8D504EFAF}" presName="Name10" presStyleLbl="parChTrans1D2" presStyleIdx="2" presStyleCnt="3"/>
      <dgm:spPr/>
      <dgm:t>
        <a:bodyPr/>
        <a:lstStyle/>
        <a:p>
          <a:endParaRPr lang="pt-BR"/>
        </a:p>
      </dgm:t>
    </dgm:pt>
    <dgm:pt modelId="{8A65D769-9D4A-46DE-9480-656D7F7D0E4B}" type="pres">
      <dgm:prSet presAssocID="{7FD6F2ED-E32A-4033-876C-192F7D30450C}" presName="hierRoot2" presStyleCnt="0"/>
      <dgm:spPr/>
    </dgm:pt>
    <dgm:pt modelId="{5247EA30-EF3B-48C0-BB4E-D9E19A185764}" type="pres">
      <dgm:prSet presAssocID="{7FD6F2ED-E32A-4033-876C-192F7D30450C}" presName="composite2" presStyleCnt="0"/>
      <dgm:spPr/>
    </dgm:pt>
    <dgm:pt modelId="{E6844BD2-79C2-463C-8750-9DF8CDD86E2A}" type="pres">
      <dgm:prSet presAssocID="{7FD6F2ED-E32A-4033-876C-192F7D30450C}" presName="background2" presStyleLbl="node2" presStyleIdx="2" presStyleCnt="3"/>
      <dgm:spPr/>
    </dgm:pt>
    <dgm:pt modelId="{6D69D907-64AE-4775-AB89-D3249ABB5FF3}" type="pres">
      <dgm:prSet presAssocID="{7FD6F2ED-E32A-4033-876C-192F7D30450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789FF33-FF52-4D65-9577-6741C9C53C3B}" type="pres">
      <dgm:prSet presAssocID="{7FD6F2ED-E32A-4033-876C-192F7D30450C}" presName="hierChild3" presStyleCnt="0"/>
      <dgm:spPr/>
    </dgm:pt>
  </dgm:ptLst>
  <dgm:cxnLst>
    <dgm:cxn modelId="{E1F0E966-5176-4B62-B8A4-4216D43E5BF9}" type="presOf" srcId="{4FC429FE-3261-453F-9AF4-761F03A957E9}" destId="{1FFD7995-B41E-4821-AE6B-C3EB4A5A9F96}" srcOrd="0" destOrd="0" presId="urn:microsoft.com/office/officeart/2005/8/layout/hierarchy1"/>
    <dgm:cxn modelId="{F995BB33-5DB1-4743-A0EB-AFBB38BFA2D3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94F1777F-780F-4768-A8B8-4E4B016AEBB8}" type="presOf" srcId="{0ABF0C28-76C2-446C-B32E-83DC2DD2A841}" destId="{15C3198E-5120-425F-A404-00CC940FF1B3}" srcOrd="0" destOrd="0" presId="urn:microsoft.com/office/officeart/2005/8/layout/hierarchy1"/>
    <dgm:cxn modelId="{A9D1A7B4-E455-456A-ABAA-0E4891B6FA1B}" type="presOf" srcId="{B79A7B69-EC9F-453D-BF60-39F1D563FB5A}" destId="{E3F4A765-5C21-4905-A610-CCABBEA63B90}" srcOrd="0" destOrd="0" presId="urn:microsoft.com/office/officeart/2005/8/layout/hierarchy1"/>
    <dgm:cxn modelId="{712CAEF2-CB53-4E6E-9BA8-4E348311F3B7}" type="presOf" srcId="{0D4A6DFC-B323-41D0-B32E-A66E5F835DE6}" destId="{CD0A12C2-5ED7-4459-8EAD-66156F918689}" srcOrd="0" destOrd="0" presId="urn:microsoft.com/office/officeart/2005/8/layout/hierarchy1"/>
    <dgm:cxn modelId="{5A892060-3425-4645-BAF6-1894FA03FF86}" srcId="{B79A7B69-EC9F-453D-BF60-39F1D563FB5A}" destId="{7FD6F2ED-E32A-4033-876C-192F7D30450C}" srcOrd="2" destOrd="0" parTransId="{4A3C0955-7338-4938-905F-25A8D504EFAF}" sibTransId="{C387FD8F-715A-43F1-B40F-8838C0E2177A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EDED5324-167B-4F6C-8C74-BB2C6951174F}" type="presOf" srcId="{62A5C6C7-9255-4D0D-9E4A-861583170F48}" destId="{14265921-64C2-4977-9B01-CD7DBB3BC6E3}" srcOrd="0" destOrd="0" presId="urn:microsoft.com/office/officeart/2005/8/layout/hierarchy1"/>
    <dgm:cxn modelId="{B3B6150D-E10A-4B6B-8064-999F97296659}" type="presOf" srcId="{7FD6F2ED-E32A-4033-876C-192F7D30450C}" destId="{6D69D907-64AE-4775-AB89-D3249ABB5FF3}" srcOrd="0" destOrd="0" presId="urn:microsoft.com/office/officeart/2005/8/layout/hierarchy1"/>
    <dgm:cxn modelId="{CFC912F2-7DF9-41BD-97CD-44A5D07F755F}" type="presOf" srcId="{4A3C0955-7338-4938-905F-25A8D504EFAF}" destId="{BF9077A3-0B1F-4246-B370-EA0B1CEFBC52}" srcOrd="0" destOrd="0" presId="urn:microsoft.com/office/officeart/2005/8/layout/hierarchy1"/>
    <dgm:cxn modelId="{D23C4EB2-22C9-4F8D-95C9-FD0044DD17CF}" type="presParOf" srcId="{CD0A12C2-5ED7-4459-8EAD-66156F918689}" destId="{C948DA7E-A026-419A-948E-371A51D2FDE8}" srcOrd="0" destOrd="0" presId="urn:microsoft.com/office/officeart/2005/8/layout/hierarchy1"/>
    <dgm:cxn modelId="{C874E49F-FB25-4B02-9375-132B83063F33}" type="presParOf" srcId="{C948DA7E-A026-419A-948E-371A51D2FDE8}" destId="{7E54E0E3-0699-4582-9202-9498ADBFB9C4}" srcOrd="0" destOrd="0" presId="urn:microsoft.com/office/officeart/2005/8/layout/hierarchy1"/>
    <dgm:cxn modelId="{FC8CB429-8C44-45A6-94FA-5AD35E19C1FC}" type="presParOf" srcId="{7E54E0E3-0699-4582-9202-9498ADBFB9C4}" destId="{0916F4F8-16FD-43C9-A674-98BCC74F78FC}" srcOrd="0" destOrd="0" presId="urn:microsoft.com/office/officeart/2005/8/layout/hierarchy1"/>
    <dgm:cxn modelId="{1A6D327B-69CC-416E-AB87-F68783145192}" type="presParOf" srcId="{7E54E0E3-0699-4582-9202-9498ADBFB9C4}" destId="{E3F4A765-5C21-4905-A610-CCABBEA63B90}" srcOrd="1" destOrd="0" presId="urn:microsoft.com/office/officeart/2005/8/layout/hierarchy1"/>
    <dgm:cxn modelId="{5FC87112-0D5D-487F-AA16-46476B033EB4}" type="presParOf" srcId="{C948DA7E-A026-419A-948E-371A51D2FDE8}" destId="{C078AE00-8433-4684-8FE2-7B59BBF8E3E7}" srcOrd="1" destOrd="0" presId="urn:microsoft.com/office/officeart/2005/8/layout/hierarchy1"/>
    <dgm:cxn modelId="{33651F31-E5CE-4222-AC9D-106B8F2AE4A4}" type="presParOf" srcId="{C078AE00-8433-4684-8FE2-7B59BBF8E3E7}" destId="{15C3198E-5120-425F-A404-00CC940FF1B3}" srcOrd="0" destOrd="0" presId="urn:microsoft.com/office/officeart/2005/8/layout/hierarchy1"/>
    <dgm:cxn modelId="{923181BF-F4EC-490B-866A-F0F11EE0BB62}" type="presParOf" srcId="{C078AE00-8433-4684-8FE2-7B59BBF8E3E7}" destId="{E9F2E23B-1EF8-4266-92BF-D7D24EBC9C20}" srcOrd="1" destOrd="0" presId="urn:microsoft.com/office/officeart/2005/8/layout/hierarchy1"/>
    <dgm:cxn modelId="{91D8DBE2-6C0A-4B0C-9E53-F511A4D31ACF}" type="presParOf" srcId="{E9F2E23B-1EF8-4266-92BF-D7D24EBC9C20}" destId="{93A14714-0E6B-4A3C-8C41-CCE810F18B3A}" srcOrd="0" destOrd="0" presId="urn:microsoft.com/office/officeart/2005/8/layout/hierarchy1"/>
    <dgm:cxn modelId="{38F2FB3F-4140-4201-B7ED-FA928642792A}" type="presParOf" srcId="{93A14714-0E6B-4A3C-8C41-CCE810F18B3A}" destId="{259C4E3D-9F47-4794-A460-AF5EB12B844C}" srcOrd="0" destOrd="0" presId="urn:microsoft.com/office/officeart/2005/8/layout/hierarchy1"/>
    <dgm:cxn modelId="{BEBC2895-EF77-45A1-BDC8-F68450C7ED11}" type="presParOf" srcId="{93A14714-0E6B-4A3C-8C41-CCE810F18B3A}" destId="{08AABA0C-AD55-4FE4-A78D-1BDA7D468403}" srcOrd="1" destOrd="0" presId="urn:microsoft.com/office/officeart/2005/8/layout/hierarchy1"/>
    <dgm:cxn modelId="{E82610A9-353B-4FEB-BE74-358D6A2132E8}" type="presParOf" srcId="{E9F2E23B-1EF8-4266-92BF-D7D24EBC9C20}" destId="{52AB5B2A-35FF-467D-9D39-450A4FF0D955}" srcOrd="1" destOrd="0" presId="urn:microsoft.com/office/officeart/2005/8/layout/hierarchy1"/>
    <dgm:cxn modelId="{D4535756-1C28-4D92-A7D3-50BF843E5537}" type="presParOf" srcId="{C078AE00-8433-4684-8FE2-7B59BBF8E3E7}" destId="{1FFD7995-B41E-4821-AE6B-C3EB4A5A9F96}" srcOrd="2" destOrd="0" presId="urn:microsoft.com/office/officeart/2005/8/layout/hierarchy1"/>
    <dgm:cxn modelId="{FDC912C3-6553-4C67-96CB-189A65D480DB}" type="presParOf" srcId="{C078AE00-8433-4684-8FE2-7B59BBF8E3E7}" destId="{E82C1D79-C717-4EEB-9036-CF30ABE57124}" srcOrd="3" destOrd="0" presId="urn:microsoft.com/office/officeart/2005/8/layout/hierarchy1"/>
    <dgm:cxn modelId="{B3FC9CA6-DD1F-4291-B34C-27FFBB998F74}" type="presParOf" srcId="{E82C1D79-C717-4EEB-9036-CF30ABE57124}" destId="{28C52F30-DC2F-4A3A-8B82-17838B2FBB27}" srcOrd="0" destOrd="0" presId="urn:microsoft.com/office/officeart/2005/8/layout/hierarchy1"/>
    <dgm:cxn modelId="{045F7B2B-5D96-4CD3-BA76-18A11803B49D}" type="presParOf" srcId="{28C52F30-DC2F-4A3A-8B82-17838B2FBB27}" destId="{5B49302A-C14E-4F13-8D0C-33E1B6680569}" srcOrd="0" destOrd="0" presId="urn:microsoft.com/office/officeart/2005/8/layout/hierarchy1"/>
    <dgm:cxn modelId="{444AE2C4-550B-4AF9-857D-131DA113C90D}" type="presParOf" srcId="{28C52F30-DC2F-4A3A-8B82-17838B2FBB27}" destId="{14265921-64C2-4977-9B01-CD7DBB3BC6E3}" srcOrd="1" destOrd="0" presId="urn:microsoft.com/office/officeart/2005/8/layout/hierarchy1"/>
    <dgm:cxn modelId="{4EADC370-7FC5-40DE-803B-80F7EBE08827}" type="presParOf" srcId="{E82C1D79-C717-4EEB-9036-CF30ABE57124}" destId="{6597CD41-750D-4456-A482-3FEB9857CA4C}" srcOrd="1" destOrd="0" presId="urn:microsoft.com/office/officeart/2005/8/layout/hierarchy1"/>
    <dgm:cxn modelId="{9DE45FBD-70D8-472A-ACC7-9056A6B8CC09}" type="presParOf" srcId="{C078AE00-8433-4684-8FE2-7B59BBF8E3E7}" destId="{BF9077A3-0B1F-4246-B370-EA0B1CEFBC52}" srcOrd="4" destOrd="0" presId="urn:microsoft.com/office/officeart/2005/8/layout/hierarchy1"/>
    <dgm:cxn modelId="{B4717936-9AF9-465A-A70C-C6FE42D2F852}" type="presParOf" srcId="{C078AE00-8433-4684-8FE2-7B59BBF8E3E7}" destId="{8A65D769-9D4A-46DE-9480-656D7F7D0E4B}" srcOrd="5" destOrd="0" presId="urn:microsoft.com/office/officeart/2005/8/layout/hierarchy1"/>
    <dgm:cxn modelId="{C9AA6B23-8937-4665-8DF1-2911D52BB57C}" type="presParOf" srcId="{8A65D769-9D4A-46DE-9480-656D7F7D0E4B}" destId="{5247EA30-EF3B-48C0-BB4E-D9E19A185764}" srcOrd="0" destOrd="0" presId="urn:microsoft.com/office/officeart/2005/8/layout/hierarchy1"/>
    <dgm:cxn modelId="{FC071C0E-54D4-4789-B867-361B66CB4E70}" type="presParOf" srcId="{5247EA30-EF3B-48C0-BB4E-D9E19A185764}" destId="{E6844BD2-79C2-463C-8750-9DF8CDD86E2A}" srcOrd="0" destOrd="0" presId="urn:microsoft.com/office/officeart/2005/8/layout/hierarchy1"/>
    <dgm:cxn modelId="{757F9092-ECCC-4DBF-97F5-19D889515C15}" type="presParOf" srcId="{5247EA30-EF3B-48C0-BB4E-D9E19A185764}" destId="{6D69D907-64AE-4775-AB89-D3249ABB5FF3}" srcOrd="1" destOrd="0" presId="urn:microsoft.com/office/officeart/2005/8/layout/hierarchy1"/>
    <dgm:cxn modelId="{DDCC1421-38D9-43A1-B02B-26C0DD138C3E}" type="presParOf" srcId="{8A65D769-9D4A-46DE-9480-656D7F7D0E4B}" destId="{2789FF33-FF52-4D65-9577-6741C9C53C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11</a:t>
          </a:r>
        </a:p>
        <a:p>
          <a:r>
            <a:rPr lang="pt-BR" sz="1200" dirty="0" smtClean="0"/>
            <a:t>Sorocaba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Sorocaba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Botucatu</a:t>
          </a: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7FD6F2ED-E32A-4033-876C-192F7D30450C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Itapeva</a:t>
          </a:r>
        </a:p>
      </dgm:t>
    </dgm:pt>
    <dgm:pt modelId="{4A3C0955-7338-4938-905F-25A8D504EFAF}" type="parTrans" cxnId="{5A892060-3425-4645-BAF6-1894FA03FF86}">
      <dgm:prSet/>
      <dgm:spPr/>
      <dgm:t>
        <a:bodyPr/>
        <a:lstStyle/>
        <a:p>
          <a:endParaRPr lang="pt-BR" sz="1200"/>
        </a:p>
      </dgm:t>
    </dgm:pt>
    <dgm:pt modelId="{C387FD8F-715A-43F1-B40F-8838C0E2177A}" type="sibTrans" cxnId="{5A892060-3425-4645-BAF6-1894FA03FF8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260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BF9077A3-0B1F-4246-B370-EA0B1CEFBC52}" type="pres">
      <dgm:prSet presAssocID="{4A3C0955-7338-4938-905F-25A8D504EFAF}" presName="Name10" presStyleLbl="parChTrans1D2" presStyleIdx="2" presStyleCnt="3"/>
      <dgm:spPr/>
      <dgm:t>
        <a:bodyPr/>
        <a:lstStyle/>
        <a:p>
          <a:endParaRPr lang="pt-BR"/>
        </a:p>
      </dgm:t>
    </dgm:pt>
    <dgm:pt modelId="{8A65D769-9D4A-46DE-9480-656D7F7D0E4B}" type="pres">
      <dgm:prSet presAssocID="{7FD6F2ED-E32A-4033-876C-192F7D30450C}" presName="hierRoot2" presStyleCnt="0"/>
      <dgm:spPr/>
    </dgm:pt>
    <dgm:pt modelId="{5247EA30-EF3B-48C0-BB4E-D9E19A185764}" type="pres">
      <dgm:prSet presAssocID="{7FD6F2ED-E32A-4033-876C-192F7D30450C}" presName="composite2" presStyleCnt="0"/>
      <dgm:spPr/>
    </dgm:pt>
    <dgm:pt modelId="{E6844BD2-79C2-463C-8750-9DF8CDD86E2A}" type="pres">
      <dgm:prSet presAssocID="{7FD6F2ED-E32A-4033-876C-192F7D30450C}" presName="background2" presStyleLbl="node2" presStyleIdx="2" presStyleCnt="3"/>
      <dgm:spPr/>
    </dgm:pt>
    <dgm:pt modelId="{6D69D907-64AE-4775-AB89-D3249ABB5FF3}" type="pres">
      <dgm:prSet presAssocID="{7FD6F2ED-E32A-4033-876C-192F7D30450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789FF33-FF52-4D65-9577-6741C9C53C3B}" type="pres">
      <dgm:prSet presAssocID="{7FD6F2ED-E32A-4033-876C-192F7D30450C}" presName="hierChild3" presStyleCnt="0"/>
      <dgm:spPr/>
    </dgm:pt>
  </dgm:ptLst>
  <dgm:cxnLst>
    <dgm:cxn modelId="{B9F720D4-678F-4C48-B990-77FB82662DF4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DA8408D5-C9C6-4589-8615-FFB789294EB2}" type="presOf" srcId="{62A5C6C7-9255-4D0D-9E4A-861583170F48}" destId="{14265921-64C2-4977-9B01-CD7DBB3BC6E3}" srcOrd="0" destOrd="0" presId="urn:microsoft.com/office/officeart/2005/8/layout/hierarchy1"/>
    <dgm:cxn modelId="{29D04F3C-CF96-4B8C-B631-48EF9A44C7FC}" type="presOf" srcId="{0D4A6DFC-B323-41D0-B32E-A66E5F835DE6}" destId="{CD0A12C2-5ED7-4459-8EAD-66156F918689}" srcOrd="0" destOrd="0" presId="urn:microsoft.com/office/officeart/2005/8/layout/hierarchy1"/>
    <dgm:cxn modelId="{4F3F9813-8352-4A79-AB52-0BCB5DB74D24}" type="presOf" srcId="{B79A7B69-EC9F-453D-BF60-39F1D563FB5A}" destId="{E3F4A765-5C21-4905-A610-CCABBEA63B90}" srcOrd="0" destOrd="0" presId="urn:microsoft.com/office/officeart/2005/8/layout/hierarchy1"/>
    <dgm:cxn modelId="{6E1727A1-8B81-4184-A043-4AB9F7BF5C00}" type="presOf" srcId="{7FD6F2ED-E32A-4033-876C-192F7D30450C}" destId="{6D69D907-64AE-4775-AB89-D3249ABB5FF3}" srcOrd="0" destOrd="0" presId="urn:microsoft.com/office/officeart/2005/8/layout/hierarchy1"/>
    <dgm:cxn modelId="{FF710AAD-D755-4EE8-B587-8405A43D23CB}" type="presOf" srcId="{4FC429FE-3261-453F-9AF4-761F03A957E9}" destId="{1FFD7995-B41E-4821-AE6B-C3EB4A5A9F96}" srcOrd="0" destOrd="0" presId="urn:microsoft.com/office/officeart/2005/8/layout/hierarchy1"/>
    <dgm:cxn modelId="{08735390-6CBA-4114-8E71-831482A00C6F}" type="presOf" srcId="{4A3C0955-7338-4938-905F-25A8D504EFAF}" destId="{BF9077A3-0B1F-4246-B370-EA0B1CEFBC52}" srcOrd="0" destOrd="0" presId="urn:microsoft.com/office/officeart/2005/8/layout/hierarchy1"/>
    <dgm:cxn modelId="{5A892060-3425-4645-BAF6-1894FA03FF86}" srcId="{B79A7B69-EC9F-453D-BF60-39F1D563FB5A}" destId="{7FD6F2ED-E32A-4033-876C-192F7D30450C}" srcOrd="2" destOrd="0" parTransId="{4A3C0955-7338-4938-905F-25A8D504EFAF}" sibTransId="{C387FD8F-715A-43F1-B40F-8838C0E2177A}"/>
    <dgm:cxn modelId="{118C5DE5-6183-4586-8502-707206E55CEB}" type="presOf" srcId="{0ABF0C28-76C2-446C-B32E-83DC2DD2A841}" destId="{15C3198E-5120-425F-A404-00CC940FF1B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5C66C31F-4B38-40E0-9048-4CDD48D66268}" type="presParOf" srcId="{CD0A12C2-5ED7-4459-8EAD-66156F918689}" destId="{C948DA7E-A026-419A-948E-371A51D2FDE8}" srcOrd="0" destOrd="0" presId="urn:microsoft.com/office/officeart/2005/8/layout/hierarchy1"/>
    <dgm:cxn modelId="{AF47E600-C91A-482A-A8BB-A471F0A97FAF}" type="presParOf" srcId="{C948DA7E-A026-419A-948E-371A51D2FDE8}" destId="{7E54E0E3-0699-4582-9202-9498ADBFB9C4}" srcOrd="0" destOrd="0" presId="urn:microsoft.com/office/officeart/2005/8/layout/hierarchy1"/>
    <dgm:cxn modelId="{933244CE-7A58-4D29-B343-5C0469C60C2D}" type="presParOf" srcId="{7E54E0E3-0699-4582-9202-9498ADBFB9C4}" destId="{0916F4F8-16FD-43C9-A674-98BCC74F78FC}" srcOrd="0" destOrd="0" presId="urn:microsoft.com/office/officeart/2005/8/layout/hierarchy1"/>
    <dgm:cxn modelId="{46C9B62C-0D4F-44EF-B649-554E6490962D}" type="presParOf" srcId="{7E54E0E3-0699-4582-9202-9498ADBFB9C4}" destId="{E3F4A765-5C21-4905-A610-CCABBEA63B90}" srcOrd="1" destOrd="0" presId="urn:microsoft.com/office/officeart/2005/8/layout/hierarchy1"/>
    <dgm:cxn modelId="{B4B04CBC-ED5F-4771-979D-8428EDFB758F}" type="presParOf" srcId="{C948DA7E-A026-419A-948E-371A51D2FDE8}" destId="{C078AE00-8433-4684-8FE2-7B59BBF8E3E7}" srcOrd="1" destOrd="0" presId="urn:microsoft.com/office/officeart/2005/8/layout/hierarchy1"/>
    <dgm:cxn modelId="{467D768B-CDAC-49A7-A9B8-2A910FBCFEDF}" type="presParOf" srcId="{C078AE00-8433-4684-8FE2-7B59BBF8E3E7}" destId="{15C3198E-5120-425F-A404-00CC940FF1B3}" srcOrd="0" destOrd="0" presId="urn:microsoft.com/office/officeart/2005/8/layout/hierarchy1"/>
    <dgm:cxn modelId="{4DF96681-2343-47EA-941A-EF9B99D76817}" type="presParOf" srcId="{C078AE00-8433-4684-8FE2-7B59BBF8E3E7}" destId="{E9F2E23B-1EF8-4266-92BF-D7D24EBC9C20}" srcOrd="1" destOrd="0" presId="urn:microsoft.com/office/officeart/2005/8/layout/hierarchy1"/>
    <dgm:cxn modelId="{0E74155E-D9F4-40BC-A3BE-B3BACA31DCCF}" type="presParOf" srcId="{E9F2E23B-1EF8-4266-92BF-D7D24EBC9C20}" destId="{93A14714-0E6B-4A3C-8C41-CCE810F18B3A}" srcOrd="0" destOrd="0" presId="urn:microsoft.com/office/officeart/2005/8/layout/hierarchy1"/>
    <dgm:cxn modelId="{4955C8D0-AB9F-4EF1-9190-0936B6B3B15A}" type="presParOf" srcId="{93A14714-0E6B-4A3C-8C41-CCE810F18B3A}" destId="{259C4E3D-9F47-4794-A460-AF5EB12B844C}" srcOrd="0" destOrd="0" presId="urn:microsoft.com/office/officeart/2005/8/layout/hierarchy1"/>
    <dgm:cxn modelId="{6ED964B9-EF0A-4096-8B24-59E31FB040D6}" type="presParOf" srcId="{93A14714-0E6B-4A3C-8C41-CCE810F18B3A}" destId="{08AABA0C-AD55-4FE4-A78D-1BDA7D468403}" srcOrd="1" destOrd="0" presId="urn:microsoft.com/office/officeart/2005/8/layout/hierarchy1"/>
    <dgm:cxn modelId="{6090D2B1-E6FA-47E4-A9AD-9B822DA0EBA8}" type="presParOf" srcId="{E9F2E23B-1EF8-4266-92BF-D7D24EBC9C20}" destId="{52AB5B2A-35FF-467D-9D39-450A4FF0D955}" srcOrd="1" destOrd="0" presId="urn:microsoft.com/office/officeart/2005/8/layout/hierarchy1"/>
    <dgm:cxn modelId="{5DE2E91F-C9C4-439C-833D-FF6941B409FE}" type="presParOf" srcId="{C078AE00-8433-4684-8FE2-7B59BBF8E3E7}" destId="{1FFD7995-B41E-4821-AE6B-C3EB4A5A9F96}" srcOrd="2" destOrd="0" presId="urn:microsoft.com/office/officeart/2005/8/layout/hierarchy1"/>
    <dgm:cxn modelId="{642B2AAF-9730-4E4D-B20C-8234AB74C245}" type="presParOf" srcId="{C078AE00-8433-4684-8FE2-7B59BBF8E3E7}" destId="{E82C1D79-C717-4EEB-9036-CF30ABE57124}" srcOrd="3" destOrd="0" presId="urn:microsoft.com/office/officeart/2005/8/layout/hierarchy1"/>
    <dgm:cxn modelId="{46A6D0C6-4E3D-4BA8-8A99-242977735332}" type="presParOf" srcId="{E82C1D79-C717-4EEB-9036-CF30ABE57124}" destId="{28C52F30-DC2F-4A3A-8B82-17838B2FBB27}" srcOrd="0" destOrd="0" presId="urn:microsoft.com/office/officeart/2005/8/layout/hierarchy1"/>
    <dgm:cxn modelId="{2991DD0C-CBB3-48D3-9E33-42F8597CB006}" type="presParOf" srcId="{28C52F30-DC2F-4A3A-8B82-17838B2FBB27}" destId="{5B49302A-C14E-4F13-8D0C-33E1B6680569}" srcOrd="0" destOrd="0" presId="urn:microsoft.com/office/officeart/2005/8/layout/hierarchy1"/>
    <dgm:cxn modelId="{D3E72075-431F-4116-8AEF-5B4ABEC857F0}" type="presParOf" srcId="{28C52F30-DC2F-4A3A-8B82-17838B2FBB27}" destId="{14265921-64C2-4977-9B01-CD7DBB3BC6E3}" srcOrd="1" destOrd="0" presId="urn:microsoft.com/office/officeart/2005/8/layout/hierarchy1"/>
    <dgm:cxn modelId="{BF9DCBC0-212C-4CFE-9EDC-14524B5C4DFD}" type="presParOf" srcId="{E82C1D79-C717-4EEB-9036-CF30ABE57124}" destId="{6597CD41-750D-4456-A482-3FEB9857CA4C}" srcOrd="1" destOrd="0" presId="urn:microsoft.com/office/officeart/2005/8/layout/hierarchy1"/>
    <dgm:cxn modelId="{54FAA855-F794-41D3-888B-5A5408FBF747}" type="presParOf" srcId="{C078AE00-8433-4684-8FE2-7B59BBF8E3E7}" destId="{BF9077A3-0B1F-4246-B370-EA0B1CEFBC52}" srcOrd="4" destOrd="0" presId="urn:microsoft.com/office/officeart/2005/8/layout/hierarchy1"/>
    <dgm:cxn modelId="{3F0AE97F-1A4B-4D37-93F6-42B2F83A0AFB}" type="presParOf" srcId="{C078AE00-8433-4684-8FE2-7B59BBF8E3E7}" destId="{8A65D769-9D4A-46DE-9480-656D7F7D0E4B}" srcOrd="5" destOrd="0" presId="urn:microsoft.com/office/officeart/2005/8/layout/hierarchy1"/>
    <dgm:cxn modelId="{98555BD9-3A2A-462F-A383-C77FC48F0329}" type="presParOf" srcId="{8A65D769-9D4A-46DE-9480-656D7F7D0E4B}" destId="{5247EA30-EF3B-48C0-BB4E-D9E19A185764}" srcOrd="0" destOrd="0" presId="urn:microsoft.com/office/officeart/2005/8/layout/hierarchy1"/>
    <dgm:cxn modelId="{CD0EF68C-4F08-4151-8125-7ED75B93E616}" type="presParOf" srcId="{5247EA30-EF3B-48C0-BB4E-D9E19A185764}" destId="{E6844BD2-79C2-463C-8750-9DF8CDD86E2A}" srcOrd="0" destOrd="0" presId="urn:microsoft.com/office/officeart/2005/8/layout/hierarchy1"/>
    <dgm:cxn modelId="{E1A6C3C3-FA16-4019-82C5-04339ADB520F}" type="presParOf" srcId="{5247EA30-EF3B-48C0-BB4E-D9E19A185764}" destId="{6D69D907-64AE-4775-AB89-D3249ABB5FF3}" srcOrd="1" destOrd="0" presId="urn:microsoft.com/office/officeart/2005/8/layout/hierarchy1"/>
    <dgm:cxn modelId="{8F6BFD84-00C8-4DCD-9C81-2E28588F9DAB}" type="presParOf" srcId="{8A65D769-9D4A-46DE-9480-656D7F7D0E4B}" destId="{2789FF33-FF52-4D65-9577-6741C9C53C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GRE 12</a:t>
          </a:r>
        </a:p>
        <a:p>
          <a:r>
            <a:rPr lang="pt-BR" sz="1200" dirty="0" smtClean="0"/>
            <a:t>Jundiaí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Jundiaí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1867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1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1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</dgm:ptLst>
  <dgm:cxnLst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57BF84F6-FF60-45D8-8D7D-E2629AAE78BD}" type="presOf" srcId="{8C2091DA-E842-45AF-A117-59BA9351ED6A}" destId="{08AABA0C-AD55-4FE4-A78D-1BDA7D468403}" srcOrd="0" destOrd="0" presId="urn:microsoft.com/office/officeart/2005/8/layout/hierarchy1"/>
    <dgm:cxn modelId="{297F2175-F2BA-4FB5-9454-E88355CE1AD7}" type="presOf" srcId="{0ABF0C28-76C2-446C-B32E-83DC2DD2A841}" destId="{15C3198E-5120-425F-A404-00CC940FF1B3}" srcOrd="0" destOrd="0" presId="urn:microsoft.com/office/officeart/2005/8/layout/hierarchy1"/>
    <dgm:cxn modelId="{8DF8EA1F-C70D-4FE4-BFFA-F9CB0E323AD7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B4DCF944-16AB-4587-A1DF-F17E3E712202}" type="presOf" srcId="{0D4A6DFC-B323-41D0-B32E-A66E5F835DE6}" destId="{CD0A12C2-5ED7-4459-8EAD-66156F918689}" srcOrd="0" destOrd="0" presId="urn:microsoft.com/office/officeart/2005/8/layout/hierarchy1"/>
    <dgm:cxn modelId="{E826595C-CDEA-47E8-AE19-CBBC9FBA6648}" type="presParOf" srcId="{CD0A12C2-5ED7-4459-8EAD-66156F918689}" destId="{C948DA7E-A026-419A-948E-371A51D2FDE8}" srcOrd="0" destOrd="0" presId="urn:microsoft.com/office/officeart/2005/8/layout/hierarchy1"/>
    <dgm:cxn modelId="{18999747-9AD7-4328-9B5D-3D8F33521726}" type="presParOf" srcId="{C948DA7E-A026-419A-948E-371A51D2FDE8}" destId="{7E54E0E3-0699-4582-9202-9498ADBFB9C4}" srcOrd="0" destOrd="0" presId="urn:microsoft.com/office/officeart/2005/8/layout/hierarchy1"/>
    <dgm:cxn modelId="{9B8769B2-69D1-45B7-83A8-485C9E402A9D}" type="presParOf" srcId="{7E54E0E3-0699-4582-9202-9498ADBFB9C4}" destId="{0916F4F8-16FD-43C9-A674-98BCC74F78FC}" srcOrd="0" destOrd="0" presId="urn:microsoft.com/office/officeart/2005/8/layout/hierarchy1"/>
    <dgm:cxn modelId="{273DFAD0-C780-45B5-B0D4-FE8B394362D3}" type="presParOf" srcId="{7E54E0E3-0699-4582-9202-9498ADBFB9C4}" destId="{E3F4A765-5C21-4905-A610-CCABBEA63B90}" srcOrd="1" destOrd="0" presId="urn:microsoft.com/office/officeart/2005/8/layout/hierarchy1"/>
    <dgm:cxn modelId="{817E4582-BA73-4245-94C8-A4DB4CC01508}" type="presParOf" srcId="{C948DA7E-A026-419A-948E-371A51D2FDE8}" destId="{C078AE00-8433-4684-8FE2-7B59BBF8E3E7}" srcOrd="1" destOrd="0" presId="urn:microsoft.com/office/officeart/2005/8/layout/hierarchy1"/>
    <dgm:cxn modelId="{80E33220-3865-4D5C-A162-4B537B7E1373}" type="presParOf" srcId="{C078AE00-8433-4684-8FE2-7B59BBF8E3E7}" destId="{15C3198E-5120-425F-A404-00CC940FF1B3}" srcOrd="0" destOrd="0" presId="urn:microsoft.com/office/officeart/2005/8/layout/hierarchy1"/>
    <dgm:cxn modelId="{30C78012-BC3E-4CAE-AD01-6D0CAB05BDB0}" type="presParOf" srcId="{C078AE00-8433-4684-8FE2-7B59BBF8E3E7}" destId="{E9F2E23B-1EF8-4266-92BF-D7D24EBC9C20}" srcOrd="1" destOrd="0" presId="urn:microsoft.com/office/officeart/2005/8/layout/hierarchy1"/>
    <dgm:cxn modelId="{3463A6ED-ED17-4CE5-9387-429B3EDE3D8C}" type="presParOf" srcId="{E9F2E23B-1EF8-4266-92BF-D7D24EBC9C20}" destId="{93A14714-0E6B-4A3C-8C41-CCE810F18B3A}" srcOrd="0" destOrd="0" presId="urn:microsoft.com/office/officeart/2005/8/layout/hierarchy1"/>
    <dgm:cxn modelId="{420AC154-03EE-46E2-B5ED-F236B2522028}" type="presParOf" srcId="{93A14714-0E6B-4A3C-8C41-CCE810F18B3A}" destId="{259C4E3D-9F47-4794-A460-AF5EB12B844C}" srcOrd="0" destOrd="0" presId="urn:microsoft.com/office/officeart/2005/8/layout/hierarchy1"/>
    <dgm:cxn modelId="{B86B72A9-2723-4BC7-87D2-BC23986282B9}" type="presParOf" srcId="{93A14714-0E6B-4A3C-8C41-CCE810F18B3A}" destId="{08AABA0C-AD55-4FE4-A78D-1BDA7D468403}" srcOrd="1" destOrd="0" presId="urn:microsoft.com/office/officeart/2005/8/layout/hierarchy1"/>
    <dgm:cxn modelId="{1EEDE9C4-9C62-4C49-9EA5-4662F25769A2}" type="presParOf" srcId="{E9F2E23B-1EF8-4266-92BF-D7D24EBC9C20}" destId="{52AB5B2A-35FF-467D-9D39-450A4FF0D9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Araçatuba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Andradina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46FB554A-23F2-4D44-86A9-4499A3698F10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Birigui</a:t>
          </a:r>
          <a:endParaRPr lang="pt-BR" sz="1200" dirty="0"/>
        </a:p>
      </dgm:t>
    </dgm:pt>
    <dgm:pt modelId="{E07DBE48-6741-4921-B71A-1C7A82F4BA43}" type="parTrans" cxnId="{4C8A201B-D1A4-4501-92A3-443883713F0F}">
      <dgm:prSet/>
      <dgm:spPr/>
      <dgm:t>
        <a:bodyPr/>
        <a:lstStyle/>
        <a:p>
          <a:endParaRPr lang="pt-BR" sz="1200"/>
        </a:p>
      </dgm:t>
    </dgm:pt>
    <dgm:pt modelId="{6F5BAA59-06A4-42E9-B5F7-617DFFE0FFA5}" type="sibTrans" cxnId="{4C8A201B-D1A4-4501-92A3-443883713F0F}">
      <dgm:prSet/>
      <dgm:spPr/>
      <dgm:t>
        <a:bodyPr/>
        <a:lstStyle/>
        <a:p>
          <a:endParaRPr lang="pt-BR" sz="1200"/>
        </a:p>
      </dgm:t>
    </dgm:pt>
    <dgm:pt modelId="{2D9C038A-861A-4667-B9BA-9C43F4C15225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Ilha Solteira</a:t>
          </a:r>
          <a:endParaRPr lang="pt-BR" sz="1200" dirty="0"/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 sz="1200"/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 sz="1200"/>
        </a:p>
      </dgm:t>
    </dgm:pt>
    <dgm:pt modelId="{1BF29E7A-1FEB-43C3-BC40-A0C7421B7DDB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Penápolis</a:t>
          </a:r>
          <a:endParaRPr lang="pt-BR" sz="1200" dirty="0"/>
        </a:p>
      </dgm:t>
    </dgm:pt>
    <dgm:pt modelId="{F7C98265-0CBB-4074-A562-7E7018C38246}" type="parTrans" cxnId="{D5700903-AD6C-44D7-9A40-A676862663BE}">
      <dgm:prSet/>
      <dgm:spPr/>
      <dgm:t>
        <a:bodyPr/>
        <a:lstStyle/>
        <a:p>
          <a:endParaRPr lang="pt-BR" sz="1200"/>
        </a:p>
      </dgm:t>
    </dgm:pt>
    <dgm:pt modelId="{4FC1F139-1F05-46D0-8A25-58323C7E9D3F}" type="sibTrans" cxnId="{D5700903-AD6C-44D7-9A40-A676862663BE}">
      <dgm:prSet/>
      <dgm:spPr/>
      <dgm:t>
        <a:bodyPr/>
        <a:lstStyle/>
        <a:p>
          <a:endParaRPr lang="pt-BR" sz="1200"/>
        </a:p>
      </dgm:t>
    </dgm:pt>
    <dgm:pt modelId="{75D1D9D4-7A05-4BEC-B280-48B65ABCE385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Pereira Barreto</a:t>
          </a:r>
          <a:endParaRPr lang="pt-BR" sz="1200" dirty="0"/>
        </a:p>
      </dgm:t>
    </dgm:pt>
    <dgm:pt modelId="{50C789D1-1D29-420F-941E-07182DCA2A1E}" type="parTrans" cxnId="{D5F5FC94-30A0-4B2C-824F-68B814879766}">
      <dgm:prSet/>
      <dgm:spPr/>
      <dgm:t>
        <a:bodyPr/>
        <a:lstStyle/>
        <a:p>
          <a:endParaRPr lang="pt-BR" sz="1200"/>
        </a:p>
      </dgm:t>
    </dgm:pt>
    <dgm:pt modelId="{2A978007-A3EB-45EF-8A02-C0605A7727FA}" type="sibTrans" cxnId="{D5F5FC94-30A0-4B2C-824F-68B814879766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2B3D49A3-761A-4A7E-BE4B-CB66B81EE896}" type="pres">
      <dgm:prSet presAssocID="{E07DBE48-6741-4921-B71A-1C7A82F4BA43}" presName="Name10" presStyleLbl="parChTrans1D2" presStyleIdx="1" presStyleCnt="5"/>
      <dgm:spPr/>
      <dgm:t>
        <a:bodyPr/>
        <a:lstStyle/>
        <a:p>
          <a:endParaRPr lang="pt-BR"/>
        </a:p>
      </dgm:t>
    </dgm:pt>
    <dgm:pt modelId="{A9B44562-6942-4481-94DD-A471FE14DFB7}" type="pres">
      <dgm:prSet presAssocID="{46FB554A-23F2-4D44-86A9-4499A3698F10}" presName="hierRoot2" presStyleCnt="0"/>
      <dgm:spPr/>
    </dgm:pt>
    <dgm:pt modelId="{CCB06CD4-8B5D-4F45-8C16-19C9884D09BF}" type="pres">
      <dgm:prSet presAssocID="{46FB554A-23F2-4D44-86A9-4499A3698F10}" presName="composite2" presStyleCnt="0"/>
      <dgm:spPr/>
    </dgm:pt>
    <dgm:pt modelId="{89ED7B44-C4E8-4BBE-AC78-019627B436FC}" type="pres">
      <dgm:prSet presAssocID="{46FB554A-23F2-4D44-86A9-4499A3698F10}" presName="background2" presStyleLbl="node2" presStyleIdx="1" presStyleCnt="5"/>
      <dgm:spPr/>
    </dgm:pt>
    <dgm:pt modelId="{0F43DE46-3796-4190-8404-BC0D573F748C}" type="pres">
      <dgm:prSet presAssocID="{46FB554A-23F2-4D44-86A9-4499A3698F10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CC8AFF-DFFB-45F3-BDB0-AAE4895D4F18}" type="pres">
      <dgm:prSet presAssocID="{46FB554A-23F2-4D44-86A9-4499A3698F10}" presName="hierChild3" presStyleCnt="0"/>
      <dgm:spPr/>
    </dgm:pt>
    <dgm:pt modelId="{76BB2007-5683-4A5D-8740-6F1E13FCC79F}" type="pres">
      <dgm:prSet presAssocID="{D7F11B98-67A2-4F30-8A83-2CBC00EF0412}" presName="Name10" presStyleLbl="parChTrans1D2" presStyleIdx="2" presStyleCnt="5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2" presStyleCnt="5"/>
      <dgm:spPr/>
    </dgm:pt>
    <dgm:pt modelId="{5AD3B0C1-83DE-407C-A8A8-550B99C75CC8}" type="pres">
      <dgm:prSet presAssocID="{2D9C038A-861A-4667-B9BA-9C43F4C15225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  <dgm:pt modelId="{329E7A3F-D754-41CA-BA3D-5925DBC041D6}" type="pres">
      <dgm:prSet presAssocID="{F7C98265-0CBB-4074-A562-7E7018C38246}" presName="Name10" presStyleLbl="parChTrans1D2" presStyleIdx="3" presStyleCnt="5"/>
      <dgm:spPr/>
      <dgm:t>
        <a:bodyPr/>
        <a:lstStyle/>
        <a:p>
          <a:endParaRPr lang="pt-BR"/>
        </a:p>
      </dgm:t>
    </dgm:pt>
    <dgm:pt modelId="{75E17195-9C93-4153-909A-F18C30E729F3}" type="pres">
      <dgm:prSet presAssocID="{1BF29E7A-1FEB-43C3-BC40-A0C7421B7DDB}" presName="hierRoot2" presStyleCnt="0"/>
      <dgm:spPr/>
    </dgm:pt>
    <dgm:pt modelId="{E86FD230-3FEE-4131-85D8-59719202F419}" type="pres">
      <dgm:prSet presAssocID="{1BF29E7A-1FEB-43C3-BC40-A0C7421B7DDB}" presName="composite2" presStyleCnt="0"/>
      <dgm:spPr/>
    </dgm:pt>
    <dgm:pt modelId="{058244CE-F7D4-4B8D-8671-2BE3F6E69F95}" type="pres">
      <dgm:prSet presAssocID="{1BF29E7A-1FEB-43C3-BC40-A0C7421B7DDB}" presName="background2" presStyleLbl="node2" presStyleIdx="3" presStyleCnt="5"/>
      <dgm:spPr/>
    </dgm:pt>
    <dgm:pt modelId="{8CD93249-780C-4A07-9B19-C72C358A1B61}" type="pres">
      <dgm:prSet presAssocID="{1BF29E7A-1FEB-43C3-BC40-A0C7421B7DDB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EFEFB87-0F5A-4E5F-BFD2-5310663B06E8}" type="pres">
      <dgm:prSet presAssocID="{1BF29E7A-1FEB-43C3-BC40-A0C7421B7DDB}" presName="hierChild3" presStyleCnt="0"/>
      <dgm:spPr/>
    </dgm:pt>
    <dgm:pt modelId="{90F92C00-D128-4476-AF1A-E8C06E811A49}" type="pres">
      <dgm:prSet presAssocID="{50C789D1-1D29-420F-941E-07182DCA2A1E}" presName="Name10" presStyleLbl="parChTrans1D2" presStyleIdx="4" presStyleCnt="5"/>
      <dgm:spPr/>
      <dgm:t>
        <a:bodyPr/>
        <a:lstStyle/>
        <a:p>
          <a:endParaRPr lang="pt-BR"/>
        </a:p>
      </dgm:t>
    </dgm:pt>
    <dgm:pt modelId="{20BDEBC2-C5C5-480D-BA5D-C23587FD1CBA}" type="pres">
      <dgm:prSet presAssocID="{75D1D9D4-7A05-4BEC-B280-48B65ABCE385}" presName="hierRoot2" presStyleCnt="0"/>
      <dgm:spPr/>
    </dgm:pt>
    <dgm:pt modelId="{68B10D26-8743-4D9D-8186-44B4E68A0F90}" type="pres">
      <dgm:prSet presAssocID="{75D1D9D4-7A05-4BEC-B280-48B65ABCE385}" presName="composite2" presStyleCnt="0"/>
      <dgm:spPr/>
    </dgm:pt>
    <dgm:pt modelId="{2100EF7B-C305-4574-A904-9A17A4B8B48F}" type="pres">
      <dgm:prSet presAssocID="{75D1D9D4-7A05-4BEC-B280-48B65ABCE385}" presName="background2" presStyleLbl="node2" presStyleIdx="4" presStyleCnt="5"/>
      <dgm:spPr/>
    </dgm:pt>
    <dgm:pt modelId="{E8277E64-88F5-4B51-813B-E3B81896A1FE}" type="pres">
      <dgm:prSet presAssocID="{75D1D9D4-7A05-4BEC-B280-48B65ABCE385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4A53921-4AAF-456D-B57B-0C58EFD2AE4B}" type="pres">
      <dgm:prSet presAssocID="{75D1D9D4-7A05-4BEC-B280-48B65ABCE385}" presName="hierChild3" presStyleCnt="0"/>
      <dgm:spPr/>
    </dgm:pt>
  </dgm:ptLst>
  <dgm:cxnLst>
    <dgm:cxn modelId="{70835EDB-7A09-49DD-A9B3-1AEB5A1A1F9C}" type="presOf" srcId="{8C2091DA-E842-45AF-A117-59BA9351ED6A}" destId="{08AABA0C-AD55-4FE4-A78D-1BDA7D468403}" srcOrd="0" destOrd="0" presId="urn:microsoft.com/office/officeart/2005/8/layout/hierarchy1"/>
    <dgm:cxn modelId="{C715EEF5-4162-44F6-BC6A-E6FBB2A56BFB}" type="presOf" srcId="{2D9C038A-861A-4667-B9BA-9C43F4C15225}" destId="{5AD3B0C1-83DE-407C-A8A8-550B99C75CC8}" srcOrd="0" destOrd="0" presId="urn:microsoft.com/office/officeart/2005/8/layout/hierarchy1"/>
    <dgm:cxn modelId="{D5F5FC94-30A0-4B2C-824F-68B814879766}" srcId="{B79A7B69-EC9F-453D-BF60-39F1D563FB5A}" destId="{75D1D9D4-7A05-4BEC-B280-48B65ABCE385}" srcOrd="4" destOrd="0" parTransId="{50C789D1-1D29-420F-941E-07182DCA2A1E}" sibTransId="{2A978007-A3EB-45EF-8A02-C0605A7727FA}"/>
    <dgm:cxn modelId="{459E3429-29FE-45C3-967E-04E6199E0E64}" type="presOf" srcId="{D7F11B98-67A2-4F30-8A83-2CBC00EF0412}" destId="{76BB2007-5683-4A5D-8740-6F1E13FCC79F}" srcOrd="0" destOrd="0" presId="urn:microsoft.com/office/officeart/2005/8/layout/hierarchy1"/>
    <dgm:cxn modelId="{A8251603-B4DB-47E9-84D4-E0F82C740E2A}" type="presOf" srcId="{75D1D9D4-7A05-4BEC-B280-48B65ABCE385}" destId="{E8277E64-88F5-4B51-813B-E3B81896A1FE}" srcOrd="0" destOrd="0" presId="urn:microsoft.com/office/officeart/2005/8/layout/hierarchy1"/>
    <dgm:cxn modelId="{D5700903-AD6C-44D7-9A40-A676862663BE}" srcId="{B79A7B69-EC9F-453D-BF60-39F1D563FB5A}" destId="{1BF29E7A-1FEB-43C3-BC40-A0C7421B7DDB}" srcOrd="3" destOrd="0" parTransId="{F7C98265-0CBB-4074-A562-7E7018C38246}" sibTransId="{4FC1F139-1F05-46D0-8A25-58323C7E9D3F}"/>
    <dgm:cxn modelId="{CD0825DB-CCCF-4725-A44D-74CFFE38F86D}" type="presOf" srcId="{46FB554A-23F2-4D44-86A9-4499A3698F10}" destId="{0F43DE46-3796-4190-8404-BC0D573F748C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5CE78DE-66DF-418B-83BA-38FA991BB2EF}" type="presOf" srcId="{E07DBE48-6741-4921-B71A-1C7A82F4BA43}" destId="{2B3D49A3-761A-4A7E-BE4B-CB66B81EE896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2CCD633F-EEB7-457A-9D65-2972B9F5C3D6}" type="presOf" srcId="{0ABF0C28-76C2-446C-B32E-83DC2DD2A841}" destId="{15C3198E-5120-425F-A404-00CC940FF1B3}" srcOrd="0" destOrd="0" presId="urn:microsoft.com/office/officeart/2005/8/layout/hierarchy1"/>
    <dgm:cxn modelId="{2A2F92C8-DDE1-45AB-9244-7D1092BE8A30}" type="presOf" srcId="{B79A7B69-EC9F-453D-BF60-39F1D563FB5A}" destId="{E3F4A765-5C21-4905-A610-CCABBEA63B90}" srcOrd="0" destOrd="0" presId="urn:microsoft.com/office/officeart/2005/8/layout/hierarchy1"/>
    <dgm:cxn modelId="{424C5925-7C1A-4F89-945A-DADBB3C76541}" type="presOf" srcId="{0D4A6DFC-B323-41D0-B32E-A66E5F835DE6}" destId="{CD0A12C2-5ED7-4459-8EAD-66156F918689}" srcOrd="0" destOrd="0" presId="urn:microsoft.com/office/officeart/2005/8/layout/hierarchy1"/>
    <dgm:cxn modelId="{4C8A201B-D1A4-4501-92A3-443883713F0F}" srcId="{B79A7B69-EC9F-453D-BF60-39F1D563FB5A}" destId="{46FB554A-23F2-4D44-86A9-4499A3698F10}" srcOrd="1" destOrd="0" parTransId="{E07DBE48-6741-4921-B71A-1C7A82F4BA43}" sibTransId="{6F5BAA59-06A4-42E9-B5F7-617DFFE0FFA5}"/>
    <dgm:cxn modelId="{ED62268A-F52B-4180-B2CE-E18D2AFCA777}" type="presOf" srcId="{1BF29E7A-1FEB-43C3-BC40-A0C7421B7DDB}" destId="{8CD93249-780C-4A07-9B19-C72C358A1B61}" srcOrd="0" destOrd="0" presId="urn:microsoft.com/office/officeart/2005/8/layout/hierarchy1"/>
    <dgm:cxn modelId="{8290A40C-9DBA-4FE5-853F-0C5366A4C902}" type="presOf" srcId="{50C789D1-1D29-420F-941E-07182DCA2A1E}" destId="{90F92C00-D128-4476-AF1A-E8C06E811A49}" srcOrd="0" destOrd="0" presId="urn:microsoft.com/office/officeart/2005/8/layout/hierarchy1"/>
    <dgm:cxn modelId="{F7813C5E-1D87-43EE-A7BC-D4311DA31ABF}" srcId="{B79A7B69-EC9F-453D-BF60-39F1D563FB5A}" destId="{2D9C038A-861A-4667-B9BA-9C43F4C15225}" srcOrd="2" destOrd="0" parTransId="{D7F11B98-67A2-4F30-8A83-2CBC00EF0412}" sibTransId="{8F56600F-7C1A-41DA-9829-E426E5B17696}"/>
    <dgm:cxn modelId="{11F35D6A-5031-4335-A951-43F6401B3D03}" type="presOf" srcId="{F7C98265-0CBB-4074-A562-7E7018C38246}" destId="{329E7A3F-D754-41CA-BA3D-5925DBC041D6}" srcOrd="0" destOrd="0" presId="urn:microsoft.com/office/officeart/2005/8/layout/hierarchy1"/>
    <dgm:cxn modelId="{6BD83E93-F2E4-407B-B750-A9A4B2B2FA7D}" type="presParOf" srcId="{CD0A12C2-5ED7-4459-8EAD-66156F918689}" destId="{C948DA7E-A026-419A-948E-371A51D2FDE8}" srcOrd="0" destOrd="0" presId="urn:microsoft.com/office/officeart/2005/8/layout/hierarchy1"/>
    <dgm:cxn modelId="{ECEE3796-5979-4FD6-B682-2B1B2C63CA18}" type="presParOf" srcId="{C948DA7E-A026-419A-948E-371A51D2FDE8}" destId="{7E54E0E3-0699-4582-9202-9498ADBFB9C4}" srcOrd="0" destOrd="0" presId="urn:microsoft.com/office/officeart/2005/8/layout/hierarchy1"/>
    <dgm:cxn modelId="{13B3C83E-CB18-4C29-9762-D815937112FB}" type="presParOf" srcId="{7E54E0E3-0699-4582-9202-9498ADBFB9C4}" destId="{0916F4F8-16FD-43C9-A674-98BCC74F78FC}" srcOrd="0" destOrd="0" presId="urn:microsoft.com/office/officeart/2005/8/layout/hierarchy1"/>
    <dgm:cxn modelId="{AA17F0D6-5CC6-4B6D-8ECE-C04E470432BD}" type="presParOf" srcId="{7E54E0E3-0699-4582-9202-9498ADBFB9C4}" destId="{E3F4A765-5C21-4905-A610-CCABBEA63B90}" srcOrd="1" destOrd="0" presId="urn:microsoft.com/office/officeart/2005/8/layout/hierarchy1"/>
    <dgm:cxn modelId="{FC935A71-88FE-4E83-A609-BCCA121429CA}" type="presParOf" srcId="{C948DA7E-A026-419A-948E-371A51D2FDE8}" destId="{C078AE00-8433-4684-8FE2-7B59BBF8E3E7}" srcOrd="1" destOrd="0" presId="urn:microsoft.com/office/officeart/2005/8/layout/hierarchy1"/>
    <dgm:cxn modelId="{7935B04C-7317-49FB-99DE-1F0E9BF9C397}" type="presParOf" srcId="{C078AE00-8433-4684-8FE2-7B59BBF8E3E7}" destId="{15C3198E-5120-425F-A404-00CC940FF1B3}" srcOrd="0" destOrd="0" presId="urn:microsoft.com/office/officeart/2005/8/layout/hierarchy1"/>
    <dgm:cxn modelId="{073583E9-BBD7-419E-B754-5C3BF432E9B8}" type="presParOf" srcId="{C078AE00-8433-4684-8FE2-7B59BBF8E3E7}" destId="{E9F2E23B-1EF8-4266-92BF-D7D24EBC9C20}" srcOrd="1" destOrd="0" presId="urn:microsoft.com/office/officeart/2005/8/layout/hierarchy1"/>
    <dgm:cxn modelId="{AF911F74-0AD6-4D6A-B52D-4C7C0B2C34D0}" type="presParOf" srcId="{E9F2E23B-1EF8-4266-92BF-D7D24EBC9C20}" destId="{93A14714-0E6B-4A3C-8C41-CCE810F18B3A}" srcOrd="0" destOrd="0" presId="urn:microsoft.com/office/officeart/2005/8/layout/hierarchy1"/>
    <dgm:cxn modelId="{3FB22340-6D4A-40B2-9A12-BCA03F37E005}" type="presParOf" srcId="{93A14714-0E6B-4A3C-8C41-CCE810F18B3A}" destId="{259C4E3D-9F47-4794-A460-AF5EB12B844C}" srcOrd="0" destOrd="0" presId="urn:microsoft.com/office/officeart/2005/8/layout/hierarchy1"/>
    <dgm:cxn modelId="{5F75BA1B-9B9A-4475-A521-EEB49E5B5BD4}" type="presParOf" srcId="{93A14714-0E6B-4A3C-8C41-CCE810F18B3A}" destId="{08AABA0C-AD55-4FE4-A78D-1BDA7D468403}" srcOrd="1" destOrd="0" presId="urn:microsoft.com/office/officeart/2005/8/layout/hierarchy1"/>
    <dgm:cxn modelId="{11DC34EC-47E3-4167-A49E-AE262723D62F}" type="presParOf" srcId="{E9F2E23B-1EF8-4266-92BF-D7D24EBC9C20}" destId="{52AB5B2A-35FF-467D-9D39-450A4FF0D955}" srcOrd="1" destOrd="0" presId="urn:microsoft.com/office/officeart/2005/8/layout/hierarchy1"/>
    <dgm:cxn modelId="{8E149409-2C29-48C5-B7F8-C4FCD69E69B2}" type="presParOf" srcId="{C078AE00-8433-4684-8FE2-7B59BBF8E3E7}" destId="{2B3D49A3-761A-4A7E-BE4B-CB66B81EE896}" srcOrd="2" destOrd="0" presId="urn:microsoft.com/office/officeart/2005/8/layout/hierarchy1"/>
    <dgm:cxn modelId="{9825EEBF-C509-44F0-BC20-E2870D41CAA5}" type="presParOf" srcId="{C078AE00-8433-4684-8FE2-7B59BBF8E3E7}" destId="{A9B44562-6942-4481-94DD-A471FE14DFB7}" srcOrd="3" destOrd="0" presId="urn:microsoft.com/office/officeart/2005/8/layout/hierarchy1"/>
    <dgm:cxn modelId="{FDE5B3CC-D124-4B7A-90AB-503D943EB5E0}" type="presParOf" srcId="{A9B44562-6942-4481-94DD-A471FE14DFB7}" destId="{CCB06CD4-8B5D-4F45-8C16-19C9884D09BF}" srcOrd="0" destOrd="0" presId="urn:microsoft.com/office/officeart/2005/8/layout/hierarchy1"/>
    <dgm:cxn modelId="{E2DE57DC-47C1-4E13-A660-AF702519746D}" type="presParOf" srcId="{CCB06CD4-8B5D-4F45-8C16-19C9884D09BF}" destId="{89ED7B44-C4E8-4BBE-AC78-019627B436FC}" srcOrd="0" destOrd="0" presId="urn:microsoft.com/office/officeart/2005/8/layout/hierarchy1"/>
    <dgm:cxn modelId="{7B881058-61B2-4AD5-BC55-3B444B330FF3}" type="presParOf" srcId="{CCB06CD4-8B5D-4F45-8C16-19C9884D09BF}" destId="{0F43DE46-3796-4190-8404-BC0D573F748C}" srcOrd="1" destOrd="0" presId="urn:microsoft.com/office/officeart/2005/8/layout/hierarchy1"/>
    <dgm:cxn modelId="{F8FB0EF1-F1CE-4BC9-803B-320E0896784C}" type="presParOf" srcId="{A9B44562-6942-4481-94DD-A471FE14DFB7}" destId="{C1CC8AFF-DFFB-45F3-BDB0-AAE4895D4F18}" srcOrd="1" destOrd="0" presId="urn:microsoft.com/office/officeart/2005/8/layout/hierarchy1"/>
    <dgm:cxn modelId="{82587CD5-8BB3-4F4A-A07C-D53F53A99490}" type="presParOf" srcId="{C078AE00-8433-4684-8FE2-7B59BBF8E3E7}" destId="{76BB2007-5683-4A5D-8740-6F1E13FCC79F}" srcOrd="4" destOrd="0" presId="urn:microsoft.com/office/officeart/2005/8/layout/hierarchy1"/>
    <dgm:cxn modelId="{E39C34B1-E57C-42AF-8903-8E52AA9E1394}" type="presParOf" srcId="{C078AE00-8433-4684-8FE2-7B59BBF8E3E7}" destId="{1CB0134B-23EA-4598-9201-630A0904696A}" srcOrd="5" destOrd="0" presId="urn:microsoft.com/office/officeart/2005/8/layout/hierarchy1"/>
    <dgm:cxn modelId="{E22D8E56-6432-4EBA-9B7A-BA6125555ADD}" type="presParOf" srcId="{1CB0134B-23EA-4598-9201-630A0904696A}" destId="{5D441C97-1A8B-4574-B33C-3DC670F01127}" srcOrd="0" destOrd="0" presId="urn:microsoft.com/office/officeart/2005/8/layout/hierarchy1"/>
    <dgm:cxn modelId="{1BF0A07F-0EB3-45DF-9015-4316D649A2F3}" type="presParOf" srcId="{5D441C97-1A8B-4574-B33C-3DC670F01127}" destId="{EEAFD8C8-B145-4AA5-9285-42ECB50E460F}" srcOrd="0" destOrd="0" presId="urn:microsoft.com/office/officeart/2005/8/layout/hierarchy1"/>
    <dgm:cxn modelId="{8E01513B-944F-4CDA-AEDE-5FD0B139C603}" type="presParOf" srcId="{5D441C97-1A8B-4574-B33C-3DC670F01127}" destId="{5AD3B0C1-83DE-407C-A8A8-550B99C75CC8}" srcOrd="1" destOrd="0" presId="urn:microsoft.com/office/officeart/2005/8/layout/hierarchy1"/>
    <dgm:cxn modelId="{6473252F-A355-49B2-8A20-C2DB260B55FE}" type="presParOf" srcId="{1CB0134B-23EA-4598-9201-630A0904696A}" destId="{3FFF2DB6-9442-4DBE-83C4-108259EBE502}" srcOrd="1" destOrd="0" presId="urn:microsoft.com/office/officeart/2005/8/layout/hierarchy1"/>
    <dgm:cxn modelId="{CEBE9411-41F2-46EC-8DF5-24C5F1ACE2FC}" type="presParOf" srcId="{C078AE00-8433-4684-8FE2-7B59BBF8E3E7}" destId="{329E7A3F-D754-41CA-BA3D-5925DBC041D6}" srcOrd="6" destOrd="0" presId="urn:microsoft.com/office/officeart/2005/8/layout/hierarchy1"/>
    <dgm:cxn modelId="{870DA45C-0A74-4D23-A4A0-7E04F509FBC3}" type="presParOf" srcId="{C078AE00-8433-4684-8FE2-7B59BBF8E3E7}" destId="{75E17195-9C93-4153-909A-F18C30E729F3}" srcOrd="7" destOrd="0" presId="urn:microsoft.com/office/officeart/2005/8/layout/hierarchy1"/>
    <dgm:cxn modelId="{F13745A7-D7B8-45A9-B169-D050A39D39AC}" type="presParOf" srcId="{75E17195-9C93-4153-909A-F18C30E729F3}" destId="{E86FD230-3FEE-4131-85D8-59719202F419}" srcOrd="0" destOrd="0" presId="urn:microsoft.com/office/officeart/2005/8/layout/hierarchy1"/>
    <dgm:cxn modelId="{6E3666B0-F5B4-473A-989A-C5B08874AA94}" type="presParOf" srcId="{E86FD230-3FEE-4131-85D8-59719202F419}" destId="{058244CE-F7D4-4B8D-8671-2BE3F6E69F95}" srcOrd="0" destOrd="0" presId="urn:microsoft.com/office/officeart/2005/8/layout/hierarchy1"/>
    <dgm:cxn modelId="{A3B83B8C-608F-46FC-82B0-D8BE640799F9}" type="presParOf" srcId="{E86FD230-3FEE-4131-85D8-59719202F419}" destId="{8CD93249-780C-4A07-9B19-C72C358A1B61}" srcOrd="1" destOrd="0" presId="urn:microsoft.com/office/officeart/2005/8/layout/hierarchy1"/>
    <dgm:cxn modelId="{AD205041-43DD-4F34-ADB2-C9C7D378ECF3}" type="presParOf" srcId="{75E17195-9C93-4153-909A-F18C30E729F3}" destId="{BEFEFB87-0F5A-4E5F-BFD2-5310663B06E8}" srcOrd="1" destOrd="0" presId="urn:microsoft.com/office/officeart/2005/8/layout/hierarchy1"/>
    <dgm:cxn modelId="{747C2D24-CC74-46DF-ABED-57CD532D99C3}" type="presParOf" srcId="{C078AE00-8433-4684-8FE2-7B59BBF8E3E7}" destId="{90F92C00-D128-4476-AF1A-E8C06E811A49}" srcOrd="8" destOrd="0" presId="urn:microsoft.com/office/officeart/2005/8/layout/hierarchy1"/>
    <dgm:cxn modelId="{CCB63606-F75F-4DE2-8B9E-000BF44D21BE}" type="presParOf" srcId="{C078AE00-8433-4684-8FE2-7B59BBF8E3E7}" destId="{20BDEBC2-C5C5-480D-BA5D-C23587FD1CBA}" srcOrd="9" destOrd="0" presId="urn:microsoft.com/office/officeart/2005/8/layout/hierarchy1"/>
    <dgm:cxn modelId="{BDCCE303-5947-46CB-9D40-1E63756849B0}" type="presParOf" srcId="{20BDEBC2-C5C5-480D-BA5D-C23587FD1CBA}" destId="{68B10D26-8743-4D9D-8186-44B4E68A0F90}" srcOrd="0" destOrd="0" presId="urn:microsoft.com/office/officeart/2005/8/layout/hierarchy1"/>
    <dgm:cxn modelId="{BEC00DE4-2CC5-4809-BCD1-70ACDFB5CCAA}" type="presParOf" srcId="{68B10D26-8743-4D9D-8186-44B4E68A0F90}" destId="{2100EF7B-C305-4574-A904-9A17A4B8B48F}" srcOrd="0" destOrd="0" presId="urn:microsoft.com/office/officeart/2005/8/layout/hierarchy1"/>
    <dgm:cxn modelId="{0D9335CF-075C-4ADE-B726-45C1D919A100}" type="presParOf" srcId="{68B10D26-8743-4D9D-8186-44B4E68A0F90}" destId="{E8277E64-88F5-4B51-813B-E3B81896A1FE}" srcOrd="1" destOrd="0" presId="urn:microsoft.com/office/officeart/2005/8/layout/hierarchy1"/>
    <dgm:cxn modelId="{9A6E5D78-1682-44DF-B558-2353AD7C9A78}" type="presParOf" srcId="{20BDEBC2-C5C5-480D-BA5D-C23587FD1CBA}" destId="{14A53921-4AAF-456D-B57B-0C58EFD2AE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/>
      <dgm:spPr/>
      <dgm:t>
        <a:bodyPr/>
        <a:lstStyle/>
        <a:p>
          <a:r>
            <a:rPr lang="pt-BR" dirty="0" smtClean="0"/>
            <a:t>UGI</a:t>
          </a:r>
        </a:p>
        <a:p>
          <a:r>
            <a:rPr lang="pt-BR" dirty="0" smtClean="0"/>
            <a:t>Presidente Prudente</a:t>
          </a:r>
          <a:endParaRPr lang="pt-BR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/>
        </a:p>
      </dgm:t>
    </dgm:pt>
    <dgm:pt modelId="{8C2091DA-E842-45AF-A117-59BA9351ED6A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Adamantina</a:t>
          </a:r>
          <a:endParaRPr lang="pt-BR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/>
        </a:p>
      </dgm:t>
    </dgm:pt>
    <dgm:pt modelId="{62A5C6C7-9255-4D0D-9E4A-861583170F48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Dracena</a:t>
          </a:r>
          <a:endParaRPr lang="pt-BR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/>
        </a:p>
      </dgm:t>
    </dgm:pt>
    <dgm:pt modelId="{46FB554A-23F2-4D44-86A9-4499A3698F10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Osvaldo Cruz</a:t>
          </a:r>
          <a:endParaRPr lang="pt-BR" dirty="0"/>
        </a:p>
      </dgm:t>
    </dgm:pt>
    <dgm:pt modelId="{E07DBE48-6741-4921-B71A-1C7A82F4BA43}" type="parTrans" cxnId="{4C8A201B-D1A4-4501-92A3-443883713F0F}">
      <dgm:prSet/>
      <dgm:spPr/>
      <dgm:t>
        <a:bodyPr/>
        <a:lstStyle/>
        <a:p>
          <a:endParaRPr lang="pt-BR"/>
        </a:p>
      </dgm:t>
    </dgm:pt>
    <dgm:pt modelId="{6F5BAA59-06A4-42E9-B5F7-617DFFE0FFA5}" type="sibTrans" cxnId="{4C8A201B-D1A4-4501-92A3-443883713F0F}">
      <dgm:prSet/>
      <dgm:spPr/>
      <dgm:t>
        <a:bodyPr/>
        <a:lstStyle/>
        <a:p>
          <a:endParaRPr lang="pt-BR"/>
        </a:p>
      </dgm:t>
    </dgm:pt>
    <dgm:pt modelId="{2D9C038A-861A-4667-B9BA-9C43F4C15225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Presidente Epitácio</a:t>
          </a:r>
          <a:endParaRPr lang="pt-BR" dirty="0"/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/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/>
        </a:p>
      </dgm:t>
    </dgm:pt>
    <dgm:pt modelId="{1BF29E7A-1FEB-43C3-BC40-A0C7421B7DDB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Presidente Venceslau</a:t>
          </a:r>
          <a:endParaRPr lang="pt-BR" dirty="0"/>
        </a:p>
      </dgm:t>
    </dgm:pt>
    <dgm:pt modelId="{F7C98265-0CBB-4074-A562-7E7018C38246}" type="parTrans" cxnId="{D5700903-AD6C-44D7-9A40-A676862663BE}">
      <dgm:prSet/>
      <dgm:spPr/>
      <dgm:t>
        <a:bodyPr/>
        <a:lstStyle/>
        <a:p>
          <a:endParaRPr lang="pt-BR"/>
        </a:p>
      </dgm:t>
    </dgm:pt>
    <dgm:pt modelId="{4FC1F139-1F05-46D0-8A25-58323C7E9D3F}" type="sibTrans" cxnId="{D5700903-AD6C-44D7-9A40-A676862663BE}">
      <dgm:prSet/>
      <dgm:spPr/>
      <dgm:t>
        <a:bodyPr/>
        <a:lstStyle/>
        <a:p>
          <a:endParaRPr lang="pt-BR"/>
        </a:p>
      </dgm:t>
    </dgm:pt>
    <dgm:pt modelId="{75D1D9D4-7A05-4BEC-B280-48B65ABCE385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Rosana</a:t>
          </a:r>
          <a:endParaRPr lang="pt-BR" dirty="0"/>
        </a:p>
      </dgm:t>
    </dgm:pt>
    <dgm:pt modelId="{50C789D1-1D29-420F-941E-07182DCA2A1E}" type="parTrans" cxnId="{D5F5FC94-30A0-4B2C-824F-68B814879766}">
      <dgm:prSet/>
      <dgm:spPr/>
      <dgm:t>
        <a:bodyPr/>
        <a:lstStyle/>
        <a:p>
          <a:endParaRPr lang="pt-BR"/>
        </a:p>
      </dgm:t>
    </dgm:pt>
    <dgm:pt modelId="{2A978007-A3EB-45EF-8A02-C0605A7727FA}" type="sibTrans" cxnId="{D5F5FC94-30A0-4B2C-824F-68B814879766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6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6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6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6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2B3D49A3-761A-4A7E-BE4B-CB66B81EE896}" type="pres">
      <dgm:prSet presAssocID="{E07DBE48-6741-4921-B71A-1C7A82F4BA43}" presName="Name10" presStyleLbl="parChTrans1D2" presStyleIdx="2" presStyleCnt="6"/>
      <dgm:spPr/>
      <dgm:t>
        <a:bodyPr/>
        <a:lstStyle/>
        <a:p>
          <a:endParaRPr lang="pt-BR"/>
        </a:p>
      </dgm:t>
    </dgm:pt>
    <dgm:pt modelId="{A9B44562-6942-4481-94DD-A471FE14DFB7}" type="pres">
      <dgm:prSet presAssocID="{46FB554A-23F2-4D44-86A9-4499A3698F10}" presName="hierRoot2" presStyleCnt="0"/>
      <dgm:spPr/>
    </dgm:pt>
    <dgm:pt modelId="{CCB06CD4-8B5D-4F45-8C16-19C9884D09BF}" type="pres">
      <dgm:prSet presAssocID="{46FB554A-23F2-4D44-86A9-4499A3698F10}" presName="composite2" presStyleCnt="0"/>
      <dgm:spPr/>
    </dgm:pt>
    <dgm:pt modelId="{89ED7B44-C4E8-4BBE-AC78-019627B436FC}" type="pres">
      <dgm:prSet presAssocID="{46FB554A-23F2-4D44-86A9-4499A3698F10}" presName="background2" presStyleLbl="node2" presStyleIdx="2" presStyleCnt="6"/>
      <dgm:spPr/>
    </dgm:pt>
    <dgm:pt modelId="{0F43DE46-3796-4190-8404-BC0D573F748C}" type="pres">
      <dgm:prSet presAssocID="{46FB554A-23F2-4D44-86A9-4499A3698F10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CC8AFF-DFFB-45F3-BDB0-AAE4895D4F18}" type="pres">
      <dgm:prSet presAssocID="{46FB554A-23F2-4D44-86A9-4499A3698F10}" presName="hierChild3" presStyleCnt="0"/>
      <dgm:spPr/>
    </dgm:pt>
    <dgm:pt modelId="{76BB2007-5683-4A5D-8740-6F1E13FCC79F}" type="pres">
      <dgm:prSet presAssocID="{D7F11B98-67A2-4F30-8A83-2CBC00EF0412}" presName="Name10" presStyleLbl="parChTrans1D2" presStyleIdx="3" presStyleCnt="6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3" presStyleCnt="6"/>
      <dgm:spPr/>
    </dgm:pt>
    <dgm:pt modelId="{5AD3B0C1-83DE-407C-A8A8-550B99C75CC8}" type="pres">
      <dgm:prSet presAssocID="{2D9C038A-861A-4667-B9BA-9C43F4C15225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  <dgm:pt modelId="{329E7A3F-D754-41CA-BA3D-5925DBC041D6}" type="pres">
      <dgm:prSet presAssocID="{F7C98265-0CBB-4074-A562-7E7018C38246}" presName="Name10" presStyleLbl="parChTrans1D2" presStyleIdx="4" presStyleCnt="6"/>
      <dgm:spPr/>
      <dgm:t>
        <a:bodyPr/>
        <a:lstStyle/>
        <a:p>
          <a:endParaRPr lang="pt-BR"/>
        </a:p>
      </dgm:t>
    </dgm:pt>
    <dgm:pt modelId="{75E17195-9C93-4153-909A-F18C30E729F3}" type="pres">
      <dgm:prSet presAssocID="{1BF29E7A-1FEB-43C3-BC40-A0C7421B7DDB}" presName="hierRoot2" presStyleCnt="0"/>
      <dgm:spPr/>
    </dgm:pt>
    <dgm:pt modelId="{E86FD230-3FEE-4131-85D8-59719202F419}" type="pres">
      <dgm:prSet presAssocID="{1BF29E7A-1FEB-43C3-BC40-A0C7421B7DDB}" presName="composite2" presStyleCnt="0"/>
      <dgm:spPr/>
    </dgm:pt>
    <dgm:pt modelId="{058244CE-F7D4-4B8D-8671-2BE3F6E69F95}" type="pres">
      <dgm:prSet presAssocID="{1BF29E7A-1FEB-43C3-BC40-A0C7421B7DDB}" presName="background2" presStyleLbl="node2" presStyleIdx="4" presStyleCnt="6"/>
      <dgm:spPr/>
    </dgm:pt>
    <dgm:pt modelId="{8CD93249-780C-4A07-9B19-C72C358A1B61}" type="pres">
      <dgm:prSet presAssocID="{1BF29E7A-1FEB-43C3-BC40-A0C7421B7DDB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EFEFB87-0F5A-4E5F-BFD2-5310663B06E8}" type="pres">
      <dgm:prSet presAssocID="{1BF29E7A-1FEB-43C3-BC40-A0C7421B7DDB}" presName="hierChild3" presStyleCnt="0"/>
      <dgm:spPr/>
    </dgm:pt>
    <dgm:pt modelId="{90F92C00-D128-4476-AF1A-E8C06E811A49}" type="pres">
      <dgm:prSet presAssocID="{50C789D1-1D29-420F-941E-07182DCA2A1E}" presName="Name10" presStyleLbl="parChTrans1D2" presStyleIdx="5" presStyleCnt="6"/>
      <dgm:spPr/>
      <dgm:t>
        <a:bodyPr/>
        <a:lstStyle/>
        <a:p>
          <a:endParaRPr lang="pt-BR"/>
        </a:p>
      </dgm:t>
    </dgm:pt>
    <dgm:pt modelId="{20BDEBC2-C5C5-480D-BA5D-C23587FD1CBA}" type="pres">
      <dgm:prSet presAssocID="{75D1D9D4-7A05-4BEC-B280-48B65ABCE385}" presName="hierRoot2" presStyleCnt="0"/>
      <dgm:spPr/>
    </dgm:pt>
    <dgm:pt modelId="{68B10D26-8743-4D9D-8186-44B4E68A0F90}" type="pres">
      <dgm:prSet presAssocID="{75D1D9D4-7A05-4BEC-B280-48B65ABCE385}" presName="composite2" presStyleCnt="0"/>
      <dgm:spPr/>
    </dgm:pt>
    <dgm:pt modelId="{2100EF7B-C305-4574-A904-9A17A4B8B48F}" type="pres">
      <dgm:prSet presAssocID="{75D1D9D4-7A05-4BEC-B280-48B65ABCE385}" presName="background2" presStyleLbl="node2" presStyleIdx="5" presStyleCnt="6"/>
      <dgm:spPr/>
    </dgm:pt>
    <dgm:pt modelId="{E8277E64-88F5-4B51-813B-E3B81896A1FE}" type="pres">
      <dgm:prSet presAssocID="{75D1D9D4-7A05-4BEC-B280-48B65ABCE385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4A53921-4AAF-456D-B57B-0C58EFD2AE4B}" type="pres">
      <dgm:prSet presAssocID="{75D1D9D4-7A05-4BEC-B280-48B65ABCE385}" presName="hierChild3" presStyleCnt="0"/>
      <dgm:spPr/>
    </dgm:pt>
  </dgm:ptLst>
  <dgm:cxnLst>
    <dgm:cxn modelId="{E84A8110-913D-42E5-8864-389D7D7F42F3}" type="presOf" srcId="{0D4A6DFC-B323-41D0-B32E-A66E5F835DE6}" destId="{CD0A12C2-5ED7-4459-8EAD-66156F918689}" srcOrd="0" destOrd="0" presId="urn:microsoft.com/office/officeart/2005/8/layout/hierarchy1"/>
    <dgm:cxn modelId="{D5F5FC94-30A0-4B2C-824F-68B814879766}" srcId="{B79A7B69-EC9F-453D-BF60-39F1D563FB5A}" destId="{75D1D9D4-7A05-4BEC-B280-48B65ABCE385}" srcOrd="5" destOrd="0" parTransId="{50C789D1-1D29-420F-941E-07182DCA2A1E}" sibTransId="{2A978007-A3EB-45EF-8A02-C0605A7727FA}"/>
    <dgm:cxn modelId="{108BCEEE-77B3-417B-B150-00D13E794C9E}" type="presOf" srcId="{50C789D1-1D29-420F-941E-07182DCA2A1E}" destId="{90F92C00-D128-4476-AF1A-E8C06E811A49}" srcOrd="0" destOrd="0" presId="urn:microsoft.com/office/officeart/2005/8/layout/hierarchy1"/>
    <dgm:cxn modelId="{D5700903-AD6C-44D7-9A40-A676862663BE}" srcId="{B79A7B69-EC9F-453D-BF60-39F1D563FB5A}" destId="{1BF29E7A-1FEB-43C3-BC40-A0C7421B7DDB}" srcOrd="4" destOrd="0" parTransId="{F7C98265-0CBB-4074-A562-7E7018C38246}" sibTransId="{4FC1F139-1F05-46D0-8A25-58323C7E9D3F}"/>
    <dgm:cxn modelId="{533FC262-D1BA-4A7A-B6AE-3BABEE730C65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53EA5703-68D4-4043-AE6D-3250C10B6BF1}" type="presOf" srcId="{2D9C038A-861A-4667-B9BA-9C43F4C15225}" destId="{5AD3B0C1-83DE-407C-A8A8-550B99C75CC8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DC76E789-1FB6-4E25-B5B2-EC82BD2C32E2}" type="presOf" srcId="{D7F11B98-67A2-4F30-8A83-2CBC00EF0412}" destId="{76BB2007-5683-4A5D-8740-6F1E13FCC79F}" srcOrd="0" destOrd="0" presId="urn:microsoft.com/office/officeart/2005/8/layout/hierarchy1"/>
    <dgm:cxn modelId="{782B496A-7829-4E2A-95B6-A850CB5517FA}" type="presOf" srcId="{75D1D9D4-7A05-4BEC-B280-48B65ABCE385}" destId="{E8277E64-88F5-4B51-813B-E3B81896A1FE}" srcOrd="0" destOrd="0" presId="urn:microsoft.com/office/officeart/2005/8/layout/hierarchy1"/>
    <dgm:cxn modelId="{347A4F50-8F3E-4E60-AB4F-3F7A91F4CF36}" type="presOf" srcId="{62A5C6C7-9255-4D0D-9E4A-861583170F48}" destId="{14265921-64C2-4977-9B01-CD7DBB3BC6E3}" srcOrd="0" destOrd="0" presId="urn:microsoft.com/office/officeart/2005/8/layout/hierarchy1"/>
    <dgm:cxn modelId="{16445AA4-DE20-4086-96CA-7DA854F77F99}" type="presOf" srcId="{0ABF0C28-76C2-446C-B32E-83DC2DD2A841}" destId="{15C3198E-5120-425F-A404-00CC940FF1B3}" srcOrd="0" destOrd="0" presId="urn:microsoft.com/office/officeart/2005/8/layout/hierarchy1"/>
    <dgm:cxn modelId="{4C8A201B-D1A4-4501-92A3-443883713F0F}" srcId="{B79A7B69-EC9F-453D-BF60-39F1D563FB5A}" destId="{46FB554A-23F2-4D44-86A9-4499A3698F10}" srcOrd="2" destOrd="0" parTransId="{E07DBE48-6741-4921-B71A-1C7A82F4BA43}" sibTransId="{6F5BAA59-06A4-42E9-B5F7-617DFFE0FFA5}"/>
    <dgm:cxn modelId="{427883A9-02C8-4F9B-AB9C-4902012206CA}" type="presOf" srcId="{46FB554A-23F2-4D44-86A9-4499A3698F10}" destId="{0F43DE46-3796-4190-8404-BC0D573F748C}" srcOrd="0" destOrd="0" presId="urn:microsoft.com/office/officeart/2005/8/layout/hierarchy1"/>
    <dgm:cxn modelId="{F5ED040A-FD31-45D4-A1BE-A2E51E91D73C}" type="presOf" srcId="{4FC429FE-3261-453F-9AF4-761F03A957E9}" destId="{1FFD7995-B41E-4821-AE6B-C3EB4A5A9F96}" srcOrd="0" destOrd="0" presId="urn:microsoft.com/office/officeart/2005/8/layout/hierarchy1"/>
    <dgm:cxn modelId="{BB97CD20-38D3-44E0-9EC0-28FF1D0CBF4E}" type="presOf" srcId="{B79A7B69-EC9F-453D-BF60-39F1D563FB5A}" destId="{E3F4A765-5C21-4905-A610-CCABBEA63B90}" srcOrd="0" destOrd="0" presId="urn:microsoft.com/office/officeart/2005/8/layout/hierarchy1"/>
    <dgm:cxn modelId="{BC7B315F-CBB0-4674-8A35-BF76A8A6A5F3}" type="presOf" srcId="{E07DBE48-6741-4921-B71A-1C7A82F4BA43}" destId="{2B3D49A3-761A-4A7E-BE4B-CB66B81EE896}" srcOrd="0" destOrd="0" presId="urn:microsoft.com/office/officeart/2005/8/layout/hierarchy1"/>
    <dgm:cxn modelId="{44806ABF-D711-4E39-8E47-1543A1E109B8}" type="presOf" srcId="{F7C98265-0CBB-4074-A562-7E7018C38246}" destId="{329E7A3F-D754-41CA-BA3D-5925DBC041D6}" srcOrd="0" destOrd="0" presId="urn:microsoft.com/office/officeart/2005/8/layout/hierarchy1"/>
    <dgm:cxn modelId="{EAC1A075-4413-4A4A-AF33-ED6515F18CB9}" type="presOf" srcId="{1BF29E7A-1FEB-43C3-BC40-A0C7421B7DDB}" destId="{8CD93249-780C-4A07-9B19-C72C358A1B61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F7813C5E-1D87-43EE-A7BC-D4311DA31ABF}" srcId="{B79A7B69-EC9F-453D-BF60-39F1D563FB5A}" destId="{2D9C038A-861A-4667-B9BA-9C43F4C15225}" srcOrd="3" destOrd="0" parTransId="{D7F11B98-67A2-4F30-8A83-2CBC00EF0412}" sibTransId="{8F56600F-7C1A-41DA-9829-E426E5B17696}"/>
    <dgm:cxn modelId="{3C4D9611-2F9D-4DC9-A9B1-6A0F998E184D}" type="presParOf" srcId="{CD0A12C2-5ED7-4459-8EAD-66156F918689}" destId="{C948DA7E-A026-419A-948E-371A51D2FDE8}" srcOrd="0" destOrd="0" presId="urn:microsoft.com/office/officeart/2005/8/layout/hierarchy1"/>
    <dgm:cxn modelId="{A500A887-34D2-4C89-8973-A821DE4535E9}" type="presParOf" srcId="{C948DA7E-A026-419A-948E-371A51D2FDE8}" destId="{7E54E0E3-0699-4582-9202-9498ADBFB9C4}" srcOrd="0" destOrd="0" presId="urn:microsoft.com/office/officeart/2005/8/layout/hierarchy1"/>
    <dgm:cxn modelId="{1997D354-A1D9-4623-9E33-5996CAAEBAD5}" type="presParOf" srcId="{7E54E0E3-0699-4582-9202-9498ADBFB9C4}" destId="{0916F4F8-16FD-43C9-A674-98BCC74F78FC}" srcOrd="0" destOrd="0" presId="urn:microsoft.com/office/officeart/2005/8/layout/hierarchy1"/>
    <dgm:cxn modelId="{6C5A0F57-89B0-4BBC-B7E1-42E239D723D2}" type="presParOf" srcId="{7E54E0E3-0699-4582-9202-9498ADBFB9C4}" destId="{E3F4A765-5C21-4905-A610-CCABBEA63B90}" srcOrd="1" destOrd="0" presId="urn:microsoft.com/office/officeart/2005/8/layout/hierarchy1"/>
    <dgm:cxn modelId="{97F9F2DA-0BFF-4ACB-9B35-0BE00704D6D9}" type="presParOf" srcId="{C948DA7E-A026-419A-948E-371A51D2FDE8}" destId="{C078AE00-8433-4684-8FE2-7B59BBF8E3E7}" srcOrd="1" destOrd="0" presId="urn:microsoft.com/office/officeart/2005/8/layout/hierarchy1"/>
    <dgm:cxn modelId="{16098BB5-139C-4FBD-A2DC-D6B7EFFB69D7}" type="presParOf" srcId="{C078AE00-8433-4684-8FE2-7B59BBF8E3E7}" destId="{15C3198E-5120-425F-A404-00CC940FF1B3}" srcOrd="0" destOrd="0" presId="urn:microsoft.com/office/officeart/2005/8/layout/hierarchy1"/>
    <dgm:cxn modelId="{715D8E18-CD56-445A-B1EA-7553AB9F9C04}" type="presParOf" srcId="{C078AE00-8433-4684-8FE2-7B59BBF8E3E7}" destId="{E9F2E23B-1EF8-4266-92BF-D7D24EBC9C20}" srcOrd="1" destOrd="0" presId="urn:microsoft.com/office/officeart/2005/8/layout/hierarchy1"/>
    <dgm:cxn modelId="{C04EB907-5401-40F2-B490-046B98DC6D3E}" type="presParOf" srcId="{E9F2E23B-1EF8-4266-92BF-D7D24EBC9C20}" destId="{93A14714-0E6B-4A3C-8C41-CCE810F18B3A}" srcOrd="0" destOrd="0" presId="urn:microsoft.com/office/officeart/2005/8/layout/hierarchy1"/>
    <dgm:cxn modelId="{C6B447E6-0742-4FA3-B9BD-E4B21C4BF091}" type="presParOf" srcId="{93A14714-0E6B-4A3C-8C41-CCE810F18B3A}" destId="{259C4E3D-9F47-4794-A460-AF5EB12B844C}" srcOrd="0" destOrd="0" presId="urn:microsoft.com/office/officeart/2005/8/layout/hierarchy1"/>
    <dgm:cxn modelId="{57EFB039-77B7-4644-8337-4A0AC2A9D40B}" type="presParOf" srcId="{93A14714-0E6B-4A3C-8C41-CCE810F18B3A}" destId="{08AABA0C-AD55-4FE4-A78D-1BDA7D468403}" srcOrd="1" destOrd="0" presId="urn:microsoft.com/office/officeart/2005/8/layout/hierarchy1"/>
    <dgm:cxn modelId="{6C6F1092-01D6-428E-B632-6E633ABD2EC5}" type="presParOf" srcId="{E9F2E23B-1EF8-4266-92BF-D7D24EBC9C20}" destId="{52AB5B2A-35FF-467D-9D39-450A4FF0D955}" srcOrd="1" destOrd="0" presId="urn:microsoft.com/office/officeart/2005/8/layout/hierarchy1"/>
    <dgm:cxn modelId="{718295D3-AF76-401A-A3CE-8913348C93C0}" type="presParOf" srcId="{C078AE00-8433-4684-8FE2-7B59BBF8E3E7}" destId="{1FFD7995-B41E-4821-AE6B-C3EB4A5A9F96}" srcOrd="2" destOrd="0" presId="urn:microsoft.com/office/officeart/2005/8/layout/hierarchy1"/>
    <dgm:cxn modelId="{46371EA2-9B7D-4CC6-821F-D4AA969C53A2}" type="presParOf" srcId="{C078AE00-8433-4684-8FE2-7B59BBF8E3E7}" destId="{E82C1D79-C717-4EEB-9036-CF30ABE57124}" srcOrd="3" destOrd="0" presId="urn:microsoft.com/office/officeart/2005/8/layout/hierarchy1"/>
    <dgm:cxn modelId="{AD9CF070-59DA-4972-8857-C5E78534F498}" type="presParOf" srcId="{E82C1D79-C717-4EEB-9036-CF30ABE57124}" destId="{28C52F30-DC2F-4A3A-8B82-17838B2FBB27}" srcOrd="0" destOrd="0" presId="urn:microsoft.com/office/officeart/2005/8/layout/hierarchy1"/>
    <dgm:cxn modelId="{A3EFEF40-850C-409E-9B36-8E880B42A533}" type="presParOf" srcId="{28C52F30-DC2F-4A3A-8B82-17838B2FBB27}" destId="{5B49302A-C14E-4F13-8D0C-33E1B6680569}" srcOrd="0" destOrd="0" presId="urn:microsoft.com/office/officeart/2005/8/layout/hierarchy1"/>
    <dgm:cxn modelId="{2F803086-F928-4444-B75B-FC49212A03A7}" type="presParOf" srcId="{28C52F30-DC2F-4A3A-8B82-17838B2FBB27}" destId="{14265921-64C2-4977-9B01-CD7DBB3BC6E3}" srcOrd="1" destOrd="0" presId="urn:microsoft.com/office/officeart/2005/8/layout/hierarchy1"/>
    <dgm:cxn modelId="{1EE1A7E4-F1EC-4293-9655-8EC7AFA1C4E5}" type="presParOf" srcId="{E82C1D79-C717-4EEB-9036-CF30ABE57124}" destId="{6597CD41-750D-4456-A482-3FEB9857CA4C}" srcOrd="1" destOrd="0" presId="urn:microsoft.com/office/officeart/2005/8/layout/hierarchy1"/>
    <dgm:cxn modelId="{9D123B11-8902-4544-8875-48758A62F1ED}" type="presParOf" srcId="{C078AE00-8433-4684-8FE2-7B59BBF8E3E7}" destId="{2B3D49A3-761A-4A7E-BE4B-CB66B81EE896}" srcOrd="4" destOrd="0" presId="urn:microsoft.com/office/officeart/2005/8/layout/hierarchy1"/>
    <dgm:cxn modelId="{0EA7F342-A501-4098-9C40-5EC62052AA87}" type="presParOf" srcId="{C078AE00-8433-4684-8FE2-7B59BBF8E3E7}" destId="{A9B44562-6942-4481-94DD-A471FE14DFB7}" srcOrd="5" destOrd="0" presId="urn:microsoft.com/office/officeart/2005/8/layout/hierarchy1"/>
    <dgm:cxn modelId="{9BFBD51F-F9EE-479F-B6D4-D80C5631363F}" type="presParOf" srcId="{A9B44562-6942-4481-94DD-A471FE14DFB7}" destId="{CCB06CD4-8B5D-4F45-8C16-19C9884D09BF}" srcOrd="0" destOrd="0" presId="urn:microsoft.com/office/officeart/2005/8/layout/hierarchy1"/>
    <dgm:cxn modelId="{FB0F4235-64F1-4F60-AC5C-3AB0888FDDB7}" type="presParOf" srcId="{CCB06CD4-8B5D-4F45-8C16-19C9884D09BF}" destId="{89ED7B44-C4E8-4BBE-AC78-019627B436FC}" srcOrd="0" destOrd="0" presId="urn:microsoft.com/office/officeart/2005/8/layout/hierarchy1"/>
    <dgm:cxn modelId="{E6858FBB-E1AB-4CF0-B0CA-209FC74E8CEA}" type="presParOf" srcId="{CCB06CD4-8B5D-4F45-8C16-19C9884D09BF}" destId="{0F43DE46-3796-4190-8404-BC0D573F748C}" srcOrd="1" destOrd="0" presId="urn:microsoft.com/office/officeart/2005/8/layout/hierarchy1"/>
    <dgm:cxn modelId="{79E30835-0951-4816-8EDE-E906327083E3}" type="presParOf" srcId="{A9B44562-6942-4481-94DD-A471FE14DFB7}" destId="{C1CC8AFF-DFFB-45F3-BDB0-AAE4895D4F18}" srcOrd="1" destOrd="0" presId="urn:microsoft.com/office/officeart/2005/8/layout/hierarchy1"/>
    <dgm:cxn modelId="{4113F5EC-8156-4127-82BB-CB953308E497}" type="presParOf" srcId="{C078AE00-8433-4684-8FE2-7B59BBF8E3E7}" destId="{76BB2007-5683-4A5D-8740-6F1E13FCC79F}" srcOrd="6" destOrd="0" presId="urn:microsoft.com/office/officeart/2005/8/layout/hierarchy1"/>
    <dgm:cxn modelId="{22DD95D9-52EF-492E-9580-3AE30600669B}" type="presParOf" srcId="{C078AE00-8433-4684-8FE2-7B59BBF8E3E7}" destId="{1CB0134B-23EA-4598-9201-630A0904696A}" srcOrd="7" destOrd="0" presId="urn:microsoft.com/office/officeart/2005/8/layout/hierarchy1"/>
    <dgm:cxn modelId="{FB38E03B-6D20-4410-913F-2600F2A0FC39}" type="presParOf" srcId="{1CB0134B-23EA-4598-9201-630A0904696A}" destId="{5D441C97-1A8B-4574-B33C-3DC670F01127}" srcOrd="0" destOrd="0" presId="urn:microsoft.com/office/officeart/2005/8/layout/hierarchy1"/>
    <dgm:cxn modelId="{B2746C63-3704-4985-BB5C-0DB7C4E58C4D}" type="presParOf" srcId="{5D441C97-1A8B-4574-B33C-3DC670F01127}" destId="{EEAFD8C8-B145-4AA5-9285-42ECB50E460F}" srcOrd="0" destOrd="0" presId="urn:microsoft.com/office/officeart/2005/8/layout/hierarchy1"/>
    <dgm:cxn modelId="{28601EC0-7E5E-4BF5-93D2-7E882C36AF1F}" type="presParOf" srcId="{5D441C97-1A8B-4574-B33C-3DC670F01127}" destId="{5AD3B0C1-83DE-407C-A8A8-550B99C75CC8}" srcOrd="1" destOrd="0" presId="urn:microsoft.com/office/officeart/2005/8/layout/hierarchy1"/>
    <dgm:cxn modelId="{099F5DE3-802D-4B45-BC06-C1380991DDCE}" type="presParOf" srcId="{1CB0134B-23EA-4598-9201-630A0904696A}" destId="{3FFF2DB6-9442-4DBE-83C4-108259EBE502}" srcOrd="1" destOrd="0" presId="urn:microsoft.com/office/officeart/2005/8/layout/hierarchy1"/>
    <dgm:cxn modelId="{02CFBF77-FA10-49CD-81A1-8EA39662051C}" type="presParOf" srcId="{C078AE00-8433-4684-8FE2-7B59BBF8E3E7}" destId="{329E7A3F-D754-41CA-BA3D-5925DBC041D6}" srcOrd="8" destOrd="0" presId="urn:microsoft.com/office/officeart/2005/8/layout/hierarchy1"/>
    <dgm:cxn modelId="{569D8425-545E-4043-925A-38FBABFD7275}" type="presParOf" srcId="{C078AE00-8433-4684-8FE2-7B59BBF8E3E7}" destId="{75E17195-9C93-4153-909A-F18C30E729F3}" srcOrd="9" destOrd="0" presId="urn:microsoft.com/office/officeart/2005/8/layout/hierarchy1"/>
    <dgm:cxn modelId="{008F2E62-C404-4029-BBDB-A739460B541F}" type="presParOf" srcId="{75E17195-9C93-4153-909A-F18C30E729F3}" destId="{E86FD230-3FEE-4131-85D8-59719202F419}" srcOrd="0" destOrd="0" presId="urn:microsoft.com/office/officeart/2005/8/layout/hierarchy1"/>
    <dgm:cxn modelId="{F7D7B317-FA65-46D6-9CA3-C0CCEA67B828}" type="presParOf" srcId="{E86FD230-3FEE-4131-85D8-59719202F419}" destId="{058244CE-F7D4-4B8D-8671-2BE3F6E69F95}" srcOrd="0" destOrd="0" presId="urn:microsoft.com/office/officeart/2005/8/layout/hierarchy1"/>
    <dgm:cxn modelId="{6A1B126E-9854-44EA-B8D8-243F116CB111}" type="presParOf" srcId="{E86FD230-3FEE-4131-85D8-59719202F419}" destId="{8CD93249-780C-4A07-9B19-C72C358A1B61}" srcOrd="1" destOrd="0" presId="urn:microsoft.com/office/officeart/2005/8/layout/hierarchy1"/>
    <dgm:cxn modelId="{D0ED7BC9-7CC7-46D7-86BB-8B57F5E8E117}" type="presParOf" srcId="{75E17195-9C93-4153-909A-F18C30E729F3}" destId="{BEFEFB87-0F5A-4E5F-BFD2-5310663B06E8}" srcOrd="1" destOrd="0" presId="urn:microsoft.com/office/officeart/2005/8/layout/hierarchy1"/>
    <dgm:cxn modelId="{B1BDEE81-57FA-45C8-8579-690DA6A8F6F8}" type="presParOf" srcId="{C078AE00-8433-4684-8FE2-7B59BBF8E3E7}" destId="{90F92C00-D128-4476-AF1A-E8C06E811A49}" srcOrd="10" destOrd="0" presId="urn:microsoft.com/office/officeart/2005/8/layout/hierarchy1"/>
    <dgm:cxn modelId="{C5FACFBA-D0FA-491F-99EF-1326B7DDEDDC}" type="presParOf" srcId="{C078AE00-8433-4684-8FE2-7B59BBF8E3E7}" destId="{20BDEBC2-C5C5-480D-BA5D-C23587FD1CBA}" srcOrd="11" destOrd="0" presId="urn:microsoft.com/office/officeart/2005/8/layout/hierarchy1"/>
    <dgm:cxn modelId="{B3FD2573-8AE2-4DBE-8D89-0725A7E7D03E}" type="presParOf" srcId="{20BDEBC2-C5C5-480D-BA5D-C23587FD1CBA}" destId="{68B10D26-8743-4D9D-8186-44B4E68A0F90}" srcOrd="0" destOrd="0" presId="urn:microsoft.com/office/officeart/2005/8/layout/hierarchy1"/>
    <dgm:cxn modelId="{4D54ECE3-515D-46D6-8E7A-768263EE7603}" type="presParOf" srcId="{68B10D26-8743-4D9D-8186-44B4E68A0F90}" destId="{2100EF7B-C305-4574-A904-9A17A4B8B48F}" srcOrd="0" destOrd="0" presId="urn:microsoft.com/office/officeart/2005/8/layout/hierarchy1"/>
    <dgm:cxn modelId="{E1832E45-1E76-4827-8175-12FD51795EE5}" type="presParOf" srcId="{68B10D26-8743-4D9D-8186-44B4E68A0F90}" destId="{E8277E64-88F5-4B51-813B-E3B81896A1FE}" srcOrd="1" destOrd="0" presId="urn:microsoft.com/office/officeart/2005/8/layout/hierarchy1"/>
    <dgm:cxn modelId="{5CE9B5A1-AD23-4330-B55D-B2446BBC8493}" type="presParOf" srcId="{20BDEBC2-C5C5-480D-BA5D-C23587FD1CBA}" destId="{14A53921-4AAF-456D-B57B-0C58EFD2AE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100" dirty="0" smtClean="0"/>
            <a:t>UGI</a:t>
          </a:r>
        </a:p>
        <a:p>
          <a:r>
            <a:rPr lang="pt-BR" sz="1100" dirty="0" smtClean="0"/>
            <a:t>Campinas</a:t>
          </a:r>
          <a:endParaRPr lang="pt-BR" sz="11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1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1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Arthur Nogueira</a:t>
          </a:r>
          <a:endParaRPr lang="pt-BR" sz="11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1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1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Cosmópolis</a:t>
          </a:r>
          <a:endParaRPr lang="pt-BR" sz="11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1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100"/>
        </a:p>
      </dgm:t>
    </dgm:pt>
    <dgm:pt modelId="{46FB554A-23F2-4D44-86A9-4499A3698F10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Holambra</a:t>
          </a:r>
          <a:endParaRPr lang="pt-BR" sz="1100" dirty="0"/>
        </a:p>
      </dgm:t>
    </dgm:pt>
    <dgm:pt modelId="{E07DBE48-6741-4921-B71A-1C7A82F4BA43}" type="parTrans" cxnId="{4C8A201B-D1A4-4501-92A3-443883713F0F}">
      <dgm:prSet/>
      <dgm:spPr/>
      <dgm:t>
        <a:bodyPr/>
        <a:lstStyle/>
        <a:p>
          <a:endParaRPr lang="pt-BR" sz="1100"/>
        </a:p>
      </dgm:t>
    </dgm:pt>
    <dgm:pt modelId="{6F5BAA59-06A4-42E9-B5F7-617DFFE0FFA5}" type="sibTrans" cxnId="{4C8A201B-D1A4-4501-92A3-443883713F0F}">
      <dgm:prSet/>
      <dgm:spPr/>
      <dgm:t>
        <a:bodyPr/>
        <a:lstStyle/>
        <a:p>
          <a:endParaRPr lang="pt-BR" sz="1100"/>
        </a:p>
      </dgm:t>
    </dgm:pt>
    <dgm:pt modelId="{2D9C038A-861A-4667-B9BA-9C43F4C15225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Indaiatuba</a:t>
          </a:r>
          <a:endParaRPr lang="pt-BR" sz="1100" dirty="0"/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 sz="1100"/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 sz="1100"/>
        </a:p>
      </dgm:t>
    </dgm:pt>
    <dgm:pt modelId="{1BF29E7A-1FEB-43C3-BC40-A0C7421B7DDB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Itatiba</a:t>
          </a:r>
          <a:endParaRPr lang="pt-BR" sz="1100" dirty="0"/>
        </a:p>
      </dgm:t>
    </dgm:pt>
    <dgm:pt modelId="{F7C98265-0CBB-4074-A562-7E7018C38246}" type="parTrans" cxnId="{D5700903-AD6C-44D7-9A40-A676862663BE}">
      <dgm:prSet/>
      <dgm:spPr/>
      <dgm:t>
        <a:bodyPr/>
        <a:lstStyle/>
        <a:p>
          <a:endParaRPr lang="pt-BR" sz="1100"/>
        </a:p>
      </dgm:t>
    </dgm:pt>
    <dgm:pt modelId="{4FC1F139-1F05-46D0-8A25-58323C7E9D3F}" type="sibTrans" cxnId="{D5700903-AD6C-44D7-9A40-A676862663BE}">
      <dgm:prSet/>
      <dgm:spPr/>
      <dgm:t>
        <a:bodyPr/>
        <a:lstStyle/>
        <a:p>
          <a:endParaRPr lang="pt-BR" sz="11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5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5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2B3D49A3-761A-4A7E-BE4B-CB66B81EE896}" type="pres">
      <dgm:prSet presAssocID="{E07DBE48-6741-4921-B71A-1C7A82F4BA43}" presName="Name10" presStyleLbl="parChTrans1D2" presStyleIdx="2" presStyleCnt="5"/>
      <dgm:spPr/>
      <dgm:t>
        <a:bodyPr/>
        <a:lstStyle/>
        <a:p>
          <a:endParaRPr lang="pt-BR"/>
        </a:p>
      </dgm:t>
    </dgm:pt>
    <dgm:pt modelId="{A9B44562-6942-4481-94DD-A471FE14DFB7}" type="pres">
      <dgm:prSet presAssocID="{46FB554A-23F2-4D44-86A9-4499A3698F10}" presName="hierRoot2" presStyleCnt="0"/>
      <dgm:spPr/>
    </dgm:pt>
    <dgm:pt modelId="{CCB06CD4-8B5D-4F45-8C16-19C9884D09BF}" type="pres">
      <dgm:prSet presAssocID="{46FB554A-23F2-4D44-86A9-4499A3698F10}" presName="composite2" presStyleCnt="0"/>
      <dgm:spPr/>
    </dgm:pt>
    <dgm:pt modelId="{89ED7B44-C4E8-4BBE-AC78-019627B436FC}" type="pres">
      <dgm:prSet presAssocID="{46FB554A-23F2-4D44-86A9-4499A3698F10}" presName="background2" presStyleLbl="node2" presStyleIdx="2" presStyleCnt="5"/>
      <dgm:spPr/>
    </dgm:pt>
    <dgm:pt modelId="{0F43DE46-3796-4190-8404-BC0D573F748C}" type="pres">
      <dgm:prSet presAssocID="{46FB554A-23F2-4D44-86A9-4499A3698F10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CC8AFF-DFFB-45F3-BDB0-AAE4895D4F18}" type="pres">
      <dgm:prSet presAssocID="{46FB554A-23F2-4D44-86A9-4499A3698F10}" presName="hierChild3" presStyleCnt="0"/>
      <dgm:spPr/>
    </dgm:pt>
    <dgm:pt modelId="{76BB2007-5683-4A5D-8740-6F1E13FCC79F}" type="pres">
      <dgm:prSet presAssocID="{D7F11B98-67A2-4F30-8A83-2CBC00EF0412}" presName="Name10" presStyleLbl="parChTrans1D2" presStyleIdx="3" presStyleCnt="5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3" presStyleCnt="5"/>
      <dgm:spPr/>
    </dgm:pt>
    <dgm:pt modelId="{5AD3B0C1-83DE-407C-A8A8-550B99C75CC8}" type="pres">
      <dgm:prSet presAssocID="{2D9C038A-861A-4667-B9BA-9C43F4C15225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  <dgm:pt modelId="{329E7A3F-D754-41CA-BA3D-5925DBC041D6}" type="pres">
      <dgm:prSet presAssocID="{F7C98265-0CBB-4074-A562-7E7018C38246}" presName="Name10" presStyleLbl="parChTrans1D2" presStyleIdx="4" presStyleCnt="5"/>
      <dgm:spPr/>
      <dgm:t>
        <a:bodyPr/>
        <a:lstStyle/>
        <a:p>
          <a:endParaRPr lang="pt-BR"/>
        </a:p>
      </dgm:t>
    </dgm:pt>
    <dgm:pt modelId="{75E17195-9C93-4153-909A-F18C30E729F3}" type="pres">
      <dgm:prSet presAssocID="{1BF29E7A-1FEB-43C3-BC40-A0C7421B7DDB}" presName="hierRoot2" presStyleCnt="0"/>
      <dgm:spPr/>
    </dgm:pt>
    <dgm:pt modelId="{E86FD230-3FEE-4131-85D8-59719202F419}" type="pres">
      <dgm:prSet presAssocID="{1BF29E7A-1FEB-43C3-BC40-A0C7421B7DDB}" presName="composite2" presStyleCnt="0"/>
      <dgm:spPr/>
    </dgm:pt>
    <dgm:pt modelId="{058244CE-F7D4-4B8D-8671-2BE3F6E69F95}" type="pres">
      <dgm:prSet presAssocID="{1BF29E7A-1FEB-43C3-BC40-A0C7421B7DDB}" presName="background2" presStyleLbl="node2" presStyleIdx="4" presStyleCnt="5"/>
      <dgm:spPr/>
    </dgm:pt>
    <dgm:pt modelId="{8CD93249-780C-4A07-9B19-C72C358A1B61}" type="pres">
      <dgm:prSet presAssocID="{1BF29E7A-1FEB-43C3-BC40-A0C7421B7DDB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EFEFB87-0F5A-4E5F-BFD2-5310663B06E8}" type="pres">
      <dgm:prSet presAssocID="{1BF29E7A-1FEB-43C3-BC40-A0C7421B7DDB}" presName="hierChild3" presStyleCnt="0"/>
      <dgm:spPr/>
    </dgm:pt>
  </dgm:ptLst>
  <dgm:cxnLst>
    <dgm:cxn modelId="{8EC2F404-E00A-487C-ABEF-832192F1AED9}" type="presOf" srcId="{0ABF0C28-76C2-446C-B32E-83DC2DD2A841}" destId="{15C3198E-5120-425F-A404-00CC940FF1B3}" srcOrd="0" destOrd="0" presId="urn:microsoft.com/office/officeart/2005/8/layout/hierarchy1"/>
    <dgm:cxn modelId="{F5D26B5A-9616-4AC1-9AF4-D2E2C47DC096}" type="presOf" srcId="{B79A7B69-EC9F-453D-BF60-39F1D563FB5A}" destId="{E3F4A765-5C21-4905-A610-CCABBEA63B90}" srcOrd="0" destOrd="0" presId="urn:microsoft.com/office/officeart/2005/8/layout/hierarchy1"/>
    <dgm:cxn modelId="{6784740B-3029-4CC8-BA5F-783C51BAF8FD}" type="presOf" srcId="{F7C98265-0CBB-4074-A562-7E7018C38246}" destId="{329E7A3F-D754-41CA-BA3D-5925DBC041D6}" srcOrd="0" destOrd="0" presId="urn:microsoft.com/office/officeart/2005/8/layout/hierarchy1"/>
    <dgm:cxn modelId="{01049BA4-9777-4A85-9172-578748A4A80B}" type="presOf" srcId="{1BF29E7A-1FEB-43C3-BC40-A0C7421B7DDB}" destId="{8CD93249-780C-4A07-9B19-C72C358A1B61}" srcOrd="0" destOrd="0" presId="urn:microsoft.com/office/officeart/2005/8/layout/hierarchy1"/>
    <dgm:cxn modelId="{D5700903-AD6C-44D7-9A40-A676862663BE}" srcId="{B79A7B69-EC9F-453D-BF60-39F1D563FB5A}" destId="{1BF29E7A-1FEB-43C3-BC40-A0C7421B7DDB}" srcOrd="4" destOrd="0" parTransId="{F7C98265-0CBB-4074-A562-7E7018C38246}" sibTransId="{4FC1F139-1F05-46D0-8A25-58323C7E9D3F}"/>
    <dgm:cxn modelId="{254815A9-3E0D-4211-814B-1A9FA7B24B34}" type="presOf" srcId="{0D4A6DFC-B323-41D0-B32E-A66E5F835DE6}" destId="{CD0A12C2-5ED7-4459-8EAD-66156F918689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0F7E9D9-2F8B-4281-93A0-9AAF54A2E4D8}" type="presOf" srcId="{8C2091DA-E842-45AF-A117-59BA9351ED6A}" destId="{08AABA0C-AD55-4FE4-A78D-1BDA7D46840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6F39F3F0-AF3C-425E-9C51-BE53F6AAA600}" type="presOf" srcId="{D7F11B98-67A2-4F30-8A83-2CBC00EF0412}" destId="{76BB2007-5683-4A5D-8740-6F1E13FCC79F}" srcOrd="0" destOrd="0" presId="urn:microsoft.com/office/officeart/2005/8/layout/hierarchy1"/>
    <dgm:cxn modelId="{4C8A201B-D1A4-4501-92A3-443883713F0F}" srcId="{B79A7B69-EC9F-453D-BF60-39F1D563FB5A}" destId="{46FB554A-23F2-4D44-86A9-4499A3698F10}" srcOrd="2" destOrd="0" parTransId="{E07DBE48-6741-4921-B71A-1C7A82F4BA43}" sibTransId="{6F5BAA59-06A4-42E9-B5F7-617DFFE0FFA5}"/>
    <dgm:cxn modelId="{7385E63C-C152-4F32-9D88-EE9A3F746559}" type="presOf" srcId="{4FC429FE-3261-453F-9AF4-761F03A957E9}" destId="{1FFD7995-B41E-4821-AE6B-C3EB4A5A9F96}" srcOrd="0" destOrd="0" presId="urn:microsoft.com/office/officeart/2005/8/layout/hierarchy1"/>
    <dgm:cxn modelId="{8E404A9B-1030-413C-B0DB-DDE0E437D6DC}" type="presOf" srcId="{E07DBE48-6741-4921-B71A-1C7A82F4BA43}" destId="{2B3D49A3-761A-4A7E-BE4B-CB66B81EE896}" srcOrd="0" destOrd="0" presId="urn:microsoft.com/office/officeart/2005/8/layout/hierarchy1"/>
    <dgm:cxn modelId="{495315D2-1E66-4AC1-8150-0EFC9D521DB7}" type="presOf" srcId="{62A5C6C7-9255-4D0D-9E4A-861583170F48}" destId="{14265921-64C2-4977-9B01-CD7DBB3BC6E3}" srcOrd="0" destOrd="0" presId="urn:microsoft.com/office/officeart/2005/8/layout/hierarchy1"/>
    <dgm:cxn modelId="{81B960B0-C8DD-433C-B164-B251B77C58CC}" type="presOf" srcId="{46FB554A-23F2-4D44-86A9-4499A3698F10}" destId="{0F43DE46-3796-4190-8404-BC0D573F748C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F7813C5E-1D87-43EE-A7BC-D4311DA31ABF}" srcId="{B79A7B69-EC9F-453D-BF60-39F1D563FB5A}" destId="{2D9C038A-861A-4667-B9BA-9C43F4C15225}" srcOrd="3" destOrd="0" parTransId="{D7F11B98-67A2-4F30-8A83-2CBC00EF0412}" sibTransId="{8F56600F-7C1A-41DA-9829-E426E5B17696}"/>
    <dgm:cxn modelId="{541440C2-075D-491D-B9A6-CA1FE3E68573}" type="presOf" srcId="{2D9C038A-861A-4667-B9BA-9C43F4C15225}" destId="{5AD3B0C1-83DE-407C-A8A8-550B99C75CC8}" srcOrd="0" destOrd="0" presId="urn:microsoft.com/office/officeart/2005/8/layout/hierarchy1"/>
    <dgm:cxn modelId="{291E2CBC-07AF-4F89-A4E8-92C8F2F64287}" type="presParOf" srcId="{CD0A12C2-5ED7-4459-8EAD-66156F918689}" destId="{C948DA7E-A026-419A-948E-371A51D2FDE8}" srcOrd="0" destOrd="0" presId="urn:microsoft.com/office/officeart/2005/8/layout/hierarchy1"/>
    <dgm:cxn modelId="{5DDADFEC-BD78-451B-88A0-96B51AFAA19B}" type="presParOf" srcId="{C948DA7E-A026-419A-948E-371A51D2FDE8}" destId="{7E54E0E3-0699-4582-9202-9498ADBFB9C4}" srcOrd="0" destOrd="0" presId="urn:microsoft.com/office/officeart/2005/8/layout/hierarchy1"/>
    <dgm:cxn modelId="{1E4B7FA9-A642-4F82-BE69-D41A1783E730}" type="presParOf" srcId="{7E54E0E3-0699-4582-9202-9498ADBFB9C4}" destId="{0916F4F8-16FD-43C9-A674-98BCC74F78FC}" srcOrd="0" destOrd="0" presId="urn:microsoft.com/office/officeart/2005/8/layout/hierarchy1"/>
    <dgm:cxn modelId="{F9E0AC4C-C140-4BDE-9348-8C25D24C3857}" type="presParOf" srcId="{7E54E0E3-0699-4582-9202-9498ADBFB9C4}" destId="{E3F4A765-5C21-4905-A610-CCABBEA63B90}" srcOrd="1" destOrd="0" presId="urn:microsoft.com/office/officeart/2005/8/layout/hierarchy1"/>
    <dgm:cxn modelId="{A3EE2ABF-DBC9-4D84-BA6C-0FF8219B63CC}" type="presParOf" srcId="{C948DA7E-A026-419A-948E-371A51D2FDE8}" destId="{C078AE00-8433-4684-8FE2-7B59BBF8E3E7}" srcOrd="1" destOrd="0" presId="urn:microsoft.com/office/officeart/2005/8/layout/hierarchy1"/>
    <dgm:cxn modelId="{CB7DD4A8-C733-4735-9145-06BBF259078D}" type="presParOf" srcId="{C078AE00-8433-4684-8FE2-7B59BBF8E3E7}" destId="{15C3198E-5120-425F-A404-00CC940FF1B3}" srcOrd="0" destOrd="0" presId="urn:microsoft.com/office/officeart/2005/8/layout/hierarchy1"/>
    <dgm:cxn modelId="{F23DF94C-142F-4C42-9297-7CBFAC1A55E8}" type="presParOf" srcId="{C078AE00-8433-4684-8FE2-7B59BBF8E3E7}" destId="{E9F2E23B-1EF8-4266-92BF-D7D24EBC9C20}" srcOrd="1" destOrd="0" presId="urn:microsoft.com/office/officeart/2005/8/layout/hierarchy1"/>
    <dgm:cxn modelId="{7B0783D8-9C1A-4F46-A087-E02C0CF0AEB7}" type="presParOf" srcId="{E9F2E23B-1EF8-4266-92BF-D7D24EBC9C20}" destId="{93A14714-0E6B-4A3C-8C41-CCE810F18B3A}" srcOrd="0" destOrd="0" presId="urn:microsoft.com/office/officeart/2005/8/layout/hierarchy1"/>
    <dgm:cxn modelId="{08F62B99-ADE4-4696-989D-05F46AB7006F}" type="presParOf" srcId="{93A14714-0E6B-4A3C-8C41-CCE810F18B3A}" destId="{259C4E3D-9F47-4794-A460-AF5EB12B844C}" srcOrd="0" destOrd="0" presId="urn:microsoft.com/office/officeart/2005/8/layout/hierarchy1"/>
    <dgm:cxn modelId="{D9AFD35A-FEF9-45D5-800A-5B4EBC1D7FE7}" type="presParOf" srcId="{93A14714-0E6B-4A3C-8C41-CCE810F18B3A}" destId="{08AABA0C-AD55-4FE4-A78D-1BDA7D468403}" srcOrd="1" destOrd="0" presId="urn:microsoft.com/office/officeart/2005/8/layout/hierarchy1"/>
    <dgm:cxn modelId="{ACD8082B-AF53-4B92-9C23-0DF9BD6D5F24}" type="presParOf" srcId="{E9F2E23B-1EF8-4266-92BF-D7D24EBC9C20}" destId="{52AB5B2A-35FF-467D-9D39-450A4FF0D955}" srcOrd="1" destOrd="0" presId="urn:microsoft.com/office/officeart/2005/8/layout/hierarchy1"/>
    <dgm:cxn modelId="{BC2EEF73-0E21-4E5E-BD34-4E35B6E1C907}" type="presParOf" srcId="{C078AE00-8433-4684-8FE2-7B59BBF8E3E7}" destId="{1FFD7995-B41E-4821-AE6B-C3EB4A5A9F96}" srcOrd="2" destOrd="0" presId="urn:microsoft.com/office/officeart/2005/8/layout/hierarchy1"/>
    <dgm:cxn modelId="{FD24FA3A-7803-4594-8B8A-944FE44B1017}" type="presParOf" srcId="{C078AE00-8433-4684-8FE2-7B59BBF8E3E7}" destId="{E82C1D79-C717-4EEB-9036-CF30ABE57124}" srcOrd="3" destOrd="0" presId="urn:microsoft.com/office/officeart/2005/8/layout/hierarchy1"/>
    <dgm:cxn modelId="{048CACBD-7BDD-406E-956D-838EFB5BE421}" type="presParOf" srcId="{E82C1D79-C717-4EEB-9036-CF30ABE57124}" destId="{28C52F30-DC2F-4A3A-8B82-17838B2FBB27}" srcOrd="0" destOrd="0" presId="urn:microsoft.com/office/officeart/2005/8/layout/hierarchy1"/>
    <dgm:cxn modelId="{5B173689-5622-48D7-92A7-1B57479EC233}" type="presParOf" srcId="{28C52F30-DC2F-4A3A-8B82-17838B2FBB27}" destId="{5B49302A-C14E-4F13-8D0C-33E1B6680569}" srcOrd="0" destOrd="0" presId="urn:microsoft.com/office/officeart/2005/8/layout/hierarchy1"/>
    <dgm:cxn modelId="{938685C3-CCCC-4502-A585-4DD44EE57892}" type="presParOf" srcId="{28C52F30-DC2F-4A3A-8B82-17838B2FBB27}" destId="{14265921-64C2-4977-9B01-CD7DBB3BC6E3}" srcOrd="1" destOrd="0" presId="urn:microsoft.com/office/officeart/2005/8/layout/hierarchy1"/>
    <dgm:cxn modelId="{8C6ADD60-1F81-4AB6-B5BF-6811640161CF}" type="presParOf" srcId="{E82C1D79-C717-4EEB-9036-CF30ABE57124}" destId="{6597CD41-750D-4456-A482-3FEB9857CA4C}" srcOrd="1" destOrd="0" presId="urn:microsoft.com/office/officeart/2005/8/layout/hierarchy1"/>
    <dgm:cxn modelId="{72C73737-089A-4159-866B-D7B208489A2C}" type="presParOf" srcId="{C078AE00-8433-4684-8FE2-7B59BBF8E3E7}" destId="{2B3D49A3-761A-4A7E-BE4B-CB66B81EE896}" srcOrd="4" destOrd="0" presId="urn:microsoft.com/office/officeart/2005/8/layout/hierarchy1"/>
    <dgm:cxn modelId="{FEB200FD-02E8-4882-9FF3-63F260571E99}" type="presParOf" srcId="{C078AE00-8433-4684-8FE2-7B59BBF8E3E7}" destId="{A9B44562-6942-4481-94DD-A471FE14DFB7}" srcOrd="5" destOrd="0" presId="urn:microsoft.com/office/officeart/2005/8/layout/hierarchy1"/>
    <dgm:cxn modelId="{E4C3DDC2-CA12-45A0-A489-FAB4419724F4}" type="presParOf" srcId="{A9B44562-6942-4481-94DD-A471FE14DFB7}" destId="{CCB06CD4-8B5D-4F45-8C16-19C9884D09BF}" srcOrd="0" destOrd="0" presId="urn:microsoft.com/office/officeart/2005/8/layout/hierarchy1"/>
    <dgm:cxn modelId="{670F20BF-993F-49C6-B6A4-730728AE2831}" type="presParOf" srcId="{CCB06CD4-8B5D-4F45-8C16-19C9884D09BF}" destId="{89ED7B44-C4E8-4BBE-AC78-019627B436FC}" srcOrd="0" destOrd="0" presId="urn:microsoft.com/office/officeart/2005/8/layout/hierarchy1"/>
    <dgm:cxn modelId="{3175EF82-031D-4C8C-95C2-62C757CFB417}" type="presParOf" srcId="{CCB06CD4-8B5D-4F45-8C16-19C9884D09BF}" destId="{0F43DE46-3796-4190-8404-BC0D573F748C}" srcOrd="1" destOrd="0" presId="urn:microsoft.com/office/officeart/2005/8/layout/hierarchy1"/>
    <dgm:cxn modelId="{6B170467-8473-41B7-B7AA-1FA3F217BDF6}" type="presParOf" srcId="{A9B44562-6942-4481-94DD-A471FE14DFB7}" destId="{C1CC8AFF-DFFB-45F3-BDB0-AAE4895D4F18}" srcOrd="1" destOrd="0" presId="urn:microsoft.com/office/officeart/2005/8/layout/hierarchy1"/>
    <dgm:cxn modelId="{191C7C89-3349-4103-B6C0-E06DF2663C57}" type="presParOf" srcId="{C078AE00-8433-4684-8FE2-7B59BBF8E3E7}" destId="{76BB2007-5683-4A5D-8740-6F1E13FCC79F}" srcOrd="6" destOrd="0" presId="urn:microsoft.com/office/officeart/2005/8/layout/hierarchy1"/>
    <dgm:cxn modelId="{B73CE66F-AC16-4FAD-AFBF-230C0A92D936}" type="presParOf" srcId="{C078AE00-8433-4684-8FE2-7B59BBF8E3E7}" destId="{1CB0134B-23EA-4598-9201-630A0904696A}" srcOrd="7" destOrd="0" presId="urn:microsoft.com/office/officeart/2005/8/layout/hierarchy1"/>
    <dgm:cxn modelId="{EC802EF1-EAAB-41C5-AFB7-554A7712E2C0}" type="presParOf" srcId="{1CB0134B-23EA-4598-9201-630A0904696A}" destId="{5D441C97-1A8B-4574-B33C-3DC670F01127}" srcOrd="0" destOrd="0" presId="urn:microsoft.com/office/officeart/2005/8/layout/hierarchy1"/>
    <dgm:cxn modelId="{DCECAB3B-C708-487D-9630-8F17B3CD9D3F}" type="presParOf" srcId="{5D441C97-1A8B-4574-B33C-3DC670F01127}" destId="{EEAFD8C8-B145-4AA5-9285-42ECB50E460F}" srcOrd="0" destOrd="0" presId="urn:microsoft.com/office/officeart/2005/8/layout/hierarchy1"/>
    <dgm:cxn modelId="{F0E9CCCD-F5E0-41B9-8B35-0E2B8D0736A3}" type="presParOf" srcId="{5D441C97-1A8B-4574-B33C-3DC670F01127}" destId="{5AD3B0C1-83DE-407C-A8A8-550B99C75CC8}" srcOrd="1" destOrd="0" presId="urn:microsoft.com/office/officeart/2005/8/layout/hierarchy1"/>
    <dgm:cxn modelId="{F542C08A-B160-41E7-9FE7-CD10F7FC56A0}" type="presParOf" srcId="{1CB0134B-23EA-4598-9201-630A0904696A}" destId="{3FFF2DB6-9442-4DBE-83C4-108259EBE502}" srcOrd="1" destOrd="0" presId="urn:microsoft.com/office/officeart/2005/8/layout/hierarchy1"/>
    <dgm:cxn modelId="{C474FFCB-3F5B-4A53-BE7D-AB4FF9046583}" type="presParOf" srcId="{C078AE00-8433-4684-8FE2-7B59BBF8E3E7}" destId="{329E7A3F-D754-41CA-BA3D-5925DBC041D6}" srcOrd="8" destOrd="0" presId="urn:microsoft.com/office/officeart/2005/8/layout/hierarchy1"/>
    <dgm:cxn modelId="{D54DD5CA-4F68-4F23-A7B6-181259BD9B98}" type="presParOf" srcId="{C078AE00-8433-4684-8FE2-7B59BBF8E3E7}" destId="{75E17195-9C93-4153-909A-F18C30E729F3}" srcOrd="9" destOrd="0" presId="urn:microsoft.com/office/officeart/2005/8/layout/hierarchy1"/>
    <dgm:cxn modelId="{16DA0A31-F387-4332-ADA8-0FB94197B2EC}" type="presParOf" srcId="{75E17195-9C93-4153-909A-F18C30E729F3}" destId="{E86FD230-3FEE-4131-85D8-59719202F419}" srcOrd="0" destOrd="0" presId="urn:microsoft.com/office/officeart/2005/8/layout/hierarchy1"/>
    <dgm:cxn modelId="{8ECD5A3F-9595-44DF-832B-8E11DF54043A}" type="presParOf" srcId="{E86FD230-3FEE-4131-85D8-59719202F419}" destId="{058244CE-F7D4-4B8D-8671-2BE3F6E69F95}" srcOrd="0" destOrd="0" presId="urn:microsoft.com/office/officeart/2005/8/layout/hierarchy1"/>
    <dgm:cxn modelId="{D8F0B5A7-B568-477F-B837-1CAED7D9956A}" type="presParOf" srcId="{E86FD230-3FEE-4131-85D8-59719202F419}" destId="{8CD93249-780C-4A07-9B19-C72C358A1B61}" srcOrd="1" destOrd="0" presId="urn:microsoft.com/office/officeart/2005/8/layout/hierarchy1"/>
    <dgm:cxn modelId="{AEA5803D-6018-410A-B783-3200AEDF7B92}" type="presParOf" srcId="{75E17195-9C93-4153-909A-F18C30E729F3}" destId="{BEFEFB87-0F5A-4E5F-BFD2-5310663B06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100" dirty="0" smtClean="0"/>
            <a:t>UGI</a:t>
          </a:r>
        </a:p>
        <a:p>
          <a:r>
            <a:rPr lang="pt-BR" sz="1100" dirty="0" smtClean="0"/>
            <a:t>Campinas</a:t>
          </a:r>
          <a:endParaRPr lang="pt-BR" sz="11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1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1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Jaguariúna</a:t>
          </a:r>
          <a:endParaRPr lang="pt-BR" sz="11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1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1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Paulínia</a:t>
          </a:r>
          <a:endParaRPr lang="pt-BR" sz="11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1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100"/>
        </a:p>
      </dgm:t>
    </dgm:pt>
    <dgm:pt modelId="{2D9C038A-861A-4667-B9BA-9C43F4C15225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Valinhos</a:t>
          </a:r>
          <a:endParaRPr lang="pt-BR" sz="1100" dirty="0"/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 sz="1100"/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 sz="11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3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3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76BB2007-5683-4A5D-8740-6F1E13FCC79F}" type="pres">
      <dgm:prSet presAssocID="{D7F11B98-67A2-4F30-8A83-2CBC00EF0412}" presName="Name10" presStyleLbl="parChTrans1D2" presStyleIdx="2" presStyleCnt="3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2" presStyleCnt="3"/>
      <dgm:spPr/>
    </dgm:pt>
    <dgm:pt modelId="{5AD3B0C1-83DE-407C-A8A8-550B99C75CC8}" type="pres">
      <dgm:prSet presAssocID="{2D9C038A-861A-4667-B9BA-9C43F4C1522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</dgm:ptLst>
  <dgm:cxnLst>
    <dgm:cxn modelId="{40B311D9-1D36-4E70-8995-686621B05390}" type="presOf" srcId="{2D9C038A-861A-4667-B9BA-9C43F4C15225}" destId="{5AD3B0C1-83DE-407C-A8A8-550B99C75CC8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C2F4C6F9-F29F-42DE-8E3F-725CE5533E4F}" type="presOf" srcId="{0D4A6DFC-B323-41D0-B32E-A66E5F835DE6}" destId="{CD0A12C2-5ED7-4459-8EAD-66156F918689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FEB15933-1610-4EB9-A69D-4B71298A1B33}" type="presOf" srcId="{0ABF0C28-76C2-446C-B32E-83DC2DD2A841}" destId="{15C3198E-5120-425F-A404-00CC940FF1B3}" srcOrd="0" destOrd="0" presId="urn:microsoft.com/office/officeart/2005/8/layout/hierarchy1"/>
    <dgm:cxn modelId="{5B2C56B1-3DED-45ED-B4BD-C721AAE1B6A5}" type="presOf" srcId="{B79A7B69-EC9F-453D-BF60-39F1D563FB5A}" destId="{E3F4A765-5C21-4905-A610-CCABBEA63B90}" srcOrd="0" destOrd="0" presId="urn:microsoft.com/office/officeart/2005/8/layout/hierarchy1"/>
    <dgm:cxn modelId="{F7813C5E-1D87-43EE-A7BC-D4311DA31ABF}" srcId="{B79A7B69-EC9F-453D-BF60-39F1D563FB5A}" destId="{2D9C038A-861A-4667-B9BA-9C43F4C15225}" srcOrd="2" destOrd="0" parTransId="{D7F11B98-67A2-4F30-8A83-2CBC00EF0412}" sibTransId="{8F56600F-7C1A-41DA-9829-E426E5B17696}"/>
    <dgm:cxn modelId="{7F86C179-F6C3-4059-B1D8-C7186F3352C5}" type="presOf" srcId="{4FC429FE-3261-453F-9AF4-761F03A957E9}" destId="{1FFD7995-B41E-4821-AE6B-C3EB4A5A9F96}" srcOrd="0" destOrd="0" presId="urn:microsoft.com/office/officeart/2005/8/layout/hierarchy1"/>
    <dgm:cxn modelId="{1DC7E333-A97D-4FAB-8199-13399DF95193}" type="presOf" srcId="{62A5C6C7-9255-4D0D-9E4A-861583170F48}" destId="{14265921-64C2-4977-9B01-CD7DBB3BC6E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B3858B38-D0EF-4DB8-A21A-26F02B970C6A}" type="presOf" srcId="{8C2091DA-E842-45AF-A117-59BA9351ED6A}" destId="{08AABA0C-AD55-4FE4-A78D-1BDA7D468403}" srcOrd="0" destOrd="0" presId="urn:microsoft.com/office/officeart/2005/8/layout/hierarchy1"/>
    <dgm:cxn modelId="{0CA50E6A-EE6F-4AE8-873F-5135AA1BA2D3}" type="presOf" srcId="{D7F11B98-67A2-4F30-8A83-2CBC00EF0412}" destId="{76BB2007-5683-4A5D-8740-6F1E13FCC79F}" srcOrd="0" destOrd="0" presId="urn:microsoft.com/office/officeart/2005/8/layout/hierarchy1"/>
    <dgm:cxn modelId="{D761B009-C497-4F6D-81ED-AC2877D9E4B2}" type="presParOf" srcId="{CD0A12C2-5ED7-4459-8EAD-66156F918689}" destId="{C948DA7E-A026-419A-948E-371A51D2FDE8}" srcOrd="0" destOrd="0" presId="urn:microsoft.com/office/officeart/2005/8/layout/hierarchy1"/>
    <dgm:cxn modelId="{62B061D5-CCCB-40D0-81CA-538D4F0AE8DD}" type="presParOf" srcId="{C948DA7E-A026-419A-948E-371A51D2FDE8}" destId="{7E54E0E3-0699-4582-9202-9498ADBFB9C4}" srcOrd="0" destOrd="0" presId="urn:microsoft.com/office/officeart/2005/8/layout/hierarchy1"/>
    <dgm:cxn modelId="{4427DDA5-4E10-4437-A44F-AED2530DDD38}" type="presParOf" srcId="{7E54E0E3-0699-4582-9202-9498ADBFB9C4}" destId="{0916F4F8-16FD-43C9-A674-98BCC74F78FC}" srcOrd="0" destOrd="0" presId="urn:microsoft.com/office/officeart/2005/8/layout/hierarchy1"/>
    <dgm:cxn modelId="{39B11F33-5E90-4A69-90FD-8F94E48A1AB4}" type="presParOf" srcId="{7E54E0E3-0699-4582-9202-9498ADBFB9C4}" destId="{E3F4A765-5C21-4905-A610-CCABBEA63B90}" srcOrd="1" destOrd="0" presId="urn:microsoft.com/office/officeart/2005/8/layout/hierarchy1"/>
    <dgm:cxn modelId="{AEF55798-62D8-4929-8583-D55D93EF877A}" type="presParOf" srcId="{C948DA7E-A026-419A-948E-371A51D2FDE8}" destId="{C078AE00-8433-4684-8FE2-7B59BBF8E3E7}" srcOrd="1" destOrd="0" presId="urn:microsoft.com/office/officeart/2005/8/layout/hierarchy1"/>
    <dgm:cxn modelId="{724031DC-DB3E-4C09-BB68-EA41AB315900}" type="presParOf" srcId="{C078AE00-8433-4684-8FE2-7B59BBF8E3E7}" destId="{15C3198E-5120-425F-A404-00CC940FF1B3}" srcOrd="0" destOrd="0" presId="urn:microsoft.com/office/officeart/2005/8/layout/hierarchy1"/>
    <dgm:cxn modelId="{2CEAB514-F761-431F-8B78-BF20899F3E3B}" type="presParOf" srcId="{C078AE00-8433-4684-8FE2-7B59BBF8E3E7}" destId="{E9F2E23B-1EF8-4266-92BF-D7D24EBC9C20}" srcOrd="1" destOrd="0" presId="urn:microsoft.com/office/officeart/2005/8/layout/hierarchy1"/>
    <dgm:cxn modelId="{AE85C46A-A8B4-4562-A6A7-68B3DEBB8542}" type="presParOf" srcId="{E9F2E23B-1EF8-4266-92BF-D7D24EBC9C20}" destId="{93A14714-0E6B-4A3C-8C41-CCE810F18B3A}" srcOrd="0" destOrd="0" presId="urn:microsoft.com/office/officeart/2005/8/layout/hierarchy1"/>
    <dgm:cxn modelId="{AF592822-CDA5-4A1C-8D50-4611C2AD2266}" type="presParOf" srcId="{93A14714-0E6B-4A3C-8C41-CCE810F18B3A}" destId="{259C4E3D-9F47-4794-A460-AF5EB12B844C}" srcOrd="0" destOrd="0" presId="urn:microsoft.com/office/officeart/2005/8/layout/hierarchy1"/>
    <dgm:cxn modelId="{65154A49-290F-466E-BD64-20239ED7B608}" type="presParOf" srcId="{93A14714-0E6B-4A3C-8C41-CCE810F18B3A}" destId="{08AABA0C-AD55-4FE4-A78D-1BDA7D468403}" srcOrd="1" destOrd="0" presId="urn:microsoft.com/office/officeart/2005/8/layout/hierarchy1"/>
    <dgm:cxn modelId="{68D74961-B597-4B16-9EA2-359755C5EACE}" type="presParOf" srcId="{E9F2E23B-1EF8-4266-92BF-D7D24EBC9C20}" destId="{52AB5B2A-35FF-467D-9D39-450A4FF0D955}" srcOrd="1" destOrd="0" presId="urn:microsoft.com/office/officeart/2005/8/layout/hierarchy1"/>
    <dgm:cxn modelId="{E11AD1C2-B01E-48FC-84A4-89D543F3A53D}" type="presParOf" srcId="{C078AE00-8433-4684-8FE2-7B59BBF8E3E7}" destId="{1FFD7995-B41E-4821-AE6B-C3EB4A5A9F96}" srcOrd="2" destOrd="0" presId="urn:microsoft.com/office/officeart/2005/8/layout/hierarchy1"/>
    <dgm:cxn modelId="{073F7406-76C2-41B4-800D-134645892F22}" type="presParOf" srcId="{C078AE00-8433-4684-8FE2-7B59BBF8E3E7}" destId="{E82C1D79-C717-4EEB-9036-CF30ABE57124}" srcOrd="3" destOrd="0" presId="urn:microsoft.com/office/officeart/2005/8/layout/hierarchy1"/>
    <dgm:cxn modelId="{95259F18-9B38-4777-AF00-F0B8FFE2A286}" type="presParOf" srcId="{E82C1D79-C717-4EEB-9036-CF30ABE57124}" destId="{28C52F30-DC2F-4A3A-8B82-17838B2FBB27}" srcOrd="0" destOrd="0" presId="urn:microsoft.com/office/officeart/2005/8/layout/hierarchy1"/>
    <dgm:cxn modelId="{97A9C3EF-CC9C-418C-8D40-96D994DE2E59}" type="presParOf" srcId="{28C52F30-DC2F-4A3A-8B82-17838B2FBB27}" destId="{5B49302A-C14E-4F13-8D0C-33E1B6680569}" srcOrd="0" destOrd="0" presId="urn:microsoft.com/office/officeart/2005/8/layout/hierarchy1"/>
    <dgm:cxn modelId="{150AA3C9-879D-4155-BD5E-4151CBC0F69B}" type="presParOf" srcId="{28C52F30-DC2F-4A3A-8B82-17838B2FBB27}" destId="{14265921-64C2-4977-9B01-CD7DBB3BC6E3}" srcOrd="1" destOrd="0" presId="urn:microsoft.com/office/officeart/2005/8/layout/hierarchy1"/>
    <dgm:cxn modelId="{05C6A0B9-6AF8-408B-A893-26649320BC01}" type="presParOf" srcId="{E82C1D79-C717-4EEB-9036-CF30ABE57124}" destId="{6597CD41-750D-4456-A482-3FEB9857CA4C}" srcOrd="1" destOrd="0" presId="urn:microsoft.com/office/officeart/2005/8/layout/hierarchy1"/>
    <dgm:cxn modelId="{73CD1305-D7C0-4DC6-BBE7-2E33A7C8C803}" type="presParOf" srcId="{C078AE00-8433-4684-8FE2-7B59BBF8E3E7}" destId="{76BB2007-5683-4A5D-8740-6F1E13FCC79F}" srcOrd="4" destOrd="0" presId="urn:microsoft.com/office/officeart/2005/8/layout/hierarchy1"/>
    <dgm:cxn modelId="{01F923C1-1F24-4885-A234-95E479B76581}" type="presParOf" srcId="{C078AE00-8433-4684-8FE2-7B59BBF8E3E7}" destId="{1CB0134B-23EA-4598-9201-630A0904696A}" srcOrd="5" destOrd="0" presId="urn:microsoft.com/office/officeart/2005/8/layout/hierarchy1"/>
    <dgm:cxn modelId="{ADE8488C-556D-4ECF-B7C5-D9AD2AC9D60D}" type="presParOf" srcId="{1CB0134B-23EA-4598-9201-630A0904696A}" destId="{5D441C97-1A8B-4574-B33C-3DC670F01127}" srcOrd="0" destOrd="0" presId="urn:microsoft.com/office/officeart/2005/8/layout/hierarchy1"/>
    <dgm:cxn modelId="{9B949FD4-7AA4-40E5-BC4A-ACBF4DBC12B6}" type="presParOf" srcId="{5D441C97-1A8B-4574-B33C-3DC670F01127}" destId="{EEAFD8C8-B145-4AA5-9285-42ECB50E460F}" srcOrd="0" destOrd="0" presId="urn:microsoft.com/office/officeart/2005/8/layout/hierarchy1"/>
    <dgm:cxn modelId="{13DFEB45-ED15-40C8-8EAC-3FB2323D59C2}" type="presParOf" srcId="{5D441C97-1A8B-4574-B33C-3DC670F01127}" destId="{5AD3B0C1-83DE-407C-A8A8-550B99C75CC8}" srcOrd="1" destOrd="0" presId="urn:microsoft.com/office/officeart/2005/8/layout/hierarchy1"/>
    <dgm:cxn modelId="{95F70622-6665-499D-A584-ABFF3E05B8A5}" type="presParOf" srcId="{1CB0134B-23EA-4598-9201-630A0904696A}" destId="{3FFF2DB6-9442-4DBE-83C4-108259EBE5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Piracicaba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ScaleX="84167" custScaleY="83564" custLinFactNeighborX="2866" custLinFactNeighborY="-3418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4172439B-F79D-4656-9506-762B242C623B}" type="presOf" srcId="{0D4A6DFC-B323-41D0-B32E-A66E5F835DE6}" destId="{CD0A12C2-5ED7-4459-8EAD-66156F918689}" srcOrd="0" destOrd="0" presId="urn:microsoft.com/office/officeart/2005/8/layout/hierarchy1"/>
    <dgm:cxn modelId="{65F1D072-05BC-46F4-82CD-6E230B0724BD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C7E8287-FEA5-4AC8-A366-8C7026F3408C}" type="presParOf" srcId="{CD0A12C2-5ED7-4459-8EAD-66156F918689}" destId="{C948DA7E-A026-419A-948E-371A51D2FDE8}" srcOrd="0" destOrd="0" presId="urn:microsoft.com/office/officeart/2005/8/layout/hierarchy1"/>
    <dgm:cxn modelId="{D569ED18-A511-4AEA-B29D-D17435873C58}" type="presParOf" srcId="{C948DA7E-A026-419A-948E-371A51D2FDE8}" destId="{7E54E0E3-0699-4582-9202-9498ADBFB9C4}" srcOrd="0" destOrd="0" presId="urn:microsoft.com/office/officeart/2005/8/layout/hierarchy1"/>
    <dgm:cxn modelId="{BA594EF3-2574-422C-A58E-6FA29CE05BFB}" type="presParOf" srcId="{7E54E0E3-0699-4582-9202-9498ADBFB9C4}" destId="{0916F4F8-16FD-43C9-A674-98BCC74F78FC}" srcOrd="0" destOrd="0" presId="urn:microsoft.com/office/officeart/2005/8/layout/hierarchy1"/>
    <dgm:cxn modelId="{85B0EA88-92D4-4D2D-AE0B-05CAB1AFB5F7}" type="presParOf" srcId="{7E54E0E3-0699-4582-9202-9498ADBFB9C4}" destId="{E3F4A765-5C21-4905-A610-CCABBEA63B90}" srcOrd="1" destOrd="0" presId="urn:microsoft.com/office/officeart/2005/8/layout/hierarchy1"/>
    <dgm:cxn modelId="{5A947FDA-0600-4068-9E4E-0BBEA5F3F954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Americana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Hortolândia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Nova Odessa</a:t>
          </a:r>
          <a:endParaRPr lang="pt-BR" sz="1200" dirty="0"/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200"/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200"/>
        </a:p>
      </dgm:t>
    </dgm:pt>
    <dgm:pt modelId="{46FB554A-23F2-4D44-86A9-4499A3698F10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Santa Bárbara d´Oeste</a:t>
          </a:r>
          <a:endParaRPr lang="pt-BR" sz="1200" dirty="0"/>
        </a:p>
      </dgm:t>
    </dgm:pt>
    <dgm:pt modelId="{E07DBE48-6741-4921-B71A-1C7A82F4BA43}" type="parTrans" cxnId="{4C8A201B-D1A4-4501-92A3-443883713F0F}">
      <dgm:prSet/>
      <dgm:spPr/>
      <dgm:t>
        <a:bodyPr/>
        <a:lstStyle/>
        <a:p>
          <a:endParaRPr lang="pt-BR" sz="1200"/>
        </a:p>
      </dgm:t>
    </dgm:pt>
    <dgm:pt modelId="{6F5BAA59-06A4-42E9-B5F7-617DFFE0FFA5}" type="sibTrans" cxnId="{4C8A201B-D1A4-4501-92A3-443883713F0F}">
      <dgm:prSet/>
      <dgm:spPr/>
      <dgm:t>
        <a:bodyPr/>
        <a:lstStyle/>
        <a:p>
          <a:endParaRPr lang="pt-BR" sz="1200"/>
        </a:p>
      </dgm:t>
    </dgm:pt>
    <dgm:pt modelId="{2D9C038A-861A-4667-B9BA-9C43F4C15225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Sumaré</a:t>
          </a:r>
          <a:endParaRPr lang="pt-BR" sz="1200" dirty="0"/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 sz="1200"/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4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4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2B3D49A3-761A-4A7E-BE4B-CB66B81EE896}" type="pres">
      <dgm:prSet presAssocID="{E07DBE48-6741-4921-B71A-1C7A82F4BA43}" presName="Name10" presStyleLbl="parChTrans1D2" presStyleIdx="2" presStyleCnt="4"/>
      <dgm:spPr/>
      <dgm:t>
        <a:bodyPr/>
        <a:lstStyle/>
        <a:p>
          <a:endParaRPr lang="pt-BR"/>
        </a:p>
      </dgm:t>
    </dgm:pt>
    <dgm:pt modelId="{A9B44562-6942-4481-94DD-A471FE14DFB7}" type="pres">
      <dgm:prSet presAssocID="{46FB554A-23F2-4D44-86A9-4499A3698F10}" presName="hierRoot2" presStyleCnt="0"/>
      <dgm:spPr/>
    </dgm:pt>
    <dgm:pt modelId="{CCB06CD4-8B5D-4F45-8C16-19C9884D09BF}" type="pres">
      <dgm:prSet presAssocID="{46FB554A-23F2-4D44-86A9-4499A3698F10}" presName="composite2" presStyleCnt="0"/>
      <dgm:spPr/>
    </dgm:pt>
    <dgm:pt modelId="{89ED7B44-C4E8-4BBE-AC78-019627B436FC}" type="pres">
      <dgm:prSet presAssocID="{46FB554A-23F2-4D44-86A9-4499A3698F10}" presName="background2" presStyleLbl="node2" presStyleIdx="2" presStyleCnt="4"/>
      <dgm:spPr/>
    </dgm:pt>
    <dgm:pt modelId="{0F43DE46-3796-4190-8404-BC0D573F748C}" type="pres">
      <dgm:prSet presAssocID="{46FB554A-23F2-4D44-86A9-4499A3698F10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CC8AFF-DFFB-45F3-BDB0-AAE4895D4F18}" type="pres">
      <dgm:prSet presAssocID="{46FB554A-23F2-4D44-86A9-4499A3698F10}" presName="hierChild3" presStyleCnt="0"/>
      <dgm:spPr/>
    </dgm:pt>
    <dgm:pt modelId="{76BB2007-5683-4A5D-8740-6F1E13FCC79F}" type="pres">
      <dgm:prSet presAssocID="{D7F11B98-67A2-4F30-8A83-2CBC00EF0412}" presName="Name10" presStyleLbl="parChTrans1D2" presStyleIdx="3" presStyleCnt="4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3" presStyleCnt="4"/>
      <dgm:spPr/>
    </dgm:pt>
    <dgm:pt modelId="{5AD3B0C1-83DE-407C-A8A8-550B99C75CC8}" type="pres">
      <dgm:prSet presAssocID="{2D9C038A-861A-4667-B9BA-9C43F4C15225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</dgm:ptLst>
  <dgm:cxnLst>
    <dgm:cxn modelId="{2EFD287D-12BE-4F79-8B13-212BF98A0A52}" type="presOf" srcId="{62A5C6C7-9255-4D0D-9E4A-861583170F48}" destId="{14265921-64C2-4977-9B01-CD7DBB3BC6E3}" srcOrd="0" destOrd="0" presId="urn:microsoft.com/office/officeart/2005/8/layout/hierarchy1"/>
    <dgm:cxn modelId="{7E84D65D-AA75-4444-A882-94AF1FA03C58}" type="presOf" srcId="{8C2091DA-E842-45AF-A117-59BA9351ED6A}" destId="{08AABA0C-AD55-4FE4-A78D-1BDA7D468403}" srcOrd="0" destOrd="0" presId="urn:microsoft.com/office/officeart/2005/8/layout/hierarchy1"/>
    <dgm:cxn modelId="{6E6836E8-FDFA-46EC-A2BD-343DCF130DC8}" type="presOf" srcId="{E07DBE48-6741-4921-B71A-1C7A82F4BA43}" destId="{2B3D49A3-761A-4A7E-BE4B-CB66B81EE896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AA3298B4-FC1B-406D-BD51-B9710756F01A}" type="presOf" srcId="{B79A7B69-EC9F-453D-BF60-39F1D563FB5A}" destId="{E3F4A765-5C21-4905-A610-CCABBEA63B90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CB74BBAD-9C2B-4653-9CA4-4DADF275AE1A}" type="presOf" srcId="{0ABF0C28-76C2-446C-B32E-83DC2DD2A841}" destId="{15C3198E-5120-425F-A404-00CC940FF1B3}" srcOrd="0" destOrd="0" presId="urn:microsoft.com/office/officeart/2005/8/layout/hierarchy1"/>
    <dgm:cxn modelId="{B7A360CC-187F-4AAD-8B9D-A2FE785B469D}" type="presOf" srcId="{2D9C038A-861A-4667-B9BA-9C43F4C15225}" destId="{5AD3B0C1-83DE-407C-A8A8-550B99C75CC8}" srcOrd="0" destOrd="0" presId="urn:microsoft.com/office/officeart/2005/8/layout/hierarchy1"/>
    <dgm:cxn modelId="{F7813C5E-1D87-43EE-A7BC-D4311DA31ABF}" srcId="{B79A7B69-EC9F-453D-BF60-39F1D563FB5A}" destId="{2D9C038A-861A-4667-B9BA-9C43F4C15225}" srcOrd="3" destOrd="0" parTransId="{D7F11B98-67A2-4F30-8A83-2CBC00EF0412}" sibTransId="{8F56600F-7C1A-41DA-9829-E426E5B17696}"/>
    <dgm:cxn modelId="{6E6C4764-DA1F-4E0D-8560-D9E92755709B}" type="presOf" srcId="{0D4A6DFC-B323-41D0-B32E-A66E5F835DE6}" destId="{CD0A12C2-5ED7-4459-8EAD-66156F918689}" srcOrd="0" destOrd="0" presId="urn:microsoft.com/office/officeart/2005/8/layout/hierarchy1"/>
    <dgm:cxn modelId="{6BB58526-1E52-453D-8DDD-109535243AA1}" type="presOf" srcId="{4FC429FE-3261-453F-9AF4-761F03A957E9}" destId="{1FFD7995-B41E-4821-AE6B-C3EB4A5A9F96}" srcOrd="0" destOrd="0" presId="urn:microsoft.com/office/officeart/2005/8/layout/hierarchy1"/>
    <dgm:cxn modelId="{E552299B-A5E4-4DF1-94A7-ECBC4BBA510A}" type="presOf" srcId="{46FB554A-23F2-4D44-86A9-4499A3698F10}" destId="{0F43DE46-3796-4190-8404-BC0D573F748C}" srcOrd="0" destOrd="0" presId="urn:microsoft.com/office/officeart/2005/8/layout/hierarchy1"/>
    <dgm:cxn modelId="{4C8A201B-D1A4-4501-92A3-443883713F0F}" srcId="{B79A7B69-EC9F-453D-BF60-39F1D563FB5A}" destId="{46FB554A-23F2-4D44-86A9-4499A3698F10}" srcOrd="2" destOrd="0" parTransId="{E07DBE48-6741-4921-B71A-1C7A82F4BA43}" sibTransId="{6F5BAA59-06A4-42E9-B5F7-617DFFE0FFA5}"/>
    <dgm:cxn modelId="{7B0F2708-9D27-4959-88CF-645C69D731D6}" type="presOf" srcId="{D7F11B98-67A2-4F30-8A83-2CBC00EF0412}" destId="{76BB2007-5683-4A5D-8740-6F1E13FCC79F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EC9A6AB8-73DA-4E48-83BC-B6191704B02E}" type="presParOf" srcId="{CD0A12C2-5ED7-4459-8EAD-66156F918689}" destId="{C948DA7E-A026-419A-948E-371A51D2FDE8}" srcOrd="0" destOrd="0" presId="urn:microsoft.com/office/officeart/2005/8/layout/hierarchy1"/>
    <dgm:cxn modelId="{01FD3C4D-FF8E-4ADD-AA0E-CC3DB50269ED}" type="presParOf" srcId="{C948DA7E-A026-419A-948E-371A51D2FDE8}" destId="{7E54E0E3-0699-4582-9202-9498ADBFB9C4}" srcOrd="0" destOrd="0" presId="urn:microsoft.com/office/officeart/2005/8/layout/hierarchy1"/>
    <dgm:cxn modelId="{253B1E4F-1EAB-4EDD-94A9-36D442C602AE}" type="presParOf" srcId="{7E54E0E3-0699-4582-9202-9498ADBFB9C4}" destId="{0916F4F8-16FD-43C9-A674-98BCC74F78FC}" srcOrd="0" destOrd="0" presId="urn:microsoft.com/office/officeart/2005/8/layout/hierarchy1"/>
    <dgm:cxn modelId="{9C262CC9-6BAB-4FBF-A92A-663C4F574097}" type="presParOf" srcId="{7E54E0E3-0699-4582-9202-9498ADBFB9C4}" destId="{E3F4A765-5C21-4905-A610-CCABBEA63B90}" srcOrd="1" destOrd="0" presId="urn:microsoft.com/office/officeart/2005/8/layout/hierarchy1"/>
    <dgm:cxn modelId="{85ED34F3-B6EB-4FE6-83A5-D6F44C0AD8EC}" type="presParOf" srcId="{C948DA7E-A026-419A-948E-371A51D2FDE8}" destId="{C078AE00-8433-4684-8FE2-7B59BBF8E3E7}" srcOrd="1" destOrd="0" presId="urn:microsoft.com/office/officeart/2005/8/layout/hierarchy1"/>
    <dgm:cxn modelId="{009918C8-03F3-4ADB-A9EA-392F7167C4F2}" type="presParOf" srcId="{C078AE00-8433-4684-8FE2-7B59BBF8E3E7}" destId="{15C3198E-5120-425F-A404-00CC940FF1B3}" srcOrd="0" destOrd="0" presId="urn:microsoft.com/office/officeart/2005/8/layout/hierarchy1"/>
    <dgm:cxn modelId="{FD1055D3-C77C-4237-8F93-D4CF8C0DA07C}" type="presParOf" srcId="{C078AE00-8433-4684-8FE2-7B59BBF8E3E7}" destId="{E9F2E23B-1EF8-4266-92BF-D7D24EBC9C20}" srcOrd="1" destOrd="0" presId="urn:microsoft.com/office/officeart/2005/8/layout/hierarchy1"/>
    <dgm:cxn modelId="{D9011976-125F-491B-9570-6001A9235E9D}" type="presParOf" srcId="{E9F2E23B-1EF8-4266-92BF-D7D24EBC9C20}" destId="{93A14714-0E6B-4A3C-8C41-CCE810F18B3A}" srcOrd="0" destOrd="0" presId="urn:microsoft.com/office/officeart/2005/8/layout/hierarchy1"/>
    <dgm:cxn modelId="{3581B76B-0878-44E7-B8A9-FFFB853BA9C2}" type="presParOf" srcId="{93A14714-0E6B-4A3C-8C41-CCE810F18B3A}" destId="{259C4E3D-9F47-4794-A460-AF5EB12B844C}" srcOrd="0" destOrd="0" presId="urn:microsoft.com/office/officeart/2005/8/layout/hierarchy1"/>
    <dgm:cxn modelId="{3CB5D74F-E294-4D8C-A6D8-500409791F8C}" type="presParOf" srcId="{93A14714-0E6B-4A3C-8C41-CCE810F18B3A}" destId="{08AABA0C-AD55-4FE4-A78D-1BDA7D468403}" srcOrd="1" destOrd="0" presId="urn:microsoft.com/office/officeart/2005/8/layout/hierarchy1"/>
    <dgm:cxn modelId="{667192AE-B14A-4667-815F-91F205DAEEDF}" type="presParOf" srcId="{E9F2E23B-1EF8-4266-92BF-D7D24EBC9C20}" destId="{52AB5B2A-35FF-467D-9D39-450A4FF0D955}" srcOrd="1" destOrd="0" presId="urn:microsoft.com/office/officeart/2005/8/layout/hierarchy1"/>
    <dgm:cxn modelId="{D43E68AC-1903-4CF1-AABA-1D716C274F4D}" type="presParOf" srcId="{C078AE00-8433-4684-8FE2-7B59BBF8E3E7}" destId="{1FFD7995-B41E-4821-AE6B-C3EB4A5A9F96}" srcOrd="2" destOrd="0" presId="urn:microsoft.com/office/officeart/2005/8/layout/hierarchy1"/>
    <dgm:cxn modelId="{708CAD36-D448-4966-B04C-D5247552B3AF}" type="presParOf" srcId="{C078AE00-8433-4684-8FE2-7B59BBF8E3E7}" destId="{E82C1D79-C717-4EEB-9036-CF30ABE57124}" srcOrd="3" destOrd="0" presId="urn:microsoft.com/office/officeart/2005/8/layout/hierarchy1"/>
    <dgm:cxn modelId="{D5D84149-2D1B-47EF-903C-EA46CB9631B2}" type="presParOf" srcId="{E82C1D79-C717-4EEB-9036-CF30ABE57124}" destId="{28C52F30-DC2F-4A3A-8B82-17838B2FBB27}" srcOrd="0" destOrd="0" presId="urn:microsoft.com/office/officeart/2005/8/layout/hierarchy1"/>
    <dgm:cxn modelId="{4B2A2ECD-7F57-487B-AE67-85D000ACCF29}" type="presParOf" srcId="{28C52F30-DC2F-4A3A-8B82-17838B2FBB27}" destId="{5B49302A-C14E-4F13-8D0C-33E1B6680569}" srcOrd="0" destOrd="0" presId="urn:microsoft.com/office/officeart/2005/8/layout/hierarchy1"/>
    <dgm:cxn modelId="{DB95CAFA-A47C-4CDA-9115-2E99106CFEA7}" type="presParOf" srcId="{28C52F30-DC2F-4A3A-8B82-17838B2FBB27}" destId="{14265921-64C2-4977-9B01-CD7DBB3BC6E3}" srcOrd="1" destOrd="0" presId="urn:microsoft.com/office/officeart/2005/8/layout/hierarchy1"/>
    <dgm:cxn modelId="{D4111436-CE3E-44AB-AD51-3B8457A0A4C6}" type="presParOf" srcId="{E82C1D79-C717-4EEB-9036-CF30ABE57124}" destId="{6597CD41-750D-4456-A482-3FEB9857CA4C}" srcOrd="1" destOrd="0" presId="urn:microsoft.com/office/officeart/2005/8/layout/hierarchy1"/>
    <dgm:cxn modelId="{37D6EAD2-2AE4-46FF-BFB5-DC79F64C666F}" type="presParOf" srcId="{C078AE00-8433-4684-8FE2-7B59BBF8E3E7}" destId="{2B3D49A3-761A-4A7E-BE4B-CB66B81EE896}" srcOrd="4" destOrd="0" presId="urn:microsoft.com/office/officeart/2005/8/layout/hierarchy1"/>
    <dgm:cxn modelId="{B0FAF97E-67DE-471A-90CC-D56242148627}" type="presParOf" srcId="{C078AE00-8433-4684-8FE2-7B59BBF8E3E7}" destId="{A9B44562-6942-4481-94DD-A471FE14DFB7}" srcOrd="5" destOrd="0" presId="urn:microsoft.com/office/officeart/2005/8/layout/hierarchy1"/>
    <dgm:cxn modelId="{4958357F-C1E9-43F1-BAC6-37AAA0D24F8E}" type="presParOf" srcId="{A9B44562-6942-4481-94DD-A471FE14DFB7}" destId="{CCB06CD4-8B5D-4F45-8C16-19C9884D09BF}" srcOrd="0" destOrd="0" presId="urn:microsoft.com/office/officeart/2005/8/layout/hierarchy1"/>
    <dgm:cxn modelId="{BF9A72CE-EC3D-4B0B-87DC-DF5C53FF18B8}" type="presParOf" srcId="{CCB06CD4-8B5D-4F45-8C16-19C9884D09BF}" destId="{89ED7B44-C4E8-4BBE-AC78-019627B436FC}" srcOrd="0" destOrd="0" presId="urn:microsoft.com/office/officeart/2005/8/layout/hierarchy1"/>
    <dgm:cxn modelId="{1607A5BE-44CD-406B-9A73-6C945C6029C2}" type="presParOf" srcId="{CCB06CD4-8B5D-4F45-8C16-19C9884D09BF}" destId="{0F43DE46-3796-4190-8404-BC0D573F748C}" srcOrd="1" destOrd="0" presId="urn:microsoft.com/office/officeart/2005/8/layout/hierarchy1"/>
    <dgm:cxn modelId="{C9F4F11A-1ECF-45C7-84E7-F1AC47A57096}" type="presParOf" srcId="{A9B44562-6942-4481-94DD-A471FE14DFB7}" destId="{C1CC8AFF-DFFB-45F3-BDB0-AAE4895D4F18}" srcOrd="1" destOrd="0" presId="urn:microsoft.com/office/officeart/2005/8/layout/hierarchy1"/>
    <dgm:cxn modelId="{A23FC76D-1736-4BE2-8A2C-F0FE7DBA559D}" type="presParOf" srcId="{C078AE00-8433-4684-8FE2-7B59BBF8E3E7}" destId="{76BB2007-5683-4A5D-8740-6F1E13FCC79F}" srcOrd="6" destOrd="0" presId="urn:microsoft.com/office/officeart/2005/8/layout/hierarchy1"/>
    <dgm:cxn modelId="{4867FA61-B1F4-42DF-9597-5964013FE56C}" type="presParOf" srcId="{C078AE00-8433-4684-8FE2-7B59BBF8E3E7}" destId="{1CB0134B-23EA-4598-9201-630A0904696A}" srcOrd="7" destOrd="0" presId="urn:microsoft.com/office/officeart/2005/8/layout/hierarchy1"/>
    <dgm:cxn modelId="{F2C19F3A-EB21-4075-9502-9E80BA59EF38}" type="presParOf" srcId="{1CB0134B-23EA-4598-9201-630A0904696A}" destId="{5D441C97-1A8B-4574-B33C-3DC670F01127}" srcOrd="0" destOrd="0" presId="urn:microsoft.com/office/officeart/2005/8/layout/hierarchy1"/>
    <dgm:cxn modelId="{516D2CFF-6257-4591-A146-65EB57330C62}" type="presParOf" srcId="{5D441C97-1A8B-4574-B33C-3DC670F01127}" destId="{EEAFD8C8-B145-4AA5-9285-42ECB50E460F}" srcOrd="0" destOrd="0" presId="urn:microsoft.com/office/officeart/2005/8/layout/hierarchy1"/>
    <dgm:cxn modelId="{1664FDA6-24F3-42BA-ADEA-8F162C5775F4}" type="presParOf" srcId="{5D441C97-1A8B-4574-B33C-3DC670F01127}" destId="{5AD3B0C1-83DE-407C-A8A8-550B99C75CC8}" srcOrd="1" destOrd="0" presId="urn:microsoft.com/office/officeart/2005/8/layout/hierarchy1"/>
    <dgm:cxn modelId="{69D027B1-4E63-4AD7-B459-E2ADD1D86BD8}" type="presParOf" srcId="{1CB0134B-23EA-4598-9201-630A0904696A}" destId="{3FFF2DB6-9442-4DBE-83C4-108259EBE5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Limeira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Araras</a:t>
          </a:r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DF434819-3C17-4B85-8782-582EFCE955A7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Rio Claro</a:t>
          </a:r>
        </a:p>
      </dgm:t>
    </dgm:pt>
    <dgm:pt modelId="{12F7E8E2-6FD7-4C6A-9E1C-ECAC1A7504ED}" type="parTrans" cxnId="{5A71C625-A8C4-43E9-94CF-23B8965C8400}">
      <dgm:prSet/>
      <dgm:spPr/>
      <dgm:t>
        <a:bodyPr/>
        <a:lstStyle/>
        <a:p>
          <a:endParaRPr lang="pt-BR" sz="1200"/>
        </a:p>
      </dgm:t>
    </dgm:pt>
    <dgm:pt modelId="{E8800AE6-2111-4E80-A0A4-58A3690DB3E9}" type="sibTrans" cxnId="{5A71C625-A8C4-43E9-94CF-23B8965C8400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52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BB099811-BF9F-4E7A-A48E-9E9B5B2519A1}" type="pres">
      <dgm:prSet presAssocID="{12F7E8E2-6FD7-4C6A-9E1C-ECAC1A7504ED}" presName="Name10" presStyleLbl="parChTrans1D2" presStyleIdx="1" presStyleCnt="2"/>
      <dgm:spPr/>
      <dgm:t>
        <a:bodyPr/>
        <a:lstStyle/>
        <a:p>
          <a:endParaRPr lang="pt-BR"/>
        </a:p>
      </dgm:t>
    </dgm:pt>
    <dgm:pt modelId="{23D7BD3F-0C3A-465D-A6A1-715B7B2B527E}" type="pres">
      <dgm:prSet presAssocID="{DF434819-3C17-4B85-8782-582EFCE955A7}" presName="hierRoot2" presStyleCnt="0"/>
      <dgm:spPr/>
    </dgm:pt>
    <dgm:pt modelId="{203BF56D-D3D9-45AE-9B12-BEE7EBEBB4FB}" type="pres">
      <dgm:prSet presAssocID="{DF434819-3C17-4B85-8782-582EFCE955A7}" presName="composite2" presStyleCnt="0"/>
      <dgm:spPr/>
    </dgm:pt>
    <dgm:pt modelId="{5D4386F8-C1D7-485B-883D-03D5BB1FA6C9}" type="pres">
      <dgm:prSet presAssocID="{DF434819-3C17-4B85-8782-582EFCE955A7}" presName="background2" presStyleLbl="node2" presStyleIdx="1" presStyleCnt="2"/>
      <dgm:spPr/>
    </dgm:pt>
    <dgm:pt modelId="{51991549-3E90-4C1F-9101-A930F38B3208}" type="pres">
      <dgm:prSet presAssocID="{DF434819-3C17-4B85-8782-582EFCE955A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0E71864-BC6F-46DB-AFA8-D66B6F2A4FEF}" type="pres">
      <dgm:prSet presAssocID="{DF434819-3C17-4B85-8782-582EFCE955A7}" presName="hierChild3" presStyleCnt="0"/>
      <dgm:spPr/>
    </dgm:pt>
  </dgm:ptLst>
  <dgm:cxnLst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EFAD3EC0-76E4-42D6-B6B1-D3C6E492BA5B}" type="presOf" srcId="{0D4A6DFC-B323-41D0-B32E-A66E5F835DE6}" destId="{CD0A12C2-5ED7-4459-8EAD-66156F918689}" srcOrd="0" destOrd="0" presId="urn:microsoft.com/office/officeart/2005/8/layout/hierarchy1"/>
    <dgm:cxn modelId="{2919E231-4CB2-4C11-8EEF-34B19807AC41}" type="presOf" srcId="{DF434819-3C17-4B85-8782-582EFCE955A7}" destId="{51991549-3E90-4C1F-9101-A930F38B3208}" srcOrd="0" destOrd="0" presId="urn:microsoft.com/office/officeart/2005/8/layout/hierarchy1"/>
    <dgm:cxn modelId="{8F3DEFBF-EC71-42C5-98B3-43E19A93E5A2}" type="presOf" srcId="{B79A7B69-EC9F-453D-BF60-39F1D563FB5A}" destId="{E3F4A765-5C21-4905-A610-CCABBEA63B90}" srcOrd="0" destOrd="0" presId="urn:microsoft.com/office/officeart/2005/8/layout/hierarchy1"/>
    <dgm:cxn modelId="{5A71C625-A8C4-43E9-94CF-23B8965C8400}" srcId="{B79A7B69-EC9F-453D-BF60-39F1D563FB5A}" destId="{DF434819-3C17-4B85-8782-582EFCE955A7}" srcOrd="1" destOrd="0" parTransId="{12F7E8E2-6FD7-4C6A-9E1C-ECAC1A7504ED}" sibTransId="{E8800AE6-2111-4E80-A0A4-58A3690DB3E9}"/>
    <dgm:cxn modelId="{A95CB375-2CB6-4C09-B4BD-ACCB8AD99546}" type="presOf" srcId="{12F7E8E2-6FD7-4C6A-9E1C-ECAC1A7504ED}" destId="{BB099811-BF9F-4E7A-A48E-9E9B5B2519A1}" srcOrd="0" destOrd="0" presId="urn:microsoft.com/office/officeart/2005/8/layout/hierarchy1"/>
    <dgm:cxn modelId="{5B239711-3F83-482A-AD13-A0CDBF72AFDB}" type="presOf" srcId="{8C2091DA-E842-45AF-A117-59BA9351ED6A}" destId="{08AABA0C-AD55-4FE4-A78D-1BDA7D468403}" srcOrd="0" destOrd="0" presId="urn:microsoft.com/office/officeart/2005/8/layout/hierarchy1"/>
    <dgm:cxn modelId="{806B014C-EF9F-44C9-956B-0317FBB191C3}" type="presOf" srcId="{0ABF0C28-76C2-446C-B32E-83DC2DD2A841}" destId="{15C3198E-5120-425F-A404-00CC940FF1B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E877E028-2538-407C-B19F-7484F0C70783}" type="presParOf" srcId="{CD0A12C2-5ED7-4459-8EAD-66156F918689}" destId="{C948DA7E-A026-419A-948E-371A51D2FDE8}" srcOrd="0" destOrd="0" presId="urn:microsoft.com/office/officeart/2005/8/layout/hierarchy1"/>
    <dgm:cxn modelId="{6C2EC60E-824F-4650-9410-22E9B35E2190}" type="presParOf" srcId="{C948DA7E-A026-419A-948E-371A51D2FDE8}" destId="{7E54E0E3-0699-4582-9202-9498ADBFB9C4}" srcOrd="0" destOrd="0" presId="urn:microsoft.com/office/officeart/2005/8/layout/hierarchy1"/>
    <dgm:cxn modelId="{D61F00A7-DEE6-45E0-9D51-34C0B36871DF}" type="presParOf" srcId="{7E54E0E3-0699-4582-9202-9498ADBFB9C4}" destId="{0916F4F8-16FD-43C9-A674-98BCC74F78FC}" srcOrd="0" destOrd="0" presId="urn:microsoft.com/office/officeart/2005/8/layout/hierarchy1"/>
    <dgm:cxn modelId="{BAEA1BA5-E915-4638-A963-F191030F7F95}" type="presParOf" srcId="{7E54E0E3-0699-4582-9202-9498ADBFB9C4}" destId="{E3F4A765-5C21-4905-A610-CCABBEA63B90}" srcOrd="1" destOrd="0" presId="urn:microsoft.com/office/officeart/2005/8/layout/hierarchy1"/>
    <dgm:cxn modelId="{62AF927E-A5AF-4E2F-85F3-A2061A8A34AF}" type="presParOf" srcId="{C948DA7E-A026-419A-948E-371A51D2FDE8}" destId="{C078AE00-8433-4684-8FE2-7B59BBF8E3E7}" srcOrd="1" destOrd="0" presId="urn:microsoft.com/office/officeart/2005/8/layout/hierarchy1"/>
    <dgm:cxn modelId="{F53598E1-0028-4138-B635-985631334457}" type="presParOf" srcId="{C078AE00-8433-4684-8FE2-7B59BBF8E3E7}" destId="{15C3198E-5120-425F-A404-00CC940FF1B3}" srcOrd="0" destOrd="0" presId="urn:microsoft.com/office/officeart/2005/8/layout/hierarchy1"/>
    <dgm:cxn modelId="{43704F6D-C6A3-45E9-B55F-F60D311837A7}" type="presParOf" srcId="{C078AE00-8433-4684-8FE2-7B59BBF8E3E7}" destId="{E9F2E23B-1EF8-4266-92BF-D7D24EBC9C20}" srcOrd="1" destOrd="0" presId="urn:microsoft.com/office/officeart/2005/8/layout/hierarchy1"/>
    <dgm:cxn modelId="{2E0758F5-8D05-4806-A14D-9C08E8557B4B}" type="presParOf" srcId="{E9F2E23B-1EF8-4266-92BF-D7D24EBC9C20}" destId="{93A14714-0E6B-4A3C-8C41-CCE810F18B3A}" srcOrd="0" destOrd="0" presId="urn:microsoft.com/office/officeart/2005/8/layout/hierarchy1"/>
    <dgm:cxn modelId="{06B734AD-E0CF-4727-9AE4-0B036BF8B1D9}" type="presParOf" srcId="{93A14714-0E6B-4A3C-8C41-CCE810F18B3A}" destId="{259C4E3D-9F47-4794-A460-AF5EB12B844C}" srcOrd="0" destOrd="0" presId="urn:microsoft.com/office/officeart/2005/8/layout/hierarchy1"/>
    <dgm:cxn modelId="{4BA87A02-D914-459A-A9AC-AB2660959361}" type="presParOf" srcId="{93A14714-0E6B-4A3C-8C41-CCE810F18B3A}" destId="{08AABA0C-AD55-4FE4-A78D-1BDA7D468403}" srcOrd="1" destOrd="0" presId="urn:microsoft.com/office/officeart/2005/8/layout/hierarchy1"/>
    <dgm:cxn modelId="{8E30A62D-859E-4B92-8D68-F924782D060F}" type="presParOf" srcId="{E9F2E23B-1EF8-4266-92BF-D7D24EBC9C20}" destId="{52AB5B2A-35FF-467D-9D39-450A4FF0D955}" srcOrd="1" destOrd="0" presId="urn:microsoft.com/office/officeart/2005/8/layout/hierarchy1"/>
    <dgm:cxn modelId="{A2884512-45DB-45EC-9194-C08A307E47AB}" type="presParOf" srcId="{C078AE00-8433-4684-8FE2-7B59BBF8E3E7}" destId="{BB099811-BF9F-4E7A-A48E-9E9B5B2519A1}" srcOrd="2" destOrd="0" presId="urn:microsoft.com/office/officeart/2005/8/layout/hierarchy1"/>
    <dgm:cxn modelId="{7AAAC8C9-DC55-402A-A665-426EE3F63CAE}" type="presParOf" srcId="{C078AE00-8433-4684-8FE2-7B59BBF8E3E7}" destId="{23D7BD3F-0C3A-465D-A6A1-715B7B2B527E}" srcOrd="3" destOrd="0" presId="urn:microsoft.com/office/officeart/2005/8/layout/hierarchy1"/>
    <dgm:cxn modelId="{F61AF22E-7E12-4DFA-A9DE-0B2F7CB66C19}" type="presParOf" srcId="{23D7BD3F-0C3A-465D-A6A1-715B7B2B527E}" destId="{203BF56D-D3D9-45AE-9B12-BEE7EBEBB4FB}" srcOrd="0" destOrd="0" presId="urn:microsoft.com/office/officeart/2005/8/layout/hierarchy1"/>
    <dgm:cxn modelId="{8EC3CB37-4956-4F3A-8E23-E6F06230DC01}" type="presParOf" srcId="{203BF56D-D3D9-45AE-9B12-BEE7EBEBB4FB}" destId="{5D4386F8-C1D7-485B-883D-03D5BB1FA6C9}" srcOrd="0" destOrd="0" presId="urn:microsoft.com/office/officeart/2005/8/layout/hierarchy1"/>
    <dgm:cxn modelId="{DB169411-DBE4-4C34-88AF-D88EA6FD7090}" type="presParOf" srcId="{203BF56D-D3D9-45AE-9B12-BEE7EBEBB4FB}" destId="{51991549-3E90-4C1F-9101-A930F38B3208}" srcOrd="1" destOrd="0" presId="urn:microsoft.com/office/officeart/2005/8/layout/hierarchy1"/>
    <dgm:cxn modelId="{16684915-2499-42B8-A358-946839C639BA}" type="presParOf" srcId="{23D7BD3F-0C3A-465D-A6A1-715B7B2B527E}" destId="{50E71864-BC6F-46DB-AFA8-D66B6F2A4FE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100" dirty="0" smtClean="0">
              <a:latin typeface="+mn-lt"/>
            </a:rPr>
            <a:t>UGI</a:t>
          </a:r>
        </a:p>
        <a:p>
          <a:r>
            <a:rPr lang="pt-BR" sz="1100" dirty="0" smtClean="0">
              <a:latin typeface="+mn-lt"/>
            </a:rPr>
            <a:t>Mogi Guaçu</a:t>
          </a:r>
          <a:endParaRPr lang="pt-BR" sz="1100" dirty="0">
            <a:latin typeface="+mn-lt"/>
          </a:endParaRPr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100" dirty="0" smtClean="0">
              <a:latin typeface="+mn-lt"/>
            </a:rPr>
            <a:t>UOP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Amparo</a:t>
          </a:r>
          <a:endParaRPr lang="pt-BR" sz="1100" dirty="0">
            <a:latin typeface="+mn-lt"/>
          </a:endParaRPr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62A5C6C7-9255-4D0D-9E4A-861583170F48}">
      <dgm:prSet phldrT="[Texto]" custT="1"/>
      <dgm:spPr/>
      <dgm:t>
        <a:bodyPr/>
        <a:lstStyle/>
        <a:p>
          <a:r>
            <a:rPr lang="pt-BR" sz="1100" dirty="0" smtClean="0">
              <a:latin typeface="+mn-lt"/>
            </a:rPr>
            <a:t>UOP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Espírito Santo do Pinhal</a:t>
          </a:r>
          <a:endParaRPr lang="pt-BR" sz="1100" dirty="0">
            <a:latin typeface="+mn-lt"/>
          </a:endParaRPr>
        </a:p>
      </dgm:t>
    </dgm:pt>
    <dgm:pt modelId="{4FC429FE-3261-453F-9AF4-761F03A957E9}" type="parTrans" cxnId="{37B113D2-BF90-4D63-852A-3854DEACE626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8E72242D-97EF-461B-9030-FBC59451FA31}" type="sibTrans" cxnId="{37B113D2-BF90-4D63-852A-3854DEACE626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46FB554A-23F2-4D44-86A9-4499A3698F10}">
      <dgm:prSet phldrT="[Texto]" custT="1"/>
      <dgm:spPr/>
      <dgm:t>
        <a:bodyPr/>
        <a:lstStyle/>
        <a:p>
          <a:r>
            <a:rPr lang="pt-BR" sz="1100" dirty="0" smtClean="0">
              <a:latin typeface="+mn-lt"/>
            </a:rPr>
            <a:t>UOP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Itapira</a:t>
          </a:r>
          <a:endParaRPr lang="pt-BR" sz="1100" dirty="0">
            <a:latin typeface="+mn-lt"/>
          </a:endParaRPr>
        </a:p>
      </dgm:t>
    </dgm:pt>
    <dgm:pt modelId="{E07DBE48-6741-4921-B71A-1C7A82F4BA43}" type="parTrans" cxnId="{4C8A201B-D1A4-4501-92A3-443883713F0F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6F5BAA59-06A4-42E9-B5F7-617DFFE0FFA5}" type="sibTrans" cxnId="{4C8A201B-D1A4-4501-92A3-443883713F0F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2D9C038A-861A-4667-B9BA-9C43F4C15225}">
      <dgm:prSet phldrT="[Texto]" custT="1"/>
      <dgm:spPr/>
      <dgm:t>
        <a:bodyPr/>
        <a:lstStyle/>
        <a:p>
          <a:r>
            <a:rPr lang="pt-BR" sz="1100" dirty="0" smtClean="0">
              <a:latin typeface="+mn-lt"/>
            </a:rPr>
            <a:t>UOP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Mogi Mirim</a:t>
          </a:r>
          <a:endParaRPr lang="pt-BR" sz="1100" dirty="0">
            <a:latin typeface="+mn-lt"/>
          </a:endParaRPr>
        </a:p>
      </dgm:t>
    </dgm:pt>
    <dgm:pt modelId="{D7F11B98-67A2-4F30-8A83-2CBC00EF0412}" type="parTrans" cxnId="{F7813C5E-1D87-43EE-A7BC-D4311DA31ABF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8F56600F-7C1A-41DA-9829-E426E5B17696}" type="sibTrans" cxnId="{F7813C5E-1D87-43EE-A7BC-D4311DA31ABF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7DD26277-C8A1-40BA-9AF7-D1EF1F276F3C}">
      <dgm:prSet custT="1"/>
      <dgm:spPr/>
      <dgm:t>
        <a:bodyPr/>
        <a:lstStyle/>
        <a:p>
          <a:r>
            <a:rPr lang="pt-BR" sz="1100" dirty="0" smtClean="0">
              <a:latin typeface="+mn-lt"/>
            </a:rPr>
            <a:t>UOP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São João da Boa Vista</a:t>
          </a:r>
          <a:endParaRPr lang="pt-BR" sz="1100" dirty="0">
            <a:latin typeface="+mn-lt"/>
          </a:endParaRPr>
        </a:p>
      </dgm:t>
    </dgm:pt>
    <dgm:pt modelId="{18FCE702-A13D-45F4-87C3-FA02680691D3}" type="parTrans" cxnId="{BF7D9759-5BC6-4061-ACEB-200DBE254BD2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4E88B1EC-1C51-4DEA-AAA0-688C18BCAE91}" type="sibTrans" cxnId="{BF7D9759-5BC6-4061-ACEB-200DBE254BD2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A9B47F54-F5B5-4771-9211-D12226F53F83}">
      <dgm:prSet custT="1"/>
      <dgm:spPr/>
      <dgm:t>
        <a:bodyPr/>
        <a:lstStyle/>
        <a:p>
          <a:r>
            <a:rPr lang="pt-BR" sz="1100" dirty="0" smtClean="0">
              <a:latin typeface="+mn-lt"/>
            </a:rPr>
            <a:t>UOP 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Serra Negra</a:t>
          </a:r>
          <a:endParaRPr lang="pt-BR" sz="1100" dirty="0">
            <a:latin typeface="+mn-lt"/>
          </a:endParaRPr>
        </a:p>
      </dgm:t>
    </dgm:pt>
    <dgm:pt modelId="{6412A3AC-A715-4450-9B3A-7D4A06B80CE8}" type="parTrans" cxnId="{F34DEE1C-B1BB-41B3-A8A8-5EF0FEDB6813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EE745EBF-9342-4F76-BB02-46D69517DC4D}" type="sibTrans" cxnId="{F34DEE1C-B1BB-41B3-A8A8-5EF0FEDB6813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E4D04E57-A1EC-46ED-B7A9-60162CA3EBBB}">
      <dgm:prSet custT="1"/>
      <dgm:spPr/>
      <dgm:t>
        <a:bodyPr/>
        <a:lstStyle/>
        <a:p>
          <a:r>
            <a:rPr lang="pt-BR" sz="1100" dirty="0" smtClean="0">
              <a:latin typeface="+mn-lt"/>
            </a:rPr>
            <a:t>UOP </a:t>
          </a:r>
          <a:br>
            <a:rPr lang="pt-BR" sz="1100" dirty="0" smtClean="0">
              <a:latin typeface="+mn-lt"/>
            </a:rPr>
          </a:br>
          <a:r>
            <a:rPr lang="pt-BR" sz="1100" dirty="0" smtClean="0">
              <a:latin typeface="+mn-lt"/>
            </a:rPr>
            <a:t>Socorro</a:t>
          </a:r>
          <a:endParaRPr lang="pt-BR" sz="1100" dirty="0">
            <a:latin typeface="+mn-lt"/>
          </a:endParaRPr>
        </a:p>
      </dgm:t>
    </dgm:pt>
    <dgm:pt modelId="{55E48923-E5C0-4D01-A696-4A1396AE5AF7}" type="parTrans" cxnId="{6518279C-952A-42AA-B25A-2A90AE870A71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8E5B8791-B79C-47F4-91E3-F962EFDE5CF1}" type="sibTrans" cxnId="{6518279C-952A-42AA-B25A-2A90AE870A71}">
      <dgm:prSet/>
      <dgm:spPr/>
      <dgm:t>
        <a:bodyPr/>
        <a:lstStyle/>
        <a:p>
          <a:endParaRPr lang="pt-BR" sz="1100">
            <a:latin typeface="+mn-lt"/>
          </a:endParaRPr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-330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7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7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FFD7995-B41E-4821-AE6B-C3EB4A5A9F96}" type="pres">
      <dgm:prSet presAssocID="{4FC429FE-3261-453F-9AF4-761F03A957E9}" presName="Name10" presStyleLbl="parChTrans1D2" presStyleIdx="1" presStyleCnt="7"/>
      <dgm:spPr/>
      <dgm:t>
        <a:bodyPr/>
        <a:lstStyle/>
        <a:p>
          <a:endParaRPr lang="pt-BR"/>
        </a:p>
      </dgm:t>
    </dgm:pt>
    <dgm:pt modelId="{E82C1D79-C717-4EEB-9036-CF30ABE57124}" type="pres">
      <dgm:prSet presAssocID="{62A5C6C7-9255-4D0D-9E4A-861583170F48}" presName="hierRoot2" presStyleCnt="0"/>
      <dgm:spPr/>
      <dgm:t>
        <a:bodyPr/>
        <a:lstStyle/>
        <a:p>
          <a:endParaRPr lang="pt-BR"/>
        </a:p>
      </dgm:t>
    </dgm:pt>
    <dgm:pt modelId="{28C52F30-DC2F-4A3A-8B82-17838B2FBB27}" type="pres">
      <dgm:prSet presAssocID="{62A5C6C7-9255-4D0D-9E4A-861583170F48}" presName="composite2" presStyleCnt="0"/>
      <dgm:spPr/>
      <dgm:t>
        <a:bodyPr/>
        <a:lstStyle/>
        <a:p>
          <a:endParaRPr lang="pt-BR"/>
        </a:p>
      </dgm:t>
    </dgm:pt>
    <dgm:pt modelId="{5B49302A-C14E-4F13-8D0C-33E1B6680569}" type="pres">
      <dgm:prSet presAssocID="{62A5C6C7-9255-4D0D-9E4A-861583170F48}" presName="background2" presStyleLbl="node2" presStyleIdx="1" presStyleCnt="7"/>
      <dgm:spPr/>
      <dgm:t>
        <a:bodyPr/>
        <a:lstStyle/>
        <a:p>
          <a:endParaRPr lang="pt-BR"/>
        </a:p>
      </dgm:t>
    </dgm:pt>
    <dgm:pt modelId="{14265921-64C2-4977-9B01-CD7DBB3BC6E3}" type="pres">
      <dgm:prSet presAssocID="{62A5C6C7-9255-4D0D-9E4A-861583170F48}" presName="text2" presStyleLbl="fgAcc2" presStyleIdx="1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97CD41-750D-4456-A482-3FEB9857CA4C}" type="pres">
      <dgm:prSet presAssocID="{62A5C6C7-9255-4D0D-9E4A-861583170F48}" presName="hierChild3" presStyleCnt="0"/>
      <dgm:spPr/>
      <dgm:t>
        <a:bodyPr/>
        <a:lstStyle/>
        <a:p>
          <a:endParaRPr lang="pt-BR"/>
        </a:p>
      </dgm:t>
    </dgm:pt>
    <dgm:pt modelId="{2B3D49A3-761A-4A7E-BE4B-CB66B81EE896}" type="pres">
      <dgm:prSet presAssocID="{E07DBE48-6741-4921-B71A-1C7A82F4BA43}" presName="Name10" presStyleLbl="parChTrans1D2" presStyleIdx="2" presStyleCnt="7"/>
      <dgm:spPr/>
      <dgm:t>
        <a:bodyPr/>
        <a:lstStyle/>
        <a:p>
          <a:endParaRPr lang="pt-BR"/>
        </a:p>
      </dgm:t>
    </dgm:pt>
    <dgm:pt modelId="{A9B44562-6942-4481-94DD-A471FE14DFB7}" type="pres">
      <dgm:prSet presAssocID="{46FB554A-23F2-4D44-86A9-4499A3698F10}" presName="hierRoot2" presStyleCnt="0"/>
      <dgm:spPr/>
    </dgm:pt>
    <dgm:pt modelId="{CCB06CD4-8B5D-4F45-8C16-19C9884D09BF}" type="pres">
      <dgm:prSet presAssocID="{46FB554A-23F2-4D44-86A9-4499A3698F10}" presName="composite2" presStyleCnt="0"/>
      <dgm:spPr/>
    </dgm:pt>
    <dgm:pt modelId="{89ED7B44-C4E8-4BBE-AC78-019627B436FC}" type="pres">
      <dgm:prSet presAssocID="{46FB554A-23F2-4D44-86A9-4499A3698F10}" presName="background2" presStyleLbl="node2" presStyleIdx="2" presStyleCnt="7"/>
      <dgm:spPr/>
    </dgm:pt>
    <dgm:pt modelId="{0F43DE46-3796-4190-8404-BC0D573F748C}" type="pres">
      <dgm:prSet presAssocID="{46FB554A-23F2-4D44-86A9-4499A3698F10}" presName="text2" presStyleLbl="fgAcc2" presStyleIdx="2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CC8AFF-DFFB-45F3-BDB0-AAE4895D4F18}" type="pres">
      <dgm:prSet presAssocID="{46FB554A-23F2-4D44-86A9-4499A3698F10}" presName="hierChild3" presStyleCnt="0"/>
      <dgm:spPr/>
    </dgm:pt>
    <dgm:pt modelId="{76BB2007-5683-4A5D-8740-6F1E13FCC79F}" type="pres">
      <dgm:prSet presAssocID="{D7F11B98-67A2-4F30-8A83-2CBC00EF0412}" presName="Name10" presStyleLbl="parChTrans1D2" presStyleIdx="3" presStyleCnt="7"/>
      <dgm:spPr/>
      <dgm:t>
        <a:bodyPr/>
        <a:lstStyle/>
        <a:p>
          <a:endParaRPr lang="pt-BR"/>
        </a:p>
      </dgm:t>
    </dgm:pt>
    <dgm:pt modelId="{1CB0134B-23EA-4598-9201-630A0904696A}" type="pres">
      <dgm:prSet presAssocID="{2D9C038A-861A-4667-B9BA-9C43F4C15225}" presName="hierRoot2" presStyleCnt="0"/>
      <dgm:spPr/>
    </dgm:pt>
    <dgm:pt modelId="{5D441C97-1A8B-4574-B33C-3DC670F01127}" type="pres">
      <dgm:prSet presAssocID="{2D9C038A-861A-4667-B9BA-9C43F4C15225}" presName="composite2" presStyleCnt="0"/>
      <dgm:spPr/>
    </dgm:pt>
    <dgm:pt modelId="{EEAFD8C8-B145-4AA5-9285-42ECB50E460F}" type="pres">
      <dgm:prSet presAssocID="{2D9C038A-861A-4667-B9BA-9C43F4C15225}" presName="background2" presStyleLbl="node2" presStyleIdx="3" presStyleCnt="7"/>
      <dgm:spPr/>
    </dgm:pt>
    <dgm:pt modelId="{5AD3B0C1-83DE-407C-A8A8-550B99C75CC8}" type="pres">
      <dgm:prSet presAssocID="{2D9C038A-861A-4667-B9BA-9C43F4C15225}" presName="text2" presStyleLbl="fgAcc2" presStyleIdx="3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FFF2DB6-9442-4DBE-83C4-108259EBE502}" type="pres">
      <dgm:prSet presAssocID="{2D9C038A-861A-4667-B9BA-9C43F4C15225}" presName="hierChild3" presStyleCnt="0"/>
      <dgm:spPr/>
    </dgm:pt>
    <dgm:pt modelId="{2D1B6CA2-B18F-4442-8354-B1678966D853}" type="pres">
      <dgm:prSet presAssocID="{18FCE702-A13D-45F4-87C3-FA02680691D3}" presName="Name10" presStyleLbl="parChTrans1D2" presStyleIdx="4" presStyleCnt="7"/>
      <dgm:spPr/>
      <dgm:t>
        <a:bodyPr/>
        <a:lstStyle/>
        <a:p>
          <a:endParaRPr lang="pt-BR"/>
        </a:p>
      </dgm:t>
    </dgm:pt>
    <dgm:pt modelId="{44C402E7-F7D9-4121-9488-D1B72804A8AB}" type="pres">
      <dgm:prSet presAssocID="{7DD26277-C8A1-40BA-9AF7-D1EF1F276F3C}" presName="hierRoot2" presStyleCnt="0"/>
      <dgm:spPr/>
    </dgm:pt>
    <dgm:pt modelId="{B9F1C858-C5BA-45EC-8DD1-BD73564903DB}" type="pres">
      <dgm:prSet presAssocID="{7DD26277-C8A1-40BA-9AF7-D1EF1F276F3C}" presName="composite2" presStyleCnt="0"/>
      <dgm:spPr/>
    </dgm:pt>
    <dgm:pt modelId="{6A300C10-56FC-4A83-B89B-C462516F3738}" type="pres">
      <dgm:prSet presAssocID="{7DD26277-C8A1-40BA-9AF7-D1EF1F276F3C}" presName="background2" presStyleLbl="node2" presStyleIdx="4" presStyleCnt="7"/>
      <dgm:spPr/>
    </dgm:pt>
    <dgm:pt modelId="{5A134655-8425-4706-B1CD-CF3ADE5F8BA0}" type="pres">
      <dgm:prSet presAssocID="{7DD26277-C8A1-40BA-9AF7-D1EF1F276F3C}" presName="text2" presStyleLbl="fgAcc2" presStyleIdx="4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F54FD60-4097-4D17-B651-B73F8C2AB0D6}" type="pres">
      <dgm:prSet presAssocID="{7DD26277-C8A1-40BA-9AF7-D1EF1F276F3C}" presName="hierChild3" presStyleCnt="0"/>
      <dgm:spPr/>
    </dgm:pt>
    <dgm:pt modelId="{2DB3F429-0255-420B-B0E0-B618DE456ABC}" type="pres">
      <dgm:prSet presAssocID="{6412A3AC-A715-4450-9B3A-7D4A06B80CE8}" presName="Name10" presStyleLbl="parChTrans1D2" presStyleIdx="5" presStyleCnt="7"/>
      <dgm:spPr/>
      <dgm:t>
        <a:bodyPr/>
        <a:lstStyle/>
        <a:p>
          <a:endParaRPr lang="pt-BR"/>
        </a:p>
      </dgm:t>
    </dgm:pt>
    <dgm:pt modelId="{E15603ED-AC8E-4104-9E1E-91F56E714C4B}" type="pres">
      <dgm:prSet presAssocID="{A9B47F54-F5B5-4771-9211-D12226F53F83}" presName="hierRoot2" presStyleCnt="0"/>
      <dgm:spPr/>
    </dgm:pt>
    <dgm:pt modelId="{00AE44B1-E4B7-4BA3-A0E1-C868CE70CB5D}" type="pres">
      <dgm:prSet presAssocID="{A9B47F54-F5B5-4771-9211-D12226F53F83}" presName="composite2" presStyleCnt="0"/>
      <dgm:spPr/>
    </dgm:pt>
    <dgm:pt modelId="{F5299E7F-2389-4EA7-9556-380729675568}" type="pres">
      <dgm:prSet presAssocID="{A9B47F54-F5B5-4771-9211-D12226F53F83}" presName="background2" presStyleLbl="node2" presStyleIdx="5" presStyleCnt="7"/>
      <dgm:spPr/>
    </dgm:pt>
    <dgm:pt modelId="{BCA26D6F-F7F1-41BB-B30B-4FC9A9B39E9E}" type="pres">
      <dgm:prSet presAssocID="{A9B47F54-F5B5-4771-9211-D12226F53F83}" presName="text2" presStyleLbl="fgAcc2" presStyleIdx="5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FA435F1-9290-44B4-95AD-79994A682E65}" type="pres">
      <dgm:prSet presAssocID="{A9B47F54-F5B5-4771-9211-D12226F53F83}" presName="hierChild3" presStyleCnt="0"/>
      <dgm:spPr/>
    </dgm:pt>
    <dgm:pt modelId="{4AFDAE6C-5CD9-4367-A507-1BD664553620}" type="pres">
      <dgm:prSet presAssocID="{55E48923-E5C0-4D01-A696-4A1396AE5AF7}" presName="Name10" presStyleLbl="parChTrans1D2" presStyleIdx="6" presStyleCnt="7"/>
      <dgm:spPr/>
      <dgm:t>
        <a:bodyPr/>
        <a:lstStyle/>
        <a:p>
          <a:endParaRPr lang="pt-BR"/>
        </a:p>
      </dgm:t>
    </dgm:pt>
    <dgm:pt modelId="{D014D244-1FF1-4970-B0B3-FF22A973FE5A}" type="pres">
      <dgm:prSet presAssocID="{E4D04E57-A1EC-46ED-B7A9-60162CA3EBBB}" presName="hierRoot2" presStyleCnt="0"/>
      <dgm:spPr/>
    </dgm:pt>
    <dgm:pt modelId="{3E57002E-113A-4FE7-A865-9CA3E8B45178}" type="pres">
      <dgm:prSet presAssocID="{E4D04E57-A1EC-46ED-B7A9-60162CA3EBBB}" presName="composite2" presStyleCnt="0"/>
      <dgm:spPr/>
    </dgm:pt>
    <dgm:pt modelId="{0E57F9DB-E86A-4536-8A91-0581D3BA025C}" type="pres">
      <dgm:prSet presAssocID="{E4D04E57-A1EC-46ED-B7A9-60162CA3EBBB}" presName="background2" presStyleLbl="node2" presStyleIdx="6" presStyleCnt="7"/>
      <dgm:spPr/>
    </dgm:pt>
    <dgm:pt modelId="{981D0F09-CBF5-4B70-B9FA-E6910ED0AC8E}" type="pres">
      <dgm:prSet presAssocID="{E4D04E57-A1EC-46ED-B7A9-60162CA3EBBB}" presName="text2" presStyleLbl="fgAcc2" presStyleIdx="6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7C7865C-9343-4AD5-9236-9CC7CD909919}" type="pres">
      <dgm:prSet presAssocID="{E4D04E57-A1EC-46ED-B7A9-60162CA3EBBB}" presName="hierChild3" presStyleCnt="0"/>
      <dgm:spPr/>
    </dgm:pt>
  </dgm:ptLst>
  <dgm:cxnLst>
    <dgm:cxn modelId="{AF49D0FE-B21A-4DB1-9611-4F05C9D83F4A}" type="presOf" srcId="{55E48923-E5C0-4D01-A696-4A1396AE5AF7}" destId="{4AFDAE6C-5CD9-4367-A507-1BD664553620}" srcOrd="0" destOrd="0" presId="urn:microsoft.com/office/officeart/2005/8/layout/hierarchy1"/>
    <dgm:cxn modelId="{0F259392-1BB2-4222-A5B7-6B189381A2BB}" type="presOf" srcId="{7DD26277-C8A1-40BA-9AF7-D1EF1F276F3C}" destId="{5A134655-8425-4706-B1CD-CF3ADE5F8BA0}" srcOrd="0" destOrd="0" presId="urn:microsoft.com/office/officeart/2005/8/layout/hierarchy1"/>
    <dgm:cxn modelId="{BEC63245-9D02-4ED9-8E3C-4877AD4844E3}" type="presOf" srcId="{8C2091DA-E842-45AF-A117-59BA9351ED6A}" destId="{08AABA0C-AD55-4FE4-A78D-1BDA7D46840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C8A201B-D1A4-4501-92A3-443883713F0F}" srcId="{B79A7B69-EC9F-453D-BF60-39F1D563FB5A}" destId="{46FB554A-23F2-4D44-86A9-4499A3698F10}" srcOrd="2" destOrd="0" parTransId="{E07DBE48-6741-4921-B71A-1C7A82F4BA43}" sibTransId="{6F5BAA59-06A4-42E9-B5F7-617DFFE0FFA5}"/>
    <dgm:cxn modelId="{C3AB538F-E1A1-415A-A52D-C0C6E3215A99}" type="presOf" srcId="{18FCE702-A13D-45F4-87C3-FA02680691D3}" destId="{2D1B6CA2-B18F-4442-8354-B1678966D853}" srcOrd="0" destOrd="0" presId="urn:microsoft.com/office/officeart/2005/8/layout/hierarchy1"/>
    <dgm:cxn modelId="{37B113D2-BF90-4D63-852A-3854DEACE626}" srcId="{B79A7B69-EC9F-453D-BF60-39F1D563FB5A}" destId="{62A5C6C7-9255-4D0D-9E4A-861583170F48}" srcOrd="1" destOrd="0" parTransId="{4FC429FE-3261-453F-9AF4-761F03A957E9}" sibTransId="{8E72242D-97EF-461B-9030-FBC59451FA31}"/>
    <dgm:cxn modelId="{B95D57DE-5594-488D-97B3-387CF9C645D0}" type="presOf" srcId="{B79A7B69-EC9F-453D-BF60-39F1D563FB5A}" destId="{E3F4A765-5C21-4905-A610-CCABBEA63B90}" srcOrd="0" destOrd="0" presId="urn:microsoft.com/office/officeart/2005/8/layout/hierarchy1"/>
    <dgm:cxn modelId="{C44021E0-A71A-4275-BC93-54DE4AC3EA9C}" type="presOf" srcId="{D7F11B98-67A2-4F30-8A83-2CBC00EF0412}" destId="{76BB2007-5683-4A5D-8740-6F1E13FCC79F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3BA6DF9-9BF1-4575-B0DF-B1AB63B1D6D7}" type="presOf" srcId="{A9B47F54-F5B5-4771-9211-D12226F53F83}" destId="{BCA26D6F-F7F1-41BB-B30B-4FC9A9B39E9E}" srcOrd="0" destOrd="0" presId="urn:microsoft.com/office/officeart/2005/8/layout/hierarchy1"/>
    <dgm:cxn modelId="{A29AF9CF-9DD0-4C58-AE40-93328F7327C3}" type="presOf" srcId="{E07DBE48-6741-4921-B71A-1C7A82F4BA43}" destId="{2B3D49A3-761A-4A7E-BE4B-CB66B81EE896}" srcOrd="0" destOrd="0" presId="urn:microsoft.com/office/officeart/2005/8/layout/hierarchy1"/>
    <dgm:cxn modelId="{5194EB96-0CEE-4ABF-B083-C23CC0E1B37E}" type="presOf" srcId="{0ABF0C28-76C2-446C-B32E-83DC2DD2A841}" destId="{15C3198E-5120-425F-A404-00CC940FF1B3}" srcOrd="0" destOrd="0" presId="urn:microsoft.com/office/officeart/2005/8/layout/hierarchy1"/>
    <dgm:cxn modelId="{59E87430-8121-4B00-A370-3BBFD597D5B6}" type="presOf" srcId="{62A5C6C7-9255-4D0D-9E4A-861583170F48}" destId="{14265921-64C2-4977-9B01-CD7DBB3BC6E3}" srcOrd="0" destOrd="0" presId="urn:microsoft.com/office/officeart/2005/8/layout/hierarchy1"/>
    <dgm:cxn modelId="{9FD6A666-4395-4662-8577-5750E4349121}" type="presOf" srcId="{E4D04E57-A1EC-46ED-B7A9-60162CA3EBBB}" destId="{981D0F09-CBF5-4B70-B9FA-E6910ED0AC8E}" srcOrd="0" destOrd="0" presId="urn:microsoft.com/office/officeart/2005/8/layout/hierarchy1"/>
    <dgm:cxn modelId="{BF7D9759-5BC6-4061-ACEB-200DBE254BD2}" srcId="{B79A7B69-EC9F-453D-BF60-39F1D563FB5A}" destId="{7DD26277-C8A1-40BA-9AF7-D1EF1F276F3C}" srcOrd="4" destOrd="0" parTransId="{18FCE702-A13D-45F4-87C3-FA02680691D3}" sibTransId="{4E88B1EC-1C51-4DEA-AAA0-688C18BCAE91}"/>
    <dgm:cxn modelId="{6518279C-952A-42AA-B25A-2A90AE870A71}" srcId="{B79A7B69-EC9F-453D-BF60-39F1D563FB5A}" destId="{E4D04E57-A1EC-46ED-B7A9-60162CA3EBBB}" srcOrd="6" destOrd="0" parTransId="{55E48923-E5C0-4D01-A696-4A1396AE5AF7}" sibTransId="{8E5B8791-B79C-47F4-91E3-F962EFDE5CF1}"/>
    <dgm:cxn modelId="{F34DEE1C-B1BB-41B3-A8A8-5EF0FEDB6813}" srcId="{B79A7B69-EC9F-453D-BF60-39F1D563FB5A}" destId="{A9B47F54-F5B5-4771-9211-D12226F53F83}" srcOrd="5" destOrd="0" parTransId="{6412A3AC-A715-4450-9B3A-7D4A06B80CE8}" sibTransId="{EE745EBF-9342-4F76-BB02-46D69517DC4D}"/>
    <dgm:cxn modelId="{82854FA3-AC48-4C9C-AD99-DE9E4C788D89}" type="presOf" srcId="{2D9C038A-861A-4667-B9BA-9C43F4C15225}" destId="{5AD3B0C1-83DE-407C-A8A8-550B99C75CC8}" srcOrd="0" destOrd="0" presId="urn:microsoft.com/office/officeart/2005/8/layout/hierarchy1"/>
    <dgm:cxn modelId="{17FAF7AB-4DF0-4777-A6BA-68AEA19D25C5}" type="presOf" srcId="{4FC429FE-3261-453F-9AF4-761F03A957E9}" destId="{1FFD7995-B41E-4821-AE6B-C3EB4A5A9F96}" srcOrd="0" destOrd="0" presId="urn:microsoft.com/office/officeart/2005/8/layout/hierarchy1"/>
    <dgm:cxn modelId="{9CE089EA-1A03-4B70-A5B6-F0F9039D5CE3}" type="presOf" srcId="{0D4A6DFC-B323-41D0-B32E-A66E5F835DE6}" destId="{CD0A12C2-5ED7-4459-8EAD-66156F918689}" srcOrd="0" destOrd="0" presId="urn:microsoft.com/office/officeart/2005/8/layout/hierarchy1"/>
    <dgm:cxn modelId="{F7813C5E-1D87-43EE-A7BC-D4311DA31ABF}" srcId="{B79A7B69-EC9F-453D-BF60-39F1D563FB5A}" destId="{2D9C038A-861A-4667-B9BA-9C43F4C15225}" srcOrd="3" destOrd="0" parTransId="{D7F11B98-67A2-4F30-8A83-2CBC00EF0412}" sibTransId="{8F56600F-7C1A-41DA-9829-E426E5B17696}"/>
    <dgm:cxn modelId="{125331E0-E8F5-469B-B497-4794E7A39C76}" type="presOf" srcId="{46FB554A-23F2-4D44-86A9-4499A3698F10}" destId="{0F43DE46-3796-4190-8404-BC0D573F748C}" srcOrd="0" destOrd="0" presId="urn:microsoft.com/office/officeart/2005/8/layout/hierarchy1"/>
    <dgm:cxn modelId="{2B10F510-4932-43E6-AD33-109496C72783}" type="presOf" srcId="{6412A3AC-A715-4450-9B3A-7D4A06B80CE8}" destId="{2DB3F429-0255-420B-B0E0-B618DE456ABC}" srcOrd="0" destOrd="0" presId="urn:microsoft.com/office/officeart/2005/8/layout/hierarchy1"/>
    <dgm:cxn modelId="{79CBE4F8-F5E5-4E8B-A4E9-83521A675EAF}" type="presParOf" srcId="{CD0A12C2-5ED7-4459-8EAD-66156F918689}" destId="{C948DA7E-A026-419A-948E-371A51D2FDE8}" srcOrd="0" destOrd="0" presId="urn:microsoft.com/office/officeart/2005/8/layout/hierarchy1"/>
    <dgm:cxn modelId="{2AF13B39-8394-4D03-9A55-5EAD490968F3}" type="presParOf" srcId="{C948DA7E-A026-419A-948E-371A51D2FDE8}" destId="{7E54E0E3-0699-4582-9202-9498ADBFB9C4}" srcOrd="0" destOrd="0" presId="urn:microsoft.com/office/officeart/2005/8/layout/hierarchy1"/>
    <dgm:cxn modelId="{52F300A5-6B17-44F8-AA86-A31311F0DBD5}" type="presParOf" srcId="{7E54E0E3-0699-4582-9202-9498ADBFB9C4}" destId="{0916F4F8-16FD-43C9-A674-98BCC74F78FC}" srcOrd="0" destOrd="0" presId="urn:microsoft.com/office/officeart/2005/8/layout/hierarchy1"/>
    <dgm:cxn modelId="{8DA11315-657E-4715-A268-F5CCCB022AB4}" type="presParOf" srcId="{7E54E0E3-0699-4582-9202-9498ADBFB9C4}" destId="{E3F4A765-5C21-4905-A610-CCABBEA63B90}" srcOrd="1" destOrd="0" presId="urn:microsoft.com/office/officeart/2005/8/layout/hierarchy1"/>
    <dgm:cxn modelId="{22E7E63C-2AB0-418C-96DC-DA1EA5262EC4}" type="presParOf" srcId="{C948DA7E-A026-419A-948E-371A51D2FDE8}" destId="{C078AE00-8433-4684-8FE2-7B59BBF8E3E7}" srcOrd="1" destOrd="0" presId="urn:microsoft.com/office/officeart/2005/8/layout/hierarchy1"/>
    <dgm:cxn modelId="{FAD50EC3-FE98-4077-B23A-44EFC0B7C86A}" type="presParOf" srcId="{C078AE00-8433-4684-8FE2-7B59BBF8E3E7}" destId="{15C3198E-5120-425F-A404-00CC940FF1B3}" srcOrd="0" destOrd="0" presId="urn:microsoft.com/office/officeart/2005/8/layout/hierarchy1"/>
    <dgm:cxn modelId="{183BAD97-0715-4497-B720-260DE7162AA6}" type="presParOf" srcId="{C078AE00-8433-4684-8FE2-7B59BBF8E3E7}" destId="{E9F2E23B-1EF8-4266-92BF-D7D24EBC9C20}" srcOrd="1" destOrd="0" presId="urn:microsoft.com/office/officeart/2005/8/layout/hierarchy1"/>
    <dgm:cxn modelId="{AB0D60C4-E132-4200-A204-991F636133D5}" type="presParOf" srcId="{E9F2E23B-1EF8-4266-92BF-D7D24EBC9C20}" destId="{93A14714-0E6B-4A3C-8C41-CCE810F18B3A}" srcOrd="0" destOrd="0" presId="urn:microsoft.com/office/officeart/2005/8/layout/hierarchy1"/>
    <dgm:cxn modelId="{C77D2FA8-2635-42F7-9273-229B7571025E}" type="presParOf" srcId="{93A14714-0E6B-4A3C-8C41-CCE810F18B3A}" destId="{259C4E3D-9F47-4794-A460-AF5EB12B844C}" srcOrd="0" destOrd="0" presId="urn:microsoft.com/office/officeart/2005/8/layout/hierarchy1"/>
    <dgm:cxn modelId="{F33BA374-FA56-4D89-8983-C6CBC8330983}" type="presParOf" srcId="{93A14714-0E6B-4A3C-8C41-CCE810F18B3A}" destId="{08AABA0C-AD55-4FE4-A78D-1BDA7D468403}" srcOrd="1" destOrd="0" presId="urn:microsoft.com/office/officeart/2005/8/layout/hierarchy1"/>
    <dgm:cxn modelId="{EFC190B9-3158-464D-95DE-C819343CC9E5}" type="presParOf" srcId="{E9F2E23B-1EF8-4266-92BF-D7D24EBC9C20}" destId="{52AB5B2A-35FF-467D-9D39-450A4FF0D955}" srcOrd="1" destOrd="0" presId="urn:microsoft.com/office/officeart/2005/8/layout/hierarchy1"/>
    <dgm:cxn modelId="{B8449532-07EC-418B-9B36-B79A6209FE9C}" type="presParOf" srcId="{C078AE00-8433-4684-8FE2-7B59BBF8E3E7}" destId="{1FFD7995-B41E-4821-AE6B-C3EB4A5A9F96}" srcOrd="2" destOrd="0" presId="urn:microsoft.com/office/officeart/2005/8/layout/hierarchy1"/>
    <dgm:cxn modelId="{D8F62F47-FBDF-434F-A3E6-B6D6BF2C9588}" type="presParOf" srcId="{C078AE00-8433-4684-8FE2-7B59BBF8E3E7}" destId="{E82C1D79-C717-4EEB-9036-CF30ABE57124}" srcOrd="3" destOrd="0" presId="urn:microsoft.com/office/officeart/2005/8/layout/hierarchy1"/>
    <dgm:cxn modelId="{3365150F-F939-4B0B-86FA-1C0E2A16579E}" type="presParOf" srcId="{E82C1D79-C717-4EEB-9036-CF30ABE57124}" destId="{28C52F30-DC2F-4A3A-8B82-17838B2FBB27}" srcOrd="0" destOrd="0" presId="urn:microsoft.com/office/officeart/2005/8/layout/hierarchy1"/>
    <dgm:cxn modelId="{F4A6D9AF-8698-4E28-94DF-AB289B30018B}" type="presParOf" srcId="{28C52F30-DC2F-4A3A-8B82-17838B2FBB27}" destId="{5B49302A-C14E-4F13-8D0C-33E1B6680569}" srcOrd="0" destOrd="0" presId="urn:microsoft.com/office/officeart/2005/8/layout/hierarchy1"/>
    <dgm:cxn modelId="{6520FE42-2F12-43B1-9592-F51829FF64AD}" type="presParOf" srcId="{28C52F30-DC2F-4A3A-8B82-17838B2FBB27}" destId="{14265921-64C2-4977-9B01-CD7DBB3BC6E3}" srcOrd="1" destOrd="0" presId="urn:microsoft.com/office/officeart/2005/8/layout/hierarchy1"/>
    <dgm:cxn modelId="{1D4781B5-7C67-4FEE-A1F5-7ADCFEEED59D}" type="presParOf" srcId="{E82C1D79-C717-4EEB-9036-CF30ABE57124}" destId="{6597CD41-750D-4456-A482-3FEB9857CA4C}" srcOrd="1" destOrd="0" presId="urn:microsoft.com/office/officeart/2005/8/layout/hierarchy1"/>
    <dgm:cxn modelId="{907F5A95-00F6-4350-A821-73E0644441FD}" type="presParOf" srcId="{C078AE00-8433-4684-8FE2-7B59BBF8E3E7}" destId="{2B3D49A3-761A-4A7E-BE4B-CB66B81EE896}" srcOrd="4" destOrd="0" presId="urn:microsoft.com/office/officeart/2005/8/layout/hierarchy1"/>
    <dgm:cxn modelId="{7B6AE71C-A9E3-4596-BC6C-B8A4AA3036A8}" type="presParOf" srcId="{C078AE00-8433-4684-8FE2-7B59BBF8E3E7}" destId="{A9B44562-6942-4481-94DD-A471FE14DFB7}" srcOrd="5" destOrd="0" presId="urn:microsoft.com/office/officeart/2005/8/layout/hierarchy1"/>
    <dgm:cxn modelId="{6C90959B-96D2-4AAE-8727-1F165284BFCE}" type="presParOf" srcId="{A9B44562-6942-4481-94DD-A471FE14DFB7}" destId="{CCB06CD4-8B5D-4F45-8C16-19C9884D09BF}" srcOrd="0" destOrd="0" presId="urn:microsoft.com/office/officeart/2005/8/layout/hierarchy1"/>
    <dgm:cxn modelId="{2A5E77AA-CBE8-47F1-82EE-0B87DCDE37A6}" type="presParOf" srcId="{CCB06CD4-8B5D-4F45-8C16-19C9884D09BF}" destId="{89ED7B44-C4E8-4BBE-AC78-019627B436FC}" srcOrd="0" destOrd="0" presId="urn:microsoft.com/office/officeart/2005/8/layout/hierarchy1"/>
    <dgm:cxn modelId="{D7FA2F4C-6E35-4C28-961C-EFE2EC3EE783}" type="presParOf" srcId="{CCB06CD4-8B5D-4F45-8C16-19C9884D09BF}" destId="{0F43DE46-3796-4190-8404-BC0D573F748C}" srcOrd="1" destOrd="0" presId="urn:microsoft.com/office/officeart/2005/8/layout/hierarchy1"/>
    <dgm:cxn modelId="{B3C4A5E6-6949-4750-9D55-41122D9027B5}" type="presParOf" srcId="{A9B44562-6942-4481-94DD-A471FE14DFB7}" destId="{C1CC8AFF-DFFB-45F3-BDB0-AAE4895D4F18}" srcOrd="1" destOrd="0" presId="urn:microsoft.com/office/officeart/2005/8/layout/hierarchy1"/>
    <dgm:cxn modelId="{B1B56D52-B37A-45AC-B8F8-1A9599F60F95}" type="presParOf" srcId="{C078AE00-8433-4684-8FE2-7B59BBF8E3E7}" destId="{76BB2007-5683-4A5D-8740-6F1E13FCC79F}" srcOrd="6" destOrd="0" presId="urn:microsoft.com/office/officeart/2005/8/layout/hierarchy1"/>
    <dgm:cxn modelId="{A332A61F-5508-4572-92CD-43CB876D3505}" type="presParOf" srcId="{C078AE00-8433-4684-8FE2-7B59BBF8E3E7}" destId="{1CB0134B-23EA-4598-9201-630A0904696A}" srcOrd="7" destOrd="0" presId="urn:microsoft.com/office/officeart/2005/8/layout/hierarchy1"/>
    <dgm:cxn modelId="{7482C706-CF70-4104-938B-479B807C803C}" type="presParOf" srcId="{1CB0134B-23EA-4598-9201-630A0904696A}" destId="{5D441C97-1A8B-4574-B33C-3DC670F01127}" srcOrd="0" destOrd="0" presId="urn:microsoft.com/office/officeart/2005/8/layout/hierarchy1"/>
    <dgm:cxn modelId="{E118829D-EA95-4CA0-8074-42E5BB4806F6}" type="presParOf" srcId="{5D441C97-1A8B-4574-B33C-3DC670F01127}" destId="{EEAFD8C8-B145-4AA5-9285-42ECB50E460F}" srcOrd="0" destOrd="0" presId="urn:microsoft.com/office/officeart/2005/8/layout/hierarchy1"/>
    <dgm:cxn modelId="{5EF09B33-7D6B-4F72-8B1A-80A6805506E9}" type="presParOf" srcId="{5D441C97-1A8B-4574-B33C-3DC670F01127}" destId="{5AD3B0C1-83DE-407C-A8A8-550B99C75CC8}" srcOrd="1" destOrd="0" presId="urn:microsoft.com/office/officeart/2005/8/layout/hierarchy1"/>
    <dgm:cxn modelId="{079F7EA3-4446-48EF-8B7C-D23677CE3A91}" type="presParOf" srcId="{1CB0134B-23EA-4598-9201-630A0904696A}" destId="{3FFF2DB6-9442-4DBE-83C4-108259EBE502}" srcOrd="1" destOrd="0" presId="urn:microsoft.com/office/officeart/2005/8/layout/hierarchy1"/>
    <dgm:cxn modelId="{039616DB-59C5-4A7E-981C-48B5CDE5E61E}" type="presParOf" srcId="{C078AE00-8433-4684-8FE2-7B59BBF8E3E7}" destId="{2D1B6CA2-B18F-4442-8354-B1678966D853}" srcOrd="8" destOrd="0" presId="urn:microsoft.com/office/officeart/2005/8/layout/hierarchy1"/>
    <dgm:cxn modelId="{C2A1175D-4CAE-479B-923F-9D72DD276E56}" type="presParOf" srcId="{C078AE00-8433-4684-8FE2-7B59BBF8E3E7}" destId="{44C402E7-F7D9-4121-9488-D1B72804A8AB}" srcOrd="9" destOrd="0" presId="urn:microsoft.com/office/officeart/2005/8/layout/hierarchy1"/>
    <dgm:cxn modelId="{DEBCC21B-E8A7-4CB5-9DAD-8622DFFF313D}" type="presParOf" srcId="{44C402E7-F7D9-4121-9488-D1B72804A8AB}" destId="{B9F1C858-C5BA-45EC-8DD1-BD73564903DB}" srcOrd="0" destOrd="0" presId="urn:microsoft.com/office/officeart/2005/8/layout/hierarchy1"/>
    <dgm:cxn modelId="{E039F3AF-6089-4941-B03C-54093ED131C5}" type="presParOf" srcId="{B9F1C858-C5BA-45EC-8DD1-BD73564903DB}" destId="{6A300C10-56FC-4A83-B89B-C462516F3738}" srcOrd="0" destOrd="0" presId="urn:microsoft.com/office/officeart/2005/8/layout/hierarchy1"/>
    <dgm:cxn modelId="{28749003-9667-49FB-B402-BA98730C336B}" type="presParOf" srcId="{B9F1C858-C5BA-45EC-8DD1-BD73564903DB}" destId="{5A134655-8425-4706-B1CD-CF3ADE5F8BA0}" srcOrd="1" destOrd="0" presId="urn:microsoft.com/office/officeart/2005/8/layout/hierarchy1"/>
    <dgm:cxn modelId="{D53BC2F8-5DBD-4301-920D-E8B5A8993B57}" type="presParOf" srcId="{44C402E7-F7D9-4121-9488-D1B72804A8AB}" destId="{2F54FD60-4097-4D17-B651-B73F8C2AB0D6}" srcOrd="1" destOrd="0" presId="urn:microsoft.com/office/officeart/2005/8/layout/hierarchy1"/>
    <dgm:cxn modelId="{35323EE3-B500-4CD7-A87B-06F6BA6E7AC9}" type="presParOf" srcId="{C078AE00-8433-4684-8FE2-7B59BBF8E3E7}" destId="{2DB3F429-0255-420B-B0E0-B618DE456ABC}" srcOrd="10" destOrd="0" presId="urn:microsoft.com/office/officeart/2005/8/layout/hierarchy1"/>
    <dgm:cxn modelId="{CE8F24FD-0C81-4639-88F2-B0C57176A36A}" type="presParOf" srcId="{C078AE00-8433-4684-8FE2-7B59BBF8E3E7}" destId="{E15603ED-AC8E-4104-9E1E-91F56E714C4B}" srcOrd="11" destOrd="0" presId="urn:microsoft.com/office/officeart/2005/8/layout/hierarchy1"/>
    <dgm:cxn modelId="{07F98E8C-0488-4D80-8FFC-D6DEFE4F9361}" type="presParOf" srcId="{E15603ED-AC8E-4104-9E1E-91F56E714C4B}" destId="{00AE44B1-E4B7-4BA3-A0E1-C868CE70CB5D}" srcOrd="0" destOrd="0" presId="urn:microsoft.com/office/officeart/2005/8/layout/hierarchy1"/>
    <dgm:cxn modelId="{4E44BC3F-C16D-4C4C-BE19-8566A4BE2502}" type="presParOf" srcId="{00AE44B1-E4B7-4BA3-A0E1-C868CE70CB5D}" destId="{F5299E7F-2389-4EA7-9556-380729675568}" srcOrd="0" destOrd="0" presId="urn:microsoft.com/office/officeart/2005/8/layout/hierarchy1"/>
    <dgm:cxn modelId="{C2FE4A5B-E49A-4F2F-B1DB-83EC4D1E0181}" type="presParOf" srcId="{00AE44B1-E4B7-4BA3-A0E1-C868CE70CB5D}" destId="{BCA26D6F-F7F1-41BB-B30B-4FC9A9B39E9E}" srcOrd="1" destOrd="0" presId="urn:microsoft.com/office/officeart/2005/8/layout/hierarchy1"/>
    <dgm:cxn modelId="{64B583D0-0CF7-4632-86EA-8F11F10B0AFB}" type="presParOf" srcId="{E15603ED-AC8E-4104-9E1E-91F56E714C4B}" destId="{9FA435F1-9290-44B4-95AD-79994A682E65}" srcOrd="1" destOrd="0" presId="urn:microsoft.com/office/officeart/2005/8/layout/hierarchy1"/>
    <dgm:cxn modelId="{DBA300E2-8992-4BE0-B880-DFF87FC7F21C}" type="presParOf" srcId="{C078AE00-8433-4684-8FE2-7B59BBF8E3E7}" destId="{4AFDAE6C-5CD9-4367-A507-1BD664553620}" srcOrd="12" destOrd="0" presId="urn:microsoft.com/office/officeart/2005/8/layout/hierarchy1"/>
    <dgm:cxn modelId="{D4A178A1-E9BC-48F1-8971-CE55686ED49C}" type="presParOf" srcId="{C078AE00-8433-4684-8FE2-7B59BBF8E3E7}" destId="{D014D244-1FF1-4970-B0B3-FF22A973FE5A}" srcOrd="13" destOrd="0" presId="urn:microsoft.com/office/officeart/2005/8/layout/hierarchy1"/>
    <dgm:cxn modelId="{1993509B-98CC-4B5D-9D6E-8E770F69BCDE}" type="presParOf" srcId="{D014D244-1FF1-4970-B0B3-FF22A973FE5A}" destId="{3E57002E-113A-4FE7-A865-9CA3E8B45178}" srcOrd="0" destOrd="0" presId="urn:microsoft.com/office/officeart/2005/8/layout/hierarchy1"/>
    <dgm:cxn modelId="{1C5E85FC-73D8-4627-A072-46259FC06751}" type="presParOf" srcId="{3E57002E-113A-4FE7-A865-9CA3E8B45178}" destId="{0E57F9DB-E86A-4536-8A91-0581D3BA025C}" srcOrd="0" destOrd="0" presId="urn:microsoft.com/office/officeart/2005/8/layout/hierarchy1"/>
    <dgm:cxn modelId="{036F834D-B957-49DF-A5DB-F97E161ED962}" type="presParOf" srcId="{3E57002E-113A-4FE7-A865-9CA3E8B45178}" destId="{981D0F09-CBF5-4B70-B9FA-E6910ED0AC8E}" srcOrd="1" destOrd="0" presId="urn:microsoft.com/office/officeart/2005/8/layout/hierarchy1"/>
    <dgm:cxn modelId="{9777BD42-8799-4595-8F84-4817B83E4E2A}" type="presParOf" srcId="{D014D244-1FF1-4970-B0B3-FF22A973FE5A}" destId="{C7C7865C-9343-4AD5-9236-9CC7CD9099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Ribeirão Preto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Mococa</a:t>
          </a:r>
          <a:endParaRPr lang="pt-BR" sz="12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2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200"/>
        </a:p>
      </dgm:t>
    </dgm:pt>
    <dgm:pt modelId="{32800790-C806-4A71-89D1-177A9665BE52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S.J. Rio Pardo</a:t>
          </a:r>
          <a:endParaRPr lang="pt-BR" sz="1200" dirty="0"/>
        </a:p>
      </dgm:t>
    </dgm:pt>
    <dgm:pt modelId="{FED08F14-0A98-47BD-B9A3-EB65862E35A6}" type="parTrans" cxnId="{3AA3F5C8-06D9-418F-B342-101A58C2F18D}">
      <dgm:prSet/>
      <dgm:spPr/>
      <dgm:t>
        <a:bodyPr/>
        <a:lstStyle/>
        <a:p>
          <a:endParaRPr lang="pt-BR" sz="1200"/>
        </a:p>
      </dgm:t>
    </dgm:pt>
    <dgm:pt modelId="{E5B0973A-8AD0-4935-83E3-BBEB6B69E654}" type="sibTrans" cxnId="{3AA3F5C8-06D9-418F-B342-101A58C2F18D}">
      <dgm:prSet/>
      <dgm:spPr/>
      <dgm:t>
        <a:bodyPr/>
        <a:lstStyle/>
        <a:p>
          <a:endParaRPr lang="pt-BR" sz="1200"/>
        </a:p>
      </dgm:t>
    </dgm:pt>
    <dgm:pt modelId="{E6A82F6B-68E2-400E-8EB2-7392455D2A87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Sertãozinho</a:t>
          </a:r>
          <a:endParaRPr lang="pt-BR" sz="1200" dirty="0"/>
        </a:p>
      </dgm:t>
    </dgm:pt>
    <dgm:pt modelId="{95AF96C7-38E4-4AF0-A679-CDD794A6C199}" type="parTrans" cxnId="{44EEE165-2881-49E0-8CCA-B008CB643E1A}">
      <dgm:prSet/>
      <dgm:spPr/>
      <dgm:t>
        <a:bodyPr/>
        <a:lstStyle/>
        <a:p>
          <a:endParaRPr lang="pt-BR" sz="1200"/>
        </a:p>
      </dgm:t>
    </dgm:pt>
    <dgm:pt modelId="{BAAB8C8B-B82F-4A7E-8650-6AC1B00F1A24}" type="sibTrans" cxnId="{44EEE165-2881-49E0-8CCA-B008CB643E1A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0" presStyleCnt="3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0" presStyleCnt="3"/>
      <dgm:spPr/>
    </dgm:pt>
    <dgm:pt modelId="{37320FB6-1F07-4B7D-82AC-2539268296B6}" type="pres">
      <dgm:prSet presAssocID="{33E13AAD-A37A-42EB-8E36-3D7AD38ACC8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66A7423-AF02-453A-B982-EFA636C01086}" type="pres">
      <dgm:prSet presAssocID="{FED08F14-0A98-47BD-B9A3-EB65862E35A6}" presName="Name10" presStyleLbl="parChTrans1D2" presStyleIdx="1" presStyleCnt="3"/>
      <dgm:spPr/>
      <dgm:t>
        <a:bodyPr/>
        <a:lstStyle/>
        <a:p>
          <a:endParaRPr lang="pt-BR"/>
        </a:p>
      </dgm:t>
    </dgm:pt>
    <dgm:pt modelId="{918C116E-B575-4621-B63D-71F9323E6FF8}" type="pres">
      <dgm:prSet presAssocID="{32800790-C806-4A71-89D1-177A9665BE52}" presName="hierRoot2" presStyleCnt="0"/>
      <dgm:spPr/>
    </dgm:pt>
    <dgm:pt modelId="{E1B053E9-D63C-4EE2-A84E-4E31723FA697}" type="pres">
      <dgm:prSet presAssocID="{32800790-C806-4A71-89D1-177A9665BE52}" presName="composite2" presStyleCnt="0"/>
      <dgm:spPr/>
    </dgm:pt>
    <dgm:pt modelId="{DC44FB02-B9EC-47FB-A01C-1D45178CCB69}" type="pres">
      <dgm:prSet presAssocID="{32800790-C806-4A71-89D1-177A9665BE52}" presName="background2" presStyleLbl="node2" presStyleIdx="1" presStyleCnt="3"/>
      <dgm:spPr/>
    </dgm:pt>
    <dgm:pt modelId="{C024425F-36D8-4DE3-9B2C-E13A57A895D7}" type="pres">
      <dgm:prSet presAssocID="{32800790-C806-4A71-89D1-177A9665BE5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B5712B7-FCA7-45B3-8F49-6BBD4D42EDEC}" type="pres">
      <dgm:prSet presAssocID="{32800790-C806-4A71-89D1-177A9665BE52}" presName="hierChild3" presStyleCnt="0"/>
      <dgm:spPr/>
    </dgm:pt>
    <dgm:pt modelId="{BABEC1DB-616E-47E0-8008-07274BAC5D16}" type="pres">
      <dgm:prSet presAssocID="{95AF96C7-38E4-4AF0-A679-CDD794A6C199}" presName="Name10" presStyleLbl="parChTrans1D2" presStyleIdx="2" presStyleCnt="3"/>
      <dgm:spPr/>
      <dgm:t>
        <a:bodyPr/>
        <a:lstStyle/>
        <a:p>
          <a:endParaRPr lang="pt-BR"/>
        </a:p>
      </dgm:t>
    </dgm:pt>
    <dgm:pt modelId="{C394E0B4-8606-4435-94FA-454AA63F9E8F}" type="pres">
      <dgm:prSet presAssocID="{E6A82F6B-68E2-400E-8EB2-7392455D2A87}" presName="hierRoot2" presStyleCnt="0"/>
      <dgm:spPr/>
    </dgm:pt>
    <dgm:pt modelId="{0F3462CB-A758-41E3-9BD9-12BAD1FB0068}" type="pres">
      <dgm:prSet presAssocID="{E6A82F6B-68E2-400E-8EB2-7392455D2A87}" presName="composite2" presStyleCnt="0"/>
      <dgm:spPr/>
    </dgm:pt>
    <dgm:pt modelId="{14709774-7058-4148-86B7-02BA3C1574B7}" type="pres">
      <dgm:prSet presAssocID="{E6A82F6B-68E2-400E-8EB2-7392455D2A87}" presName="background2" presStyleLbl="node2" presStyleIdx="2" presStyleCnt="3"/>
      <dgm:spPr/>
    </dgm:pt>
    <dgm:pt modelId="{B0794360-7DAB-4867-8F0F-3B21EA135D71}" type="pres">
      <dgm:prSet presAssocID="{E6A82F6B-68E2-400E-8EB2-7392455D2A87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BCA69D-4A01-4EF6-88BE-85FE3172C07A}" type="pres">
      <dgm:prSet presAssocID="{E6A82F6B-68E2-400E-8EB2-7392455D2A87}" presName="hierChild3" presStyleCnt="0"/>
      <dgm:spPr/>
    </dgm:pt>
  </dgm:ptLst>
  <dgm:cxnLst>
    <dgm:cxn modelId="{A213C2EF-2C5A-4EFA-A3AB-CD9B99313302}" type="presOf" srcId="{E6A82F6B-68E2-400E-8EB2-7392455D2A87}" destId="{B0794360-7DAB-4867-8F0F-3B21EA135D71}" srcOrd="0" destOrd="0" presId="urn:microsoft.com/office/officeart/2005/8/layout/hierarchy1"/>
    <dgm:cxn modelId="{AA3BFB85-72BC-4812-BB73-9C4664B74299}" type="presOf" srcId="{32800790-C806-4A71-89D1-177A9665BE52}" destId="{C024425F-36D8-4DE3-9B2C-E13A57A895D7}" srcOrd="0" destOrd="0" presId="urn:microsoft.com/office/officeart/2005/8/layout/hierarchy1"/>
    <dgm:cxn modelId="{BBC66CA0-13D3-4639-B299-D6794ECA5818}" type="presOf" srcId="{0D4A6DFC-B323-41D0-B32E-A66E5F835DE6}" destId="{CD0A12C2-5ED7-4459-8EAD-66156F918689}" srcOrd="0" destOrd="0" presId="urn:microsoft.com/office/officeart/2005/8/layout/hierarchy1"/>
    <dgm:cxn modelId="{8746547C-ED13-4F11-91A8-CD487D46C4F4}" type="presOf" srcId="{33E13AAD-A37A-42EB-8E36-3D7AD38ACC8E}" destId="{37320FB6-1F07-4B7D-82AC-2539268296B6}" srcOrd="0" destOrd="0" presId="urn:microsoft.com/office/officeart/2005/8/layout/hierarchy1"/>
    <dgm:cxn modelId="{44EEE165-2881-49E0-8CCA-B008CB643E1A}" srcId="{B79A7B69-EC9F-453D-BF60-39F1D563FB5A}" destId="{E6A82F6B-68E2-400E-8EB2-7392455D2A87}" srcOrd="2" destOrd="0" parTransId="{95AF96C7-38E4-4AF0-A679-CDD794A6C199}" sibTransId="{BAAB8C8B-B82F-4A7E-8650-6AC1B00F1A24}"/>
    <dgm:cxn modelId="{110598B4-2FEF-44CE-ADA1-9650CF42F346}" type="presOf" srcId="{B79A7B69-EC9F-453D-BF60-39F1D563FB5A}" destId="{E3F4A765-5C21-4905-A610-CCABBEA63B90}" srcOrd="0" destOrd="0" presId="urn:microsoft.com/office/officeart/2005/8/layout/hierarchy1"/>
    <dgm:cxn modelId="{94AA3215-6A49-45EC-9B7C-A3CD34EC035D}" srcId="{B79A7B69-EC9F-453D-BF60-39F1D563FB5A}" destId="{33E13AAD-A37A-42EB-8E36-3D7AD38ACC8E}" srcOrd="0" destOrd="0" parTransId="{51BBD1BF-D319-4A11-9FA1-E26B591AEFE0}" sibTransId="{03D3724B-6614-44BD-9095-05E1BB087961}"/>
    <dgm:cxn modelId="{3AA3F5C8-06D9-418F-B342-101A58C2F18D}" srcId="{B79A7B69-EC9F-453D-BF60-39F1D563FB5A}" destId="{32800790-C806-4A71-89D1-177A9665BE52}" srcOrd="1" destOrd="0" parTransId="{FED08F14-0A98-47BD-B9A3-EB65862E35A6}" sibTransId="{E5B0973A-8AD0-4935-83E3-BBEB6B69E654}"/>
    <dgm:cxn modelId="{2DF9ABFA-920D-4397-8865-B0460BEA79DD}" type="presOf" srcId="{FED08F14-0A98-47BD-B9A3-EB65862E35A6}" destId="{866A7423-AF02-453A-B982-EFA636C01086}" srcOrd="0" destOrd="0" presId="urn:microsoft.com/office/officeart/2005/8/layout/hierarchy1"/>
    <dgm:cxn modelId="{241C740D-54A1-456D-8D2C-D3B7E575CA18}" type="presOf" srcId="{95AF96C7-38E4-4AF0-A679-CDD794A6C199}" destId="{BABEC1DB-616E-47E0-8008-07274BAC5D16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25793021-317E-4B10-A529-2E27DE5CB3C2}" type="presOf" srcId="{51BBD1BF-D319-4A11-9FA1-E26B591AEFE0}" destId="{EA238ED2-D592-402C-96C5-F84412C59543}" srcOrd="0" destOrd="0" presId="urn:microsoft.com/office/officeart/2005/8/layout/hierarchy1"/>
    <dgm:cxn modelId="{FCE22535-6A83-4CB0-BAF1-C6652F598164}" type="presParOf" srcId="{CD0A12C2-5ED7-4459-8EAD-66156F918689}" destId="{C948DA7E-A026-419A-948E-371A51D2FDE8}" srcOrd="0" destOrd="0" presId="urn:microsoft.com/office/officeart/2005/8/layout/hierarchy1"/>
    <dgm:cxn modelId="{31616020-75BA-410F-906B-74A61AC75122}" type="presParOf" srcId="{C948DA7E-A026-419A-948E-371A51D2FDE8}" destId="{7E54E0E3-0699-4582-9202-9498ADBFB9C4}" srcOrd="0" destOrd="0" presId="urn:microsoft.com/office/officeart/2005/8/layout/hierarchy1"/>
    <dgm:cxn modelId="{950CF739-4BDF-469E-83D3-9795559F0786}" type="presParOf" srcId="{7E54E0E3-0699-4582-9202-9498ADBFB9C4}" destId="{0916F4F8-16FD-43C9-A674-98BCC74F78FC}" srcOrd="0" destOrd="0" presId="urn:microsoft.com/office/officeart/2005/8/layout/hierarchy1"/>
    <dgm:cxn modelId="{A41C0B7B-0F1D-4B81-ABA8-887D00F00B40}" type="presParOf" srcId="{7E54E0E3-0699-4582-9202-9498ADBFB9C4}" destId="{E3F4A765-5C21-4905-A610-CCABBEA63B90}" srcOrd="1" destOrd="0" presId="urn:microsoft.com/office/officeart/2005/8/layout/hierarchy1"/>
    <dgm:cxn modelId="{0B359738-E764-459D-8626-8B0E2999DCF5}" type="presParOf" srcId="{C948DA7E-A026-419A-948E-371A51D2FDE8}" destId="{C078AE00-8433-4684-8FE2-7B59BBF8E3E7}" srcOrd="1" destOrd="0" presId="urn:microsoft.com/office/officeart/2005/8/layout/hierarchy1"/>
    <dgm:cxn modelId="{9B1840F7-DDCE-412B-B03F-BA00F9D86831}" type="presParOf" srcId="{C078AE00-8433-4684-8FE2-7B59BBF8E3E7}" destId="{EA238ED2-D592-402C-96C5-F84412C59543}" srcOrd="0" destOrd="0" presId="urn:microsoft.com/office/officeart/2005/8/layout/hierarchy1"/>
    <dgm:cxn modelId="{8416968C-E88C-4A18-A588-3F331C2D30DC}" type="presParOf" srcId="{C078AE00-8433-4684-8FE2-7B59BBF8E3E7}" destId="{B7E803B3-0899-43D1-A064-C9C218D73B14}" srcOrd="1" destOrd="0" presId="urn:microsoft.com/office/officeart/2005/8/layout/hierarchy1"/>
    <dgm:cxn modelId="{5076508C-99E7-4896-84FA-D3A092984C2F}" type="presParOf" srcId="{B7E803B3-0899-43D1-A064-C9C218D73B14}" destId="{132AE362-C1F5-45D4-9B34-EAC6574D03ED}" srcOrd="0" destOrd="0" presId="urn:microsoft.com/office/officeart/2005/8/layout/hierarchy1"/>
    <dgm:cxn modelId="{D3CBFCD8-6C4F-4C05-B2D9-9181FF1C978C}" type="presParOf" srcId="{132AE362-C1F5-45D4-9B34-EAC6574D03ED}" destId="{AF3158A7-D3E1-4105-BD4C-DE087DA0C23F}" srcOrd="0" destOrd="0" presId="urn:microsoft.com/office/officeart/2005/8/layout/hierarchy1"/>
    <dgm:cxn modelId="{A2E1AF68-0EE8-4CC6-A188-E3A561D1762C}" type="presParOf" srcId="{132AE362-C1F5-45D4-9B34-EAC6574D03ED}" destId="{37320FB6-1F07-4B7D-82AC-2539268296B6}" srcOrd="1" destOrd="0" presId="urn:microsoft.com/office/officeart/2005/8/layout/hierarchy1"/>
    <dgm:cxn modelId="{023976D5-FFA2-46CE-B155-03D0D234675D}" type="presParOf" srcId="{B7E803B3-0899-43D1-A064-C9C218D73B14}" destId="{196D5E09-5211-4887-901A-403711FD0487}" srcOrd="1" destOrd="0" presId="urn:microsoft.com/office/officeart/2005/8/layout/hierarchy1"/>
    <dgm:cxn modelId="{72C395D7-A6CB-4AB1-B1D1-3240F6A3F7F4}" type="presParOf" srcId="{C078AE00-8433-4684-8FE2-7B59BBF8E3E7}" destId="{866A7423-AF02-453A-B982-EFA636C01086}" srcOrd="2" destOrd="0" presId="urn:microsoft.com/office/officeart/2005/8/layout/hierarchy1"/>
    <dgm:cxn modelId="{88BFDA3F-B958-48E6-96A6-023DEC157ECE}" type="presParOf" srcId="{C078AE00-8433-4684-8FE2-7B59BBF8E3E7}" destId="{918C116E-B575-4621-B63D-71F9323E6FF8}" srcOrd="3" destOrd="0" presId="urn:microsoft.com/office/officeart/2005/8/layout/hierarchy1"/>
    <dgm:cxn modelId="{F1CC2F49-EBB5-4A1A-9F38-5D07A9B9A9EF}" type="presParOf" srcId="{918C116E-B575-4621-B63D-71F9323E6FF8}" destId="{E1B053E9-D63C-4EE2-A84E-4E31723FA697}" srcOrd="0" destOrd="0" presId="urn:microsoft.com/office/officeart/2005/8/layout/hierarchy1"/>
    <dgm:cxn modelId="{0EDA7420-FD9D-4200-8501-66ACE567B7FA}" type="presParOf" srcId="{E1B053E9-D63C-4EE2-A84E-4E31723FA697}" destId="{DC44FB02-B9EC-47FB-A01C-1D45178CCB69}" srcOrd="0" destOrd="0" presId="urn:microsoft.com/office/officeart/2005/8/layout/hierarchy1"/>
    <dgm:cxn modelId="{219EC52C-BBD1-43DF-BBD0-B795E3DD8C2A}" type="presParOf" srcId="{E1B053E9-D63C-4EE2-A84E-4E31723FA697}" destId="{C024425F-36D8-4DE3-9B2C-E13A57A895D7}" srcOrd="1" destOrd="0" presId="urn:microsoft.com/office/officeart/2005/8/layout/hierarchy1"/>
    <dgm:cxn modelId="{C30F19F1-62F1-4A95-9942-53377F7E6721}" type="presParOf" srcId="{918C116E-B575-4621-B63D-71F9323E6FF8}" destId="{4B5712B7-FCA7-45B3-8F49-6BBD4D42EDEC}" srcOrd="1" destOrd="0" presId="urn:microsoft.com/office/officeart/2005/8/layout/hierarchy1"/>
    <dgm:cxn modelId="{143E2255-3979-4C0A-B2D2-88A3217B8DD8}" type="presParOf" srcId="{C078AE00-8433-4684-8FE2-7B59BBF8E3E7}" destId="{BABEC1DB-616E-47E0-8008-07274BAC5D16}" srcOrd="4" destOrd="0" presId="urn:microsoft.com/office/officeart/2005/8/layout/hierarchy1"/>
    <dgm:cxn modelId="{0927D023-B21D-48B0-84D2-CB70CFF75E7A}" type="presParOf" srcId="{C078AE00-8433-4684-8FE2-7B59BBF8E3E7}" destId="{C394E0B4-8606-4435-94FA-454AA63F9E8F}" srcOrd="5" destOrd="0" presId="urn:microsoft.com/office/officeart/2005/8/layout/hierarchy1"/>
    <dgm:cxn modelId="{ED084124-7EA0-45DE-8BFF-3F7D23A3E4EC}" type="presParOf" srcId="{C394E0B4-8606-4435-94FA-454AA63F9E8F}" destId="{0F3462CB-A758-41E3-9BD9-12BAD1FB0068}" srcOrd="0" destOrd="0" presId="urn:microsoft.com/office/officeart/2005/8/layout/hierarchy1"/>
    <dgm:cxn modelId="{8FE4B9CC-6604-416A-AC48-57BDD3BAEC98}" type="presParOf" srcId="{0F3462CB-A758-41E3-9BD9-12BAD1FB0068}" destId="{14709774-7058-4148-86B7-02BA3C1574B7}" srcOrd="0" destOrd="0" presId="urn:microsoft.com/office/officeart/2005/8/layout/hierarchy1"/>
    <dgm:cxn modelId="{5BBFB400-0D78-49BA-B612-33DBAAFF23C3}" type="presParOf" srcId="{0F3462CB-A758-41E3-9BD9-12BAD1FB0068}" destId="{B0794360-7DAB-4867-8F0F-3B21EA135D71}" srcOrd="1" destOrd="0" presId="urn:microsoft.com/office/officeart/2005/8/layout/hierarchy1"/>
    <dgm:cxn modelId="{36020FB0-48B8-44AF-9517-835C90B9DB26}" type="presParOf" srcId="{C394E0B4-8606-4435-94FA-454AA63F9E8F}" destId="{89BCA69D-4A01-4EF6-88BE-85FE3172C07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Barretos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Bebedouro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Guaíra</a:t>
          </a:r>
          <a:endParaRPr lang="pt-BR" sz="12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2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200"/>
        </a:p>
      </dgm:t>
    </dgm:pt>
    <dgm:pt modelId="{B3E99A95-2AFF-4F6F-82CF-4436AE800D9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Olímpia</a:t>
          </a:r>
          <a:endParaRPr lang="pt-BR" sz="1200" dirty="0"/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 sz="1200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3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3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1" presStyleCnt="3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1" presStyleCnt="3"/>
      <dgm:spPr/>
    </dgm:pt>
    <dgm:pt modelId="{37320FB6-1F07-4B7D-82AC-2539268296B6}" type="pres">
      <dgm:prSet presAssocID="{33E13AAD-A37A-42EB-8E36-3D7AD38ACC8E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2" presStyleCnt="3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2" presStyleCnt="3"/>
      <dgm:spPr/>
    </dgm:pt>
    <dgm:pt modelId="{39E43D9C-4260-4B07-9D49-3978D2404572}" type="pres">
      <dgm:prSet presAssocID="{B3E99A95-2AFF-4F6F-82CF-4436AE800D9A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</dgm:ptLst>
  <dgm:cxnLst>
    <dgm:cxn modelId="{99103746-249E-4864-9BB1-1859D4C9BA47}" type="presOf" srcId="{51BBD1BF-D319-4A11-9FA1-E26B591AEFE0}" destId="{EA238ED2-D592-402C-96C5-F84412C5954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E18C835D-6CF8-45BA-83A5-9A8DDC1F4860}" type="presOf" srcId="{B3E99A95-2AFF-4F6F-82CF-4436AE800D9A}" destId="{39E43D9C-4260-4B07-9D49-3978D2404572}" srcOrd="0" destOrd="0" presId="urn:microsoft.com/office/officeart/2005/8/layout/hierarchy1"/>
    <dgm:cxn modelId="{C8E36D68-8DDA-4818-8191-9FD0CF189C11}" type="presOf" srcId="{0ABF0C28-76C2-446C-B32E-83DC2DD2A841}" destId="{15C3198E-5120-425F-A404-00CC940FF1B3}" srcOrd="0" destOrd="0" presId="urn:microsoft.com/office/officeart/2005/8/layout/hierarchy1"/>
    <dgm:cxn modelId="{DADDA353-05A2-43E2-A7B6-3AA3D54B96E9}" type="presOf" srcId="{0D4A6DFC-B323-41D0-B32E-A66E5F835DE6}" destId="{CD0A12C2-5ED7-4459-8EAD-66156F918689}" srcOrd="0" destOrd="0" presId="urn:microsoft.com/office/officeart/2005/8/layout/hierarchy1"/>
    <dgm:cxn modelId="{B38D71A5-4020-4DB6-B7ED-77BADDA37DB9}" type="presOf" srcId="{33E13AAD-A37A-42EB-8E36-3D7AD38ACC8E}" destId="{37320FB6-1F07-4B7D-82AC-2539268296B6}" srcOrd="0" destOrd="0" presId="urn:microsoft.com/office/officeart/2005/8/layout/hierarchy1"/>
    <dgm:cxn modelId="{2FBE4C2D-5C60-4D72-8ACA-A1F9514A206F}" type="presOf" srcId="{766E73ED-5D7C-4F0C-B2DF-FF9F954BE34D}" destId="{870103AF-2225-4876-BE95-342E4ECAFCAA}" srcOrd="0" destOrd="0" presId="urn:microsoft.com/office/officeart/2005/8/layout/hierarchy1"/>
    <dgm:cxn modelId="{94AA3215-6A49-45EC-9B7C-A3CD34EC035D}" srcId="{B79A7B69-EC9F-453D-BF60-39F1D563FB5A}" destId="{33E13AAD-A37A-42EB-8E36-3D7AD38ACC8E}" srcOrd="1" destOrd="0" parTransId="{51BBD1BF-D319-4A11-9FA1-E26B591AEFE0}" sibTransId="{03D3724B-6614-44BD-9095-05E1BB087961}"/>
    <dgm:cxn modelId="{3BD5E96C-E873-4D3A-84EA-A0D497F9FF90}" type="presOf" srcId="{B79A7B69-EC9F-453D-BF60-39F1D563FB5A}" destId="{E3F4A765-5C21-4905-A610-CCABBEA63B90}" srcOrd="0" destOrd="0" presId="urn:microsoft.com/office/officeart/2005/8/layout/hierarchy1"/>
    <dgm:cxn modelId="{8C5D97D5-42E5-4B97-A464-32C067BAEAC5}" type="presOf" srcId="{8C2091DA-E842-45AF-A117-59BA9351ED6A}" destId="{08AABA0C-AD55-4FE4-A78D-1BDA7D468403}" srcOrd="0" destOrd="0" presId="urn:microsoft.com/office/officeart/2005/8/layout/hierarchy1"/>
    <dgm:cxn modelId="{892A507F-0BB0-48C3-A490-033BB4A02848}" srcId="{B79A7B69-EC9F-453D-BF60-39F1D563FB5A}" destId="{B3E99A95-2AFF-4F6F-82CF-4436AE800D9A}" srcOrd="2" destOrd="0" parTransId="{766E73ED-5D7C-4F0C-B2DF-FF9F954BE34D}" sibTransId="{BF6D7A65-63A5-4516-AD27-9991301B97C9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54159B9A-B095-4C7D-9DE8-7B57E985C98A}" type="presParOf" srcId="{CD0A12C2-5ED7-4459-8EAD-66156F918689}" destId="{C948DA7E-A026-419A-948E-371A51D2FDE8}" srcOrd="0" destOrd="0" presId="urn:microsoft.com/office/officeart/2005/8/layout/hierarchy1"/>
    <dgm:cxn modelId="{F0474F13-856B-40B4-87C2-C7AB15456F8D}" type="presParOf" srcId="{C948DA7E-A026-419A-948E-371A51D2FDE8}" destId="{7E54E0E3-0699-4582-9202-9498ADBFB9C4}" srcOrd="0" destOrd="0" presId="urn:microsoft.com/office/officeart/2005/8/layout/hierarchy1"/>
    <dgm:cxn modelId="{48D3D222-B1E9-44A3-B60B-BD097E3B29FB}" type="presParOf" srcId="{7E54E0E3-0699-4582-9202-9498ADBFB9C4}" destId="{0916F4F8-16FD-43C9-A674-98BCC74F78FC}" srcOrd="0" destOrd="0" presId="urn:microsoft.com/office/officeart/2005/8/layout/hierarchy1"/>
    <dgm:cxn modelId="{0BDC9BCB-AABC-4A6B-A037-353DCC857E1D}" type="presParOf" srcId="{7E54E0E3-0699-4582-9202-9498ADBFB9C4}" destId="{E3F4A765-5C21-4905-A610-CCABBEA63B90}" srcOrd="1" destOrd="0" presId="urn:microsoft.com/office/officeart/2005/8/layout/hierarchy1"/>
    <dgm:cxn modelId="{D226DFCE-22E4-4EEE-BEF5-B695E7DBECB1}" type="presParOf" srcId="{C948DA7E-A026-419A-948E-371A51D2FDE8}" destId="{C078AE00-8433-4684-8FE2-7B59BBF8E3E7}" srcOrd="1" destOrd="0" presId="urn:microsoft.com/office/officeart/2005/8/layout/hierarchy1"/>
    <dgm:cxn modelId="{2B5F999D-4AE5-48E2-BA70-51ECDE94C665}" type="presParOf" srcId="{C078AE00-8433-4684-8FE2-7B59BBF8E3E7}" destId="{15C3198E-5120-425F-A404-00CC940FF1B3}" srcOrd="0" destOrd="0" presId="urn:microsoft.com/office/officeart/2005/8/layout/hierarchy1"/>
    <dgm:cxn modelId="{AF4C2922-6238-4E3B-AEA6-1184A7A29EF2}" type="presParOf" srcId="{C078AE00-8433-4684-8FE2-7B59BBF8E3E7}" destId="{E9F2E23B-1EF8-4266-92BF-D7D24EBC9C20}" srcOrd="1" destOrd="0" presId="urn:microsoft.com/office/officeart/2005/8/layout/hierarchy1"/>
    <dgm:cxn modelId="{D28DB593-2018-4F45-8861-6137E1CF5B3D}" type="presParOf" srcId="{E9F2E23B-1EF8-4266-92BF-D7D24EBC9C20}" destId="{93A14714-0E6B-4A3C-8C41-CCE810F18B3A}" srcOrd="0" destOrd="0" presId="urn:microsoft.com/office/officeart/2005/8/layout/hierarchy1"/>
    <dgm:cxn modelId="{09B9B797-3C41-4E70-89C0-6389F949A99E}" type="presParOf" srcId="{93A14714-0E6B-4A3C-8C41-CCE810F18B3A}" destId="{259C4E3D-9F47-4794-A460-AF5EB12B844C}" srcOrd="0" destOrd="0" presId="urn:microsoft.com/office/officeart/2005/8/layout/hierarchy1"/>
    <dgm:cxn modelId="{281D14AD-CD27-4620-A345-B556D98DC563}" type="presParOf" srcId="{93A14714-0E6B-4A3C-8C41-CCE810F18B3A}" destId="{08AABA0C-AD55-4FE4-A78D-1BDA7D468403}" srcOrd="1" destOrd="0" presId="urn:microsoft.com/office/officeart/2005/8/layout/hierarchy1"/>
    <dgm:cxn modelId="{87E0607A-4C66-4608-B541-E92BC4837072}" type="presParOf" srcId="{E9F2E23B-1EF8-4266-92BF-D7D24EBC9C20}" destId="{52AB5B2A-35FF-467D-9D39-450A4FF0D955}" srcOrd="1" destOrd="0" presId="urn:microsoft.com/office/officeart/2005/8/layout/hierarchy1"/>
    <dgm:cxn modelId="{A474960C-A2AE-4EE9-A75A-E26AD85AF5A4}" type="presParOf" srcId="{C078AE00-8433-4684-8FE2-7B59BBF8E3E7}" destId="{EA238ED2-D592-402C-96C5-F84412C59543}" srcOrd="2" destOrd="0" presId="urn:microsoft.com/office/officeart/2005/8/layout/hierarchy1"/>
    <dgm:cxn modelId="{89434F2F-791E-4B5E-B561-570134C8D3B2}" type="presParOf" srcId="{C078AE00-8433-4684-8FE2-7B59BBF8E3E7}" destId="{B7E803B3-0899-43D1-A064-C9C218D73B14}" srcOrd="3" destOrd="0" presId="urn:microsoft.com/office/officeart/2005/8/layout/hierarchy1"/>
    <dgm:cxn modelId="{F6EBFF90-3B96-4E9A-8DA0-054C7A51CDF4}" type="presParOf" srcId="{B7E803B3-0899-43D1-A064-C9C218D73B14}" destId="{132AE362-C1F5-45D4-9B34-EAC6574D03ED}" srcOrd="0" destOrd="0" presId="urn:microsoft.com/office/officeart/2005/8/layout/hierarchy1"/>
    <dgm:cxn modelId="{FFC00CC9-1549-4667-82B9-9E43552BB3F6}" type="presParOf" srcId="{132AE362-C1F5-45D4-9B34-EAC6574D03ED}" destId="{AF3158A7-D3E1-4105-BD4C-DE087DA0C23F}" srcOrd="0" destOrd="0" presId="urn:microsoft.com/office/officeart/2005/8/layout/hierarchy1"/>
    <dgm:cxn modelId="{380E5129-C9BC-4741-BE53-1908F9A1C4FE}" type="presParOf" srcId="{132AE362-C1F5-45D4-9B34-EAC6574D03ED}" destId="{37320FB6-1F07-4B7D-82AC-2539268296B6}" srcOrd="1" destOrd="0" presId="urn:microsoft.com/office/officeart/2005/8/layout/hierarchy1"/>
    <dgm:cxn modelId="{D0F586BA-45EF-4DDA-9ADA-5A1FD6C04033}" type="presParOf" srcId="{B7E803B3-0899-43D1-A064-C9C218D73B14}" destId="{196D5E09-5211-4887-901A-403711FD0487}" srcOrd="1" destOrd="0" presId="urn:microsoft.com/office/officeart/2005/8/layout/hierarchy1"/>
    <dgm:cxn modelId="{547AFA22-8C04-42DE-8AC1-170FFCAF5572}" type="presParOf" srcId="{C078AE00-8433-4684-8FE2-7B59BBF8E3E7}" destId="{870103AF-2225-4876-BE95-342E4ECAFCAA}" srcOrd="4" destOrd="0" presId="urn:microsoft.com/office/officeart/2005/8/layout/hierarchy1"/>
    <dgm:cxn modelId="{3DB67B13-83C8-4AAA-8542-BEE37B94A7D6}" type="presParOf" srcId="{C078AE00-8433-4684-8FE2-7B59BBF8E3E7}" destId="{8BD77840-B15E-4D44-8263-8E3D0871F023}" srcOrd="5" destOrd="0" presId="urn:microsoft.com/office/officeart/2005/8/layout/hierarchy1"/>
    <dgm:cxn modelId="{250B2429-04AA-43E8-AF40-CBB4DA90D86E}" type="presParOf" srcId="{8BD77840-B15E-4D44-8263-8E3D0871F023}" destId="{188A0DBB-B3B6-4711-A85D-1D4ABEAF0CB4}" srcOrd="0" destOrd="0" presId="urn:microsoft.com/office/officeart/2005/8/layout/hierarchy1"/>
    <dgm:cxn modelId="{64F15D5F-FA0F-466A-8E5D-E6A185AAF781}" type="presParOf" srcId="{188A0DBB-B3B6-4711-A85D-1D4ABEAF0CB4}" destId="{FB6CD52E-B4EA-45A4-99D9-351F18B0AB29}" srcOrd="0" destOrd="0" presId="urn:microsoft.com/office/officeart/2005/8/layout/hierarchy1"/>
    <dgm:cxn modelId="{BB71F660-E385-4582-9411-B7E0696F7FBC}" type="presParOf" srcId="{188A0DBB-B3B6-4711-A85D-1D4ABEAF0CB4}" destId="{39E43D9C-4260-4B07-9D49-3978D2404572}" srcOrd="1" destOrd="0" presId="urn:microsoft.com/office/officeart/2005/8/layout/hierarchy1"/>
    <dgm:cxn modelId="{D5FE9874-EEC9-4A25-ABDA-3A5EF848C1BA}" type="presParOf" srcId="{8BD77840-B15E-4D44-8263-8E3D0871F023}" destId="{8CFB6527-2960-438E-A045-729453A4BC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Franca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Batatais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B3E99A95-2AFF-4F6F-82CF-4436AE800D9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Orlândia</a:t>
          </a:r>
          <a:endParaRPr lang="pt-BR" sz="1200" dirty="0"/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 sz="1200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 sz="1200"/>
        </a:p>
      </dgm:t>
    </dgm:pt>
    <dgm:pt modelId="{BFB65563-C85E-4ACD-B6AB-5E975AEE20A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São Joaquim da Barra</a:t>
          </a:r>
          <a:endParaRPr lang="pt-BR" sz="1200" dirty="0"/>
        </a:p>
      </dgm:t>
    </dgm:pt>
    <dgm:pt modelId="{999758A3-2B96-4709-8BDF-B62594DE7C3C}" type="parTrans" cxnId="{99F7BE17-A494-4287-97B0-0C320A6536D4}">
      <dgm:prSet/>
      <dgm:spPr/>
      <dgm:t>
        <a:bodyPr/>
        <a:lstStyle/>
        <a:p>
          <a:endParaRPr lang="pt-BR" sz="1200"/>
        </a:p>
      </dgm:t>
    </dgm:pt>
    <dgm:pt modelId="{FD73F9F9-97B3-435B-922B-A18E5483069F}" type="sibTrans" cxnId="{99F7BE17-A494-4287-97B0-0C320A6536D4}">
      <dgm:prSet/>
      <dgm:spPr/>
      <dgm:t>
        <a:bodyPr/>
        <a:lstStyle/>
        <a:p>
          <a:endParaRPr lang="pt-BR" sz="12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Ituverava</a:t>
          </a:r>
          <a:endParaRPr lang="pt-BR" sz="1200" dirty="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20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1" presStyleCnt="4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1" presStyleCnt="4"/>
      <dgm:spPr/>
    </dgm:pt>
    <dgm:pt modelId="{37320FB6-1F07-4B7D-82AC-2539268296B6}" type="pres">
      <dgm:prSet presAssocID="{33E13AAD-A37A-42EB-8E36-3D7AD38ACC8E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2" presStyleCnt="4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2" presStyleCnt="4"/>
      <dgm:spPr/>
    </dgm:pt>
    <dgm:pt modelId="{39E43D9C-4260-4B07-9D49-3978D2404572}" type="pres">
      <dgm:prSet presAssocID="{B3E99A95-2AFF-4F6F-82CF-4436AE800D9A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  <dgm:pt modelId="{48867473-1729-451D-9793-E047EA26058D}" type="pres">
      <dgm:prSet presAssocID="{999758A3-2B96-4709-8BDF-B62594DE7C3C}" presName="Name10" presStyleLbl="parChTrans1D2" presStyleIdx="3" presStyleCnt="4"/>
      <dgm:spPr/>
      <dgm:t>
        <a:bodyPr/>
        <a:lstStyle/>
        <a:p>
          <a:endParaRPr lang="pt-BR"/>
        </a:p>
      </dgm:t>
    </dgm:pt>
    <dgm:pt modelId="{1FD04C32-5F81-4402-A3DE-FF0305B0249A}" type="pres">
      <dgm:prSet presAssocID="{BFB65563-C85E-4ACD-B6AB-5E975AEE20A9}" presName="hierRoot2" presStyleCnt="0"/>
      <dgm:spPr/>
    </dgm:pt>
    <dgm:pt modelId="{0EA7ACDA-96B5-4BB8-A93F-7984B3456130}" type="pres">
      <dgm:prSet presAssocID="{BFB65563-C85E-4ACD-B6AB-5E975AEE20A9}" presName="composite2" presStyleCnt="0"/>
      <dgm:spPr/>
    </dgm:pt>
    <dgm:pt modelId="{9D82DB61-1687-4495-859E-8A3F30999AC6}" type="pres">
      <dgm:prSet presAssocID="{BFB65563-C85E-4ACD-B6AB-5E975AEE20A9}" presName="background2" presStyleLbl="node2" presStyleIdx="3" presStyleCnt="4"/>
      <dgm:spPr/>
    </dgm:pt>
    <dgm:pt modelId="{CA20ABDA-6156-4B97-B389-743230155661}" type="pres">
      <dgm:prSet presAssocID="{BFB65563-C85E-4ACD-B6AB-5E975AEE20A9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9C29E33-A165-406F-BFA5-EAA678E96083}" type="pres">
      <dgm:prSet presAssocID="{BFB65563-C85E-4ACD-B6AB-5E975AEE20A9}" presName="hierChild3" presStyleCnt="0"/>
      <dgm:spPr/>
    </dgm:pt>
  </dgm:ptLst>
  <dgm:cxnLst>
    <dgm:cxn modelId="{5502C0A6-AB07-4998-8049-1037EEF57CEC}" type="presOf" srcId="{B79A7B69-EC9F-453D-BF60-39F1D563FB5A}" destId="{E3F4A765-5C21-4905-A610-CCABBEA63B90}" srcOrd="0" destOrd="0" presId="urn:microsoft.com/office/officeart/2005/8/layout/hierarchy1"/>
    <dgm:cxn modelId="{C366ECC3-162D-49A6-B986-8E02C75F713B}" type="presOf" srcId="{999758A3-2B96-4709-8BDF-B62594DE7C3C}" destId="{48867473-1729-451D-9793-E047EA26058D}" srcOrd="0" destOrd="0" presId="urn:microsoft.com/office/officeart/2005/8/layout/hierarchy1"/>
    <dgm:cxn modelId="{88B1E04B-9059-495B-BEAA-42DDF5704E72}" type="presOf" srcId="{766E73ED-5D7C-4F0C-B2DF-FF9F954BE34D}" destId="{870103AF-2225-4876-BE95-342E4ECAFCAA}" srcOrd="0" destOrd="0" presId="urn:microsoft.com/office/officeart/2005/8/layout/hierarchy1"/>
    <dgm:cxn modelId="{BF81EF0A-6431-4F87-BA25-4FB7FCE6E540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7340CD7B-A0AF-45F0-A4A7-2A26F29BCDC6}" type="presOf" srcId="{B3E99A95-2AFF-4F6F-82CF-4436AE800D9A}" destId="{39E43D9C-4260-4B07-9D49-3978D2404572}" srcOrd="0" destOrd="0" presId="urn:microsoft.com/office/officeart/2005/8/layout/hierarchy1"/>
    <dgm:cxn modelId="{7B3A1425-9067-45D3-82C6-C8B62FCDEA33}" type="presOf" srcId="{0D4A6DFC-B323-41D0-B32E-A66E5F835DE6}" destId="{CD0A12C2-5ED7-4459-8EAD-66156F918689}" srcOrd="0" destOrd="0" presId="urn:microsoft.com/office/officeart/2005/8/layout/hierarchy1"/>
    <dgm:cxn modelId="{A1032218-87A3-4EE8-9406-99F902E6BD43}" type="presOf" srcId="{0ABF0C28-76C2-446C-B32E-83DC2DD2A841}" destId="{15C3198E-5120-425F-A404-00CC940FF1B3}" srcOrd="0" destOrd="0" presId="urn:microsoft.com/office/officeart/2005/8/layout/hierarchy1"/>
    <dgm:cxn modelId="{DD75DEBC-1655-4931-998E-D8D48C524FAC}" type="presOf" srcId="{BFB65563-C85E-4ACD-B6AB-5E975AEE20A9}" destId="{CA20ABDA-6156-4B97-B389-743230155661}" srcOrd="0" destOrd="0" presId="urn:microsoft.com/office/officeart/2005/8/layout/hierarchy1"/>
    <dgm:cxn modelId="{94AA3215-6A49-45EC-9B7C-A3CD34EC035D}" srcId="{B79A7B69-EC9F-453D-BF60-39F1D563FB5A}" destId="{33E13AAD-A37A-42EB-8E36-3D7AD38ACC8E}" srcOrd="1" destOrd="0" parTransId="{51BBD1BF-D319-4A11-9FA1-E26B591AEFE0}" sibTransId="{03D3724B-6614-44BD-9095-05E1BB087961}"/>
    <dgm:cxn modelId="{9F89E258-3435-4B50-936A-701211D2B5B4}" type="presOf" srcId="{33E13AAD-A37A-42EB-8E36-3D7AD38ACC8E}" destId="{37320FB6-1F07-4B7D-82AC-2539268296B6}" srcOrd="0" destOrd="0" presId="urn:microsoft.com/office/officeart/2005/8/layout/hierarchy1"/>
    <dgm:cxn modelId="{99F7BE17-A494-4287-97B0-0C320A6536D4}" srcId="{B79A7B69-EC9F-453D-BF60-39F1D563FB5A}" destId="{BFB65563-C85E-4ACD-B6AB-5E975AEE20A9}" srcOrd="3" destOrd="0" parTransId="{999758A3-2B96-4709-8BDF-B62594DE7C3C}" sibTransId="{FD73F9F9-97B3-435B-922B-A18E5483069F}"/>
    <dgm:cxn modelId="{AB9104BC-C35C-424E-8778-A454390A0E66}" type="presOf" srcId="{51BBD1BF-D319-4A11-9FA1-E26B591AEFE0}" destId="{EA238ED2-D592-402C-96C5-F84412C59543}" srcOrd="0" destOrd="0" presId="urn:microsoft.com/office/officeart/2005/8/layout/hierarchy1"/>
    <dgm:cxn modelId="{892A507F-0BB0-48C3-A490-033BB4A02848}" srcId="{B79A7B69-EC9F-453D-BF60-39F1D563FB5A}" destId="{B3E99A95-2AFF-4F6F-82CF-4436AE800D9A}" srcOrd="2" destOrd="0" parTransId="{766E73ED-5D7C-4F0C-B2DF-FF9F954BE34D}" sibTransId="{BF6D7A65-63A5-4516-AD27-9991301B97C9}"/>
    <dgm:cxn modelId="{F5453306-1DA4-4585-9751-447FB42C5C32}" type="presParOf" srcId="{CD0A12C2-5ED7-4459-8EAD-66156F918689}" destId="{C948DA7E-A026-419A-948E-371A51D2FDE8}" srcOrd="0" destOrd="0" presId="urn:microsoft.com/office/officeart/2005/8/layout/hierarchy1"/>
    <dgm:cxn modelId="{5B72B416-0587-434E-9E97-0F6D3761C8B7}" type="presParOf" srcId="{C948DA7E-A026-419A-948E-371A51D2FDE8}" destId="{7E54E0E3-0699-4582-9202-9498ADBFB9C4}" srcOrd="0" destOrd="0" presId="urn:microsoft.com/office/officeart/2005/8/layout/hierarchy1"/>
    <dgm:cxn modelId="{B7140AAA-84F4-42B7-B5D9-DB325453F983}" type="presParOf" srcId="{7E54E0E3-0699-4582-9202-9498ADBFB9C4}" destId="{0916F4F8-16FD-43C9-A674-98BCC74F78FC}" srcOrd="0" destOrd="0" presId="urn:microsoft.com/office/officeart/2005/8/layout/hierarchy1"/>
    <dgm:cxn modelId="{ABE5EEC3-70A2-40BD-B23A-F119105A0110}" type="presParOf" srcId="{7E54E0E3-0699-4582-9202-9498ADBFB9C4}" destId="{E3F4A765-5C21-4905-A610-CCABBEA63B90}" srcOrd="1" destOrd="0" presId="urn:microsoft.com/office/officeart/2005/8/layout/hierarchy1"/>
    <dgm:cxn modelId="{F299AC26-395B-4945-8325-EF8FDDBB96FC}" type="presParOf" srcId="{C948DA7E-A026-419A-948E-371A51D2FDE8}" destId="{C078AE00-8433-4684-8FE2-7B59BBF8E3E7}" srcOrd="1" destOrd="0" presId="urn:microsoft.com/office/officeart/2005/8/layout/hierarchy1"/>
    <dgm:cxn modelId="{8004D699-ACC1-43FC-997D-9EF0466A9F4B}" type="presParOf" srcId="{C078AE00-8433-4684-8FE2-7B59BBF8E3E7}" destId="{15C3198E-5120-425F-A404-00CC940FF1B3}" srcOrd="0" destOrd="0" presId="urn:microsoft.com/office/officeart/2005/8/layout/hierarchy1"/>
    <dgm:cxn modelId="{85E93B05-6DDD-4F30-87A7-A2F50C548D4C}" type="presParOf" srcId="{C078AE00-8433-4684-8FE2-7B59BBF8E3E7}" destId="{E9F2E23B-1EF8-4266-92BF-D7D24EBC9C20}" srcOrd="1" destOrd="0" presId="urn:microsoft.com/office/officeart/2005/8/layout/hierarchy1"/>
    <dgm:cxn modelId="{83A2D61C-C8F8-4F8F-B26A-CD21A2B7C96D}" type="presParOf" srcId="{E9F2E23B-1EF8-4266-92BF-D7D24EBC9C20}" destId="{93A14714-0E6B-4A3C-8C41-CCE810F18B3A}" srcOrd="0" destOrd="0" presId="urn:microsoft.com/office/officeart/2005/8/layout/hierarchy1"/>
    <dgm:cxn modelId="{9C2A79E2-8833-491E-A328-FCF0DC04EBA4}" type="presParOf" srcId="{93A14714-0E6B-4A3C-8C41-CCE810F18B3A}" destId="{259C4E3D-9F47-4794-A460-AF5EB12B844C}" srcOrd="0" destOrd="0" presId="urn:microsoft.com/office/officeart/2005/8/layout/hierarchy1"/>
    <dgm:cxn modelId="{FEA1B20C-991E-4060-8184-8CE59BF5B1CD}" type="presParOf" srcId="{93A14714-0E6B-4A3C-8C41-CCE810F18B3A}" destId="{08AABA0C-AD55-4FE4-A78D-1BDA7D468403}" srcOrd="1" destOrd="0" presId="urn:microsoft.com/office/officeart/2005/8/layout/hierarchy1"/>
    <dgm:cxn modelId="{7E22AB9D-9FD8-474C-8AF1-CF70AD964507}" type="presParOf" srcId="{E9F2E23B-1EF8-4266-92BF-D7D24EBC9C20}" destId="{52AB5B2A-35FF-467D-9D39-450A4FF0D955}" srcOrd="1" destOrd="0" presId="urn:microsoft.com/office/officeart/2005/8/layout/hierarchy1"/>
    <dgm:cxn modelId="{DC3CC221-7818-42FB-9DF3-74D0FA700B78}" type="presParOf" srcId="{C078AE00-8433-4684-8FE2-7B59BBF8E3E7}" destId="{EA238ED2-D592-402C-96C5-F84412C59543}" srcOrd="2" destOrd="0" presId="urn:microsoft.com/office/officeart/2005/8/layout/hierarchy1"/>
    <dgm:cxn modelId="{3C68D4A1-CCAA-4FC9-862F-CCBC909F276C}" type="presParOf" srcId="{C078AE00-8433-4684-8FE2-7B59BBF8E3E7}" destId="{B7E803B3-0899-43D1-A064-C9C218D73B14}" srcOrd="3" destOrd="0" presId="urn:microsoft.com/office/officeart/2005/8/layout/hierarchy1"/>
    <dgm:cxn modelId="{BBE0521B-B974-4C5B-B4FA-B3DCA50E5897}" type="presParOf" srcId="{B7E803B3-0899-43D1-A064-C9C218D73B14}" destId="{132AE362-C1F5-45D4-9B34-EAC6574D03ED}" srcOrd="0" destOrd="0" presId="urn:microsoft.com/office/officeart/2005/8/layout/hierarchy1"/>
    <dgm:cxn modelId="{F25E780A-3913-4BC3-AE4D-7662DFFFD306}" type="presParOf" srcId="{132AE362-C1F5-45D4-9B34-EAC6574D03ED}" destId="{AF3158A7-D3E1-4105-BD4C-DE087DA0C23F}" srcOrd="0" destOrd="0" presId="urn:microsoft.com/office/officeart/2005/8/layout/hierarchy1"/>
    <dgm:cxn modelId="{2172F8AD-2D9B-425B-A4B7-426C27897B6E}" type="presParOf" srcId="{132AE362-C1F5-45D4-9B34-EAC6574D03ED}" destId="{37320FB6-1F07-4B7D-82AC-2539268296B6}" srcOrd="1" destOrd="0" presId="urn:microsoft.com/office/officeart/2005/8/layout/hierarchy1"/>
    <dgm:cxn modelId="{BDFA933E-2E62-44FA-A38D-BE9DACA5675B}" type="presParOf" srcId="{B7E803B3-0899-43D1-A064-C9C218D73B14}" destId="{196D5E09-5211-4887-901A-403711FD0487}" srcOrd="1" destOrd="0" presId="urn:microsoft.com/office/officeart/2005/8/layout/hierarchy1"/>
    <dgm:cxn modelId="{6CC5095D-F7C2-4FA9-A69E-B0CDF14DC5C4}" type="presParOf" srcId="{C078AE00-8433-4684-8FE2-7B59BBF8E3E7}" destId="{870103AF-2225-4876-BE95-342E4ECAFCAA}" srcOrd="4" destOrd="0" presId="urn:microsoft.com/office/officeart/2005/8/layout/hierarchy1"/>
    <dgm:cxn modelId="{B6067A2F-BECE-48ED-8DD5-EDCB93E47763}" type="presParOf" srcId="{C078AE00-8433-4684-8FE2-7B59BBF8E3E7}" destId="{8BD77840-B15E-4D44-8263-8E3D0871F023}" srcOrd="5" destOrd="0" presId="urn:microsoft.com/office/officeart/2005/8/layout/hierarchy1"/>
    <dgm:cxn modelId="{EAA48BFE-3511-4E3C-A9A1-8BE353C1DD5A}" type="presParOf" srcId="{8BD77840-B15E-4D44-8263-8E3D0871F023}" destId="{188A0DBB-B3B6-4711-A85D-1D4ABEAF0CB4}" srcOrd="0" destOrd="0" presId="urn:microsoft.com/office/officeart/2005/8/layout/hierarchy1"/>
    <dgm:cxn modelId="{5BCEFA18-6C49-4B3A-9416-79480315AEA5}" type="presParOf" srcId="{188A0DBB-B3B6-4711-A85D-1D4ABEAF0CB4}" destId="{FB6CD52E-B4EA-45A4-99D9-351F18B0AB29}" srcOrd="0" destOrd="0" presId="urn:microsoft.com/office/officeart/2005/8/layout/hierarchy1"/>
    <dgm:cxn modelId="{8FD8EE8A-E356-4244-94EE-8255772FE82D}" type="presParOf" srcId="{188A0DBB-B3B6-4711-A85D-1D4ABEAF0CB4}" destId="{39E43D9C-4260-4B07-9D49-3978D2404572}" srcOrd="1" destOrd="0" presId="urn:microsoft.com/office/officeart/2005/8/layout/hierarchy1"/>
    <dgm:cxn modelId="{F8955C83-95E6-49CC-AD85-97210318BE03}" type="presParOf" srcId="{8BD77840-B15E-4D44-8263-8E3D0871F023}" destId="{8CFB6527-2960-438E-A045-729453A4BC1C}" srcOrd="1" destOrd="0" presId="urn:microsoft.com/office/officeart/2005/8/layout/hierarchy1"/>
    <dgm:cxn modelId="{5B1590C6-AF8D-4567-A7C7-4507C347C2D1}" type="presParOf" srcId="{C078AE00-8433-4684-8FE2-7B59BBF8E3E7}" destId="{48867473-1729-451D-9793-E047EA26058D}" srcOrd="6" destOrd="0" presId="urn:microsoft.com/office/officeart/2005/8/layout/hierarchy1"/>
    <dgm:cxn modelId="{0780FB62-3435-440B-BF79-20E31ABC9C64}" type="presParOf" srcId="{C078AE00-8433-4684-8FE2-7B59BBF8E3E7}" destId="{1FD04C32-5F81-4402-A3DE-FF0305B0249A}" srcOrd="7" destOrd="0" presId="urn:microsoft.com/office/officeart/2005/8/layout/hierarchy1"/>
    <dgm:cxn modelId="{8DB60C70-A29B-4D7C-89A1-070074090B47}" type="presParOf" srcId="{1FD04C32-5F81-4402-A3DE-FF0305B0249A}" destId="{0EA7ACDA-96B5-4BB8-A93F-7984B3456130}" srcOrd="0" destOrd="0" presId="urn:microsoft.com/office/officeart/2005/8/layout/hierarchy1"/>
    <dgm:cxn modelId="{7027F21E-CD15-4F6E-ABE7-162E5DF19325}" type="presParOf" srcId="{0EA7ACDA-96B5-4BB8-A93F-7984B3456130}" destId="{9D82DB61-1687-4495-859E-8A3F30999AC6}" srcOrd="0" destOrd="0" presId="urn:microsoft.com/office/officeart/2005/8/layout/hierarchy1"/>
    <dgm:cxn modelId="{385AEB29-F287-4788-80D7-A9DE44E15A3B}" type="presParOf" srcId="{0EA7ACDA-96B5-4BB8-A93F-7984B3456130}" destId="{CA20ABDA-6156-4B97-B389-743230155661}" srcOrd="1" destOrd="0" presId="urn:microsoft.com/office/officeart/2005/8/layout/hierarchy1"/>
    <dgm:cxn modelId="{EFF339DB-ECDB-488A-8BA3-FF320BC8DBBD}" type="presParOf" srcId="{1FD04C32-5F81-4402-A3DE-FF0305B0249A}" destId="{A9C29E33-A165-406F-BFA5-EAA678E9608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/>
      <dgm:spPr/>
      <dgm:t>
        <a:bodyPr/>
        <a:lstStyle/>
        <a:p>
          <a:r>
            <a:rPr lang="pt-BR" dirty="0" smtClean="0"/>
            <a:t>UGI</a:t>
          </a:r>
        </a:p>
        <a:p>
          <a:r>
            <a:rPr lang="pt-BR" dirty="0" smtClean="0"/>
            <a:t>Santos</a:t>
          </a:r>
          <a:endParaRPr lang="pt-BR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/>
        </a:p>
      </dgm:t>
    </dgm:pt>
    <dgm:pt modelId="{8C2091DA-E842-45AF-A117-59BA9351ED6A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Bertioga</a:t>
          </a:r>
          <a:endParaRPr lang="pt-BR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/>
        </a:p>
      </dgm:t>
    </dgm:pt>
    <dgm:pt modelId="{A3055FDE-4E33-41F6-8664-17C1939EEA3F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Peruíbe</a:t>
          </a:r>
          <a:endParaRPr lang="pt-BR" dirty="0"/>
        </a:p>
      </dgm:t>
    </dgm:pt>
    <dgm:pt modelId="{A21CABF1-F739-4E15-8A01-844AD2DBFE44}" type="parTrans" cxnId="{0331393B-F689-4325-8D3F-122FBE75C286}">
      <dgm:prSet/>
      <dgm:spPr/>
      <dgm:t>
        <a:bodyPr/>
        <a:lstStyle/>
        <a:p>
          <a:endParaRPr lang="pt-BR"/>
        </a:p>
      </dgm:t>
    </dgm:pt>
    <dgm:pt modelId="{C136A5DD-CEF7-4E91-B789-B3117E4B8240}" type="sibTrans" cxnId="{0331393B-F689-4325-8D3F-122FBE75C286}">
      <dgm:prSet/>
      <dgm:spPr/>
      <dgm:t>
        <a:bodyPr/>
        <a:lstStyle/>
        <a:p>
          <a:endParaRPr lang="pt-BR"/>
        </a:p>
      </dgm:t>
    </dgm:pt>
    <dgm:pt modelId="{33E13AAD-A37A-42EB-8E36-3D7AD38ACC8E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Cubatão</a:t>
          </a:r>
          <a:endParaRPr lang="pt-BR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/>
        </a:p>
      </dgm:t>
    </dgm:pt>
    <dgm:pt modelId="{B3E99A95-2AFF-4F6F-82CF-4436AE800D9A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Guarujá</a:t>
          </a:r>
          <a:endParaRPr lang="pt-BR" dirty="0"/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/>
        </a:p>
      </dgm:t>
    </dgm:pt>
    <dgm:pt modelId="{32800790-C806-4A71-89D1-177A9665BE52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Itanhaém</a:t>
          </a:r>
          <a:endParaRPr lang="pt-BR" dirty="0"/>
        </a:p>
      </dgm:t>
    </dgm:pt>
    <dgm:pt modelId="{FED08F14-0A98-47BD-B9A3-EB65862E35A6}" type="parTrans" cxnId="{3AA3F5C8-06D9-418F-B342-101A58C2F18D}">
      <dgm:prSet/>
      <dgm:spPr/>
      <dgm:t>
        <a:bodyPr/>
        <a:lstStyle/>
        <a:p>
          <a:endParaRPr lang="pt-BR"/>
        </a:p>
      </dgm:t>
    </dgm:pt>
    <dgm:pt modelId="{E5B0973A-8AD0-4935-83E3-BBEB6B69E654}" type="sibTrans" cxnId="{3AA3F5C8-06D9-418F-B342-101A58C2F18D}">
      <dgm:prSet/>
      <dgm:spPr/>
      <dgm:t>
        <a:bodyPr/>
        <a:lstStyle/>
        <a:p>
          <a:endParaRPr lang="pt-BR"/>
        </a:p>
      </dgm:t>
    </dgm:pt>
    <dgm:pt modelId="{E6A82F6B-68E2-400E-8EB2-7392455D2A87}">
      <dgm:prSet phldrT="[Texto]"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Mongaguá</a:t>
          </a:r>
          <a:endParaRPr lang="pt-BR" dirty="0"/>
        </a:p>
      </dgm:t>
    </dgm:pt>
    <dgm:pt modelId="{95AF96C7-38E4-4AF0-A679-CDD794A6C199}" type="parTrans" cxnId="{44EEE165-2881-49E0-8CCA-B008CB643E1A}">
      <dgm:prSet/>
      <dgm:spPr/>
      <dgm:t>
        <a:bodyPr/>
        <a:lstStyle/>
        <a:p>
          <a:endParaRPr lang="pt-BR"/>
        </a:p>
      </dgm:t>
    </dgm:pt>
    <dgm:pt modelId="{BAAB8C8B-B82F-4A7E-8650-6AC1B00F1A24}" type="sibTrans" cxnId="{44EEE165-2881-49E0-8CCA-B008CB643E1A}">
      <dgm:prSet/>
      <dgm:spPr/>
      <dgm:t>
        <a:bodyPr/>
        <a:lstStyle/>
        <a:p>
          <a:endParaRPr lang="pt-BR"/>
        </a:p>
      </dgm:t>
    </dgm:pt>
    <dgm:pt modelId="{892FF4D2-B77A-4C25-ADCB-EA27E56EDC47}">
      <dgm:prSet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Praia Grande</a:t>
          </a:r>
          <a:endParaRPr lang="pt-BR" dirty="0"/>
        </a:p>
      </dgm:t>
    </dgm:pt>
    <dgm:pt modelId="{C07E7F19-A30B-4739-94B5-2E1A8FAACA43}" type="parTrans" cxnId="{670CE273-F2EF-4F1F-9EB5-96DB5D39CAA3}">
      <dgm:prSet/>
      <dgm:spPr/>
      <dgm:t>
        <a:bodyPr/>
        <a:lstStyle/>
        <a:p>
          <a:endParaRPr lang="pt-BR"/>
        </a:p>
      </dgm:t>
    </dgm:pt>
    <dgm:pt modelId="{599BBC08-D160-4770-8D69-83AD5485256F}" type="sibTrans" cxnId="{670CE273-F2EF-4F1F-9EB5-96DB5D39CAA3}">
      <dgm:prSet/>
      <dgm:spPr/>
      <dgm:t>
        <a:bodyPr/>
        <a:lstStyle/>
        <a:p>
          <a:endParaRPr lang="pt-BR"/>
        </a:p>
      </dgm:t>
    </dgm:pt>
    <dgm:pt modelId="{69871107-DFD9-4A1D-9D0B-74FB8E51C3BC}">
      <dgm:prSet/>
      <dgm:spPr/>
      <dgm:t>
        <a:bodyPr/>
        <a:lstStyle/>
        <a:p>
          <a:r>
            <a:rPr lang="pt-BR" dirty="0" smtClean="0"/>
            <a:t>UOP</a:t>
          </a:r>
          <a:br>
            <a:rPr lang="pt-BR" dirty="0" smtClean="0"/>
          </a:br>
          <a:r>
            <a:rPr lang="pt-BR" dirty="0" smtClean="0"/>
            <a:t>São Vicente</a:t>
          </a:r>
          <a:endParaRPr lang="pt-BR" dirty="0"/>
        </a:p>
      </dgm:t>
    </dgm:pt>
    <dgm:pt modelId="{7755E02B-8938-4978-BF56-749CBFABDD36}" type="parTrans" cxnId="{2E390A33-E221-464C-B37F-7BD34EC09133}">
      <dgm:prSet/>
      <dgm:spPr/>
      <dgm:t>
        <a:bodyPr/>
        <a:lstStyle/>
        <a:p>
          <a:endParaRPr lang="pt-BR"/>
        </a:p>
      </dgm:t>
    </dgm:pt>
    <dgm:pt modelId="{DC5EB23A-4F9D-46E2-83A7-9E0720F3EE07}" type="sibTrans" cxnId="{2E390A33-E221-464C-B37F-7BD34EC09133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8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8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1" presStyleCnt="8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1" presStyleCnt="8"/>
      <dgm:spPr/>
    </dgm:pt>
    <dgm:pt modelId="{37320FB6-1F07-4B7D-82AC-2539268296B6}" type="pres">
      <dgm:prSet presAssocID="{33E13AAD-A37A-42EB-8E36-3D7AD38ACC8E}" presName="text2" presStyleLbl="fgAcc2" presStyleIdx="1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2" presStyleCnt="8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2" presStyleCnt="8"/>
      <dgm:spPr/>
    </dgm:pt>
    <dgm:pt modelId="{39E43D9C-4260-4B07-9D49-3978D2404572}" type="pres">
      <dgm:prSet presAssocID="{B3E99A95-2AFF-4F6F-82CF-4436AE800D9A}" presName="text2" presStyleLbl="fgAcc2" presStyleIdx="2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  <dgm:pt modelId="{866A7423-AF02-453A-B982-EFA636C01086}" type="pres">
      <dgm:prSet presAssocID="{FED08F14-0A98-47BD-B9A3-EB65862E35A6}" presName="Name10" presStyleLbl="parChTrans1D2" presStyleIdx="3" presStyleCnt="8"/>
      <dgm:spPr/>
      <dgm:t>
        <a:bodyPr/>
        <a:lstStyle/>
        <a:p>
          <a:endParaRPr lang="pt-BR"/>
        </a:p>
      </dgm:t>
    </dgm:pt>
    <dgm:pt modelId="{918C116E-B575-4621-B63D-71F9323E6FF8}" type="pres">
      <dgm:prSet presAssocID="{32800790-C806-4A71-89D1-177A9665BE52}" presName="hierRoot2" presStyleCnt="0"/>
      <dgm:spPr/>
    </dgm:pt>
    <dgm:pt modelId="{E1B053E9-D63C-4EE2-A84E-4E31723FA697}" type="pres">
      <dgm:prSet presAssocID="{32800790-C806-4A71-89D1-177A9665BE52}" presName="composite2" presStyleCnt="0"/>
      <dgm:spPr/>
    </dgm:pt>
    <dgm:pt modelId="{DC44FB02-B9EC-47FB-A01C-1D45178CCB69}" type="pres">
      <dgm:prSet presAssocID="{32800790-C806-4A71-89D1-177A9665BE52}" presName="background2" presStyleLbl="node2" presStyleIdx="3" presStyleCnt="8"/>
      <dgm:spPr/>
    </dgm:pt>
    <dgm:pt modelId="{C024425F-36D8-4DE3-9B2C-E13A57A895D7}" type="pres">
      <dgm:prSet presAssocID="{32800790-C806-4A71-89D1-177A9665BE52}" presName="text2" presStyleLbl="fgAcc2" presStyleIdx="3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B5712B7-FCA7-45B3-8F49-6BBD4D42EDEC}" type="pres">
      <dgm:prSet presAssocID="{32800790-C806-4A71-89D1-177A9665BE52}" presName="hierChild3" presStyleCnt="0"/>
      <dgm:spPr/>
    </dgm:pt>
    <dgm:pt modelId="{BABEC1DB-616E-47E0-8008-07274BAC5D16}" type="pres">
      <dgm:prSet presAssocID="{95AF96C7-38E4-4AF0-A679-CDD794A6C199}" presName="Name10" presStyleLbl="parChTrans1D2" presStyleIdx="4" presStyleCnt="8"/>
      <dgm:spPr/>
      <dgm:t>
        <a:bodyPr/>
        <a:lstStyle/>
        <a:p>
          <a:endParaRPr lang="pt-BR"/>
        </a:p>
      </dgm:t>
    </dgm:pt>
    <dgm:pt modelId="{C394E0B4-8606-4435-94FA-454AA63F9E8F}" type="pres">
      <dgm:prSet presAssocID="{E6A82F6B-68E2-400E-8EB2-7392455D2A87}" presName="hierRoot2" presStyleCnt="0"/>
      <dgm:spPr/>
    </dgm:pt>
    <dgm:pt modelId="{0F3462CB-A758-41E3-9BD9-12BAD1FB0068}" type="pres">
      <dgm:prSet presAssocID="{E6A82F6B-68E2-400E-8EB2-7392455D2A87}" presName="composite2" presStyleCnt="0"/>
      <dgm:spPr/>
    </dgm:pt>
    <dgm:pt modelId="{14709774-7058-4148-86B7-02BA3C1574B7}" type="pres">
      <dgm:prSet presAssocID="{E6A82F6B-68E2-400E-8EB2-7392455D2A87}" presName="background2" presStyleLbl="node2" presStyleIdx="4" presStyleCnt="8"/>
      <dgm:spPr/>
    </dgm:pt>
    <dgm:pt modelId="{B0794360-7DAB-4867-8F0F-3B21EA135D71}" type="pres">
      <dgm:prSet presAssocID="{E6A82F6B-68E2-400E-8EB2-7392455D2A87}" presName="text2" presStyleLbl="fgAcc2" presStyleIdx="4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BCA69D-4A01-4EF6-88BE-85FE3172C07A}" type="pres">
      <dgm:prSet presAssocID="{E6A82F6B-68E2-400E-8EB2-7392455D2A87}" presName="hierChild3" presStyleCnt="0"/>
      <dgm:spPr/>
    </dgm:pt>
    <dgm:pt modelId="{28CDB8A8-2EE1-4B13-91A7-0914A9519B62}" type="pres">
      <dgm:prSet presAssocID="{A21CABF1-F739-4E15-8A01-844AD2DBFE44}" presName="Name10" presStyleLbl="parChTrans1D2" presStyleIdx="5" presStyleCnt="8"/>
      <dgm:spPr/>
      <dgm:t>
        <a:bodyPr/>
        <a:lstStyle/>
        <a:p>
          <a:endParaRPr lang="pt-BR"/>
        </a:p>
      </dgm:t>
    </dgm:pt>
    <dgm:pt modelId="{55C2A594-E97E-448F-86BA-5F617AC628D9}" type="pres">
      <dgm:prSet presAssocID="{A3055FDE-4E33-41F6-8664-17C1939EEA3F}" presName="hierRoot2" presStyleCnt="0"/>
      <dgm:spPr/>
    </dgm:pt>
    <dgm:pt modelId="{123D5921-5700-4091-A279-6C6088C9497F}" type="pres">
      <dgm:prSet presAssocID="{A3055FDE-4E33-41F6-8664-17C1939EEA3F}" presName="composite2" presStyleCnt="0"/>
      <dgm:spPr/>
    </dgm:pt>
    <dgm:pt modelId="{72C836E2-0DE6-45CA-A7DC-E44982C5D9E0}" type="pres">
      <dgm:prSet presAssocID="{A3055FDE-4E33-41F6-8664-17C1939EEA3F}" presName="background2" presStyleLbl="node2" presStyleIdx="5" presStyleCnt="8"/>
      <dgm:spPr/>
    </dgm:pt>
    <dgm:pt modelId="{DCFE8E50-1C0B-4775-8B11-CC9A367CA7EE}" type="pres">
      <dgm:prSet presAssocID="{A3055FDE-4E33-41F6-8664-17C1939EEA3F}" presName="text2" presStyleLbl="fgAcc2" presStyleIdx="5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21D31B9-AC83-4742-AEFD-4BDE4D81D486}" type="pres">
      <dgm:prSet presAssocID="{A3055FDE-4E33-41F6-8664-17C1939EEA3F}" presName="hierChild3" presStyleCnt="0"/>
      <dgm:spPr/>
    </dgm:pt>
    <dgm:pt modelId="{2DDE7236-CDF4-4CCE-9562-1F8FDB2E90B5}" type="pres">
      <dgm:prSet presAssocID="{C07E7F19-A30B-4739-94B5-2E1A8FAACA43}" presName="Name10" presStyleLbl="parChTrans1D2" presStyleIdx="6" presStyleCnt="8"/>
      <dgm:spPr/>
      <dgm:t>
        <a:bodyPr/>
        <a:lstStyle/>
        <a:p>
          <a:endParaRPr lang="pt-BR"/>
        </a:p>
      </dgm:t>
    </dgm:pt>
    <dgm:pt modelId="{F4E5B3DF-223F-47B4-88C4-8DDE7B4899A1}" type="pres">
      <dgm:prSet presAssocID="{892FF4D2-B77A-4C25-ADCB-EA27E56EDC47}" presName="hierRoot2" presStyleCnt="0"/>
      <dgm:spPr/>
    </dgm:pt>
    <dgm:pt modelId="{E32A536F-94BE-4DB8-8936-A2C631EB107F}" type="pres">
      <dgm:prSet presAssocID="{892FF4D2-B77A-4C25-ADCB-EA27E56EDC47}" presName="composite2" presStyleCnt="0"/>
      <dgm:spPr/>
    </dgm:pt>
    <dgm:pt modelId="{0202CF4F-381D-4621-8230-83FD6332C392}" type="pres">
      <dgm:prSet presAssocID="{892FF4D2-B77A-4C25-ADCB-EA27E56EDC47}" presName="background2" presStyleLbl="node2" presStyleIdx="6" presStyleCnt="8"/>
      <dgm:spPr/>
    </dgm:pt>
    <dgm:pt modelId="{2E69895A-D9C5-45D0-A7F8-AF5EC76C4B65}" type="pres">
      <dgm:prSet presAssocID="{892FF4D2-B77A-4C25-ADCB-EA27E56EDC47}" presName="text2" presStyleLbl="fgAcc2" presStyleIdx="6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C476D0D-C929-4EDA-90A6-2D3A135AF6E0}" type="pres">
      <dgm:prSet presAssocID="{892FF4D2-B77A-4C25-ADCB-EA27E56EDC47}" presName="hierChild3" presStyleCnt="0"/>
      <dgm:spPr/>
    </dgm:pt>
    <dgm:pt modelId="{459C395C-000B-4A2C-87F4-CED69484B2F6}" type="pres">
      <dgm:prSet presAssocID="{7755E02B-8938-4978-BF56-749CBFABDD36}" presName="Name10" presStyleLbl="parChTrans1D2" presStyleIdx="7" presStyleCnt="8"/>
      <dgm:spPr/>
      <dgm:t>
        <a:bodyPr/>
        <a:lstStyle/>
        <a:p>
          <a:endParaRPr lang="pt-BR"/>
        </a:p>
      </dgm:t>
    </dgm:pt>
    <dgm:pt modelId="{CCFBE6BD-ED4A-4113-BEAD-A49C4F3A3A70}" type="pres">
      <dgm:prSet presAssocID="{69871107-DFD9-4A1D-9D0B-74FB8E51C3BC}" presName="hierRoot2" presStyleCnt="0"/>
      <dgm:spPr/>
    </dgm:pt>
    <dgm:pt modelId="{1E32F08A-8300-4B92-901E-C99AE81C2440}" type="pres">
      <dgm:prSet presAssocID="{69871107-DFD9-4A1D-9D0B-74FB8E51C3BC}" presName="composite2" presStyleCnt="0"/>
      <dgm:spPr/>
    </dgm:pt>
    <dgm:pt modelId="{7F5AFE04-2602-478C-8869-5A97FA2DBE2E}" type="pres">
      <dgm:prSet presAssocID="{69871107-DFD9-4A1D-9D0B-74FB8E51C3BC}" presName="background2" presStyleLbl="node2" presStyleIdx="7" presStyleCnt="8"/>
      <dgm:spPr/>
    </dgm:pt>
    <dgm:pt modelId="{CA522828-387B-4BC1-8CD9-4E96AF40203D}" type="pres">
      <dgm:prSet presAssocID="{69871107-DFD9-4A1D-9D0B-74FB8E51C3BC}" presName="text2" presStyleLbl="fgAcc2" presStyleIdx="7" presStyleCnt="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0290AFB-65B7-41BF-B082-55C29BC8043B}" type="pres">
      <dgm:prSet presAssocID="{69871107-DFD9-4A1D-9D0B-74FB8E51C3BC}" presName="hierChild3" presStyleCnt="0"/>
      <dgm:spPr/>
    </dgm:pt>
  </dgm:ptLst>
  <dgm:cxnLst>
    <dgm:cxn modelId="{2A29DA1B-46D6-4EA2-B386-151C5ED61FC3}" type="presOf" srcId="{69871107-DFD9-4A1D-9D0B-74FB8E51C3BC}" destId="{CA522828-387B-4BC1-8CD9-4E96AF40203D}" srcOrd="0" destOrd="0" presId="urn:microsoft.com/office/officeart/2005/8/layout/hierarchy1"/>
    <dgm:cxn modelId="{2E390A33-E221-464C-B37F-7BD34EC09133}" srcId="{B79A7B69-EC9F-453D-BF60-39F1D563FB5A}" destId="{69871107-DFD9-4A1D-9D0B-74FB8E51C3BC}" srcOrd="7" destOrd="0" parTransId="{7755E02B-8938-4978-BF56-749CBFABDD36}" sibTransId="{DC5EB23A-4F9D-46E2-83A7-9E0720F3EE07}"/>
    <dgm:cxn modelId="{3AA3F5C8-06D9-418F-B342-101A58C2F18D}" srcId="{B79A7B69-EC9F-453D-BF60-39F1D563FB5A}" destId="{32800790-C806-4A71-89D1-177A9665BE52}" srcOrd="3" destOrd="0" parTransId="{FED08F14-0A98-47BD-B9A3-EB65862E35A6}" sibTransId="{E5B0973A-8AD0-4935-83E3-BBEB6B69E654}"/>
    <dgm:cxn modelId="{4F13B880-9796-4488-B88E-B1B3EC141C69}" type="presOf" srcId="{7755E02B-8938-4978-BF56-749CBFABDD36}" destId="{459C395C-000B-4A2C-87F4-CED69484B2F6}" srcOrd="0" destOrd="0" presId="urn:microsoft.com/office/officeart/2005/8/layout/hierarchy1"/>
    <dgm:cxn modelId="{30FDCC2C-409C-4B6E-8CBC-03B4857B7F7F}" type="presOf" srcId="{0D4A6DFC-B323-41D0-B32E-A66E5F835DE6}" destId="{CD0A12C2-5ED7-4459-8EAD-66156F918689}" srcOrd="0" destOrd="0" presId="urn:microsoft.com/office/officeart/2005/8/layout/hierarchy1"/>
    <dgm:cxn modelId="{4CC4907B-8EA6-4E87-BF93-473726FC5C84}" type="presOf" srcId="{51BBD1BF-D319-4A11-9FA1-E26B591AEFE0}" destId="{EA238ED2-D592-402C-96C5-F84412C59543}" srcOrd="0" destOrd="0" presId="urn:microsoft.com/office/officeart/2005/8/layout/hierarchy1"/>
    <dgm:cxn modelId="{74E01025-62D0-4021-8CFA-7257806108D9}" type="presOf" srcId="{B3E99A95-2AFF-4F6F-82CF-4436AE800D9A}" destId="{39E43D9C-4260-4B07-9D49-3978D2404572}" srcOrd="0" destOrd="0" presId="urn:microsoft.com/office/officeart/2005/8/layout/hierarchy1"/>
    <dgm:cxn modelId="{D4E01B41-7306-46BB-9E5E-2897BBFE95CB}" type="presOf" srcId="{33E13AAD-A37A-42EB-8E36-3D7AD38ACC8E}" destId="{37320FB6-1F07-4B7D-82AC-2539268296B6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94AA3215-6A49-45EC-9B7C-A3CD34EC035D}" srcId="{B79A7B69-EC9F-453D-BF60-39F1D563FB5A}" destId="{33E13AAD-A37A-42EB-8E36-3D7AD38ACC8E}" srcOrd="1" destOrd="0" parTransId="{51BBD1BF-D319-4A11-9FA1-E26B591AEFE0}" sibTransId="{03D3724B-6614-44BD-9095-05E1BB087961}"/>
    <dgm:cxn modelId="{892A507F-0BB0-48C3-A490-033BB4A02848}" srcId="{B79A7B69-EC9F-453D-BF60-39F1D563FB5A}" destId="{B3E99A95-2AFF-4F6F-82CF-4436AE800D9A}" srcOrd="2" destOrd="0" parTransId="{766E73ED-5D7C-4F0C-B2DF-FF9F954BE34D}" sibTransId="{BF6D7A65-63A5-4516-AD27-9991301B97C9}"/>
    <dgm:cxn modelId="{8C8C6793-78CF-4DF1-A477-9D30FEF75183}" type="presOf" srcId="{C07E7F19-A30B-4739-94B5-2E1A8FAACA43}" destId="{2DDE7236-CDF4-4CCE-9562-1F8FDB2E90B5}" srcOrd="0" destOrd="0" presId="urn:microsoft.com/office/officeart/2005/8/layout/hierarchy1"/>
    <dgm:cxn modelId="{807A677A-8DE5-41B2-B4A8-388CA77D5BF7}" type="presOf" srcId="{32800790-C806-4A71-89D1-177A9665BE52}" destId="{C024425F-36D8-4DE3-9B2C-E13A57A895D7}" srcOrd="0" destOrd="0" presId="urn:microsoft.com/office/officeart/2005/8/layout/hierarchy1"/>
    <dgm:cxn modelId="{C29A868A-9E62-4E5D-A459-949DD83DD4C6}" type="presOf" srcId="{0ABF0C28-76C2-446C-B32E-83DC2DD2A841}" destId="{15C3198E-5120-425F-A404-00CC940FF1B3}" srcOrd="0" destOrd="0" presId="urn:microsoft.com/office/officeart/2005/8/layout/hierarchy1"/>
    <dgm:cxn modelId="{881FD19F-2F47-4A70-BA9E-A03A05D8C2A4}" type="presOf" srcId="{892FF4D2-B77A-4C25-ADCB-EA27E56EDC47}" destId="{2E69895A-D9C5-45D0-A7F8-AF5EC76C4B65}" srcOrd="0" destOrd="0" presId="urn:microsoft.com/office/officeart/2005/8/layout/hierarchy1"/>
    <dgm:cxn modelId="{96E2FE29-B886-41D6-B808-EF20701C0122}" type="presOf" srcId="{8C2091DA-E842-45AF-A117-59BA9351ED6A}" destId="{08AABA0C-AD55-4FE4-A78D-1BDA7D468403}" srcOrd="0" destOrd="0" presId="urn:microsoft.com/office/officeart/2005/8/layout/hierarchy1"/>
    <dgm:cxn modelId="{2FE9071F-69E3-40F6-873F-3CF7499FBB8D}" type="presOf" srcId="{FED08F14-0A98-47BD-B9A3-EB65862E35A6}" destId="{866A7423-AF02-453A-B982-EFA636C01086}" srcOrd="0" destOrd="0" presId="urn:microsoft.com/office/officeart/2005/8/layout/hierarchy1"/>
    <dgm:cxn modelId="{F5C43F68-DD4E-4DD3-A0C4-400BC98ED12C}" type="presOf" srcId="{766E73ED-5D7C-4F0C-B2DF-FF9F954BE34D}" destId="{870103AF-2225-4876-BE95-342E4ECAFCAA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C800F4BC-C1F9-4894-8370-8DADCAED8F68}" type="presOf" srcId="{E6A82F6B-68E2-400E-8EB2-7392455D2A87}" destId="{B0794360-7DAB-4867-8F0F-3B21EA135D71}" srcOrd="0" destOrd="0" presId="urn:microsoft.com/office/officeart/2005/8/layout/hierarchy1"/>
    <dgm:cxn modelId="{D22FDE9C-E934-495A-8BD0-483EC1DBA401}" type="presOf" srcId="{A21CABF1-F739-4E15-8A01-844AD2DBFE44}" destId="{28CDB8A8-2EE1-4B13-91A7-0914A9519B62}" srcOrd="0" destOrd="0" presId="urn:microsoft.com/office/officeart/2005/8/layout/hierarchy1"/>
    <dgm:cxn modelId="{3D155F17-690A-4B2E-89BF-2DDBC8F9311B}" type="presOf" srcId="{A3055FDE-4E33-41F6-8664-17C1939EEA3F}" destId="{DCFE8E50-1C0B-4775-8B11-CC9A367CA7EE}" srcOrd="0" destOrd="0" presId="urn:microsoft.com/office/officeart/2005/8/layout/hierarchy1"/>
    <dgm:cxn modelId="{44EEE165-2881-49E0-8CCA-B008CB643E1A}" srcId="{B79A7B69-EC9F-453D-BF60-39F1D563FB5A}" destId="{E6A82F6B-68E2-400E-8EB2-7392455D2A87}" srcOrd="4" destOrd="0" parTransId="{95AF96C7-38E4-4AF0-A679-CDD794A6C199}" sibTransId="{BAAB8C8B-B82F-4A7E-8650-6AC1B00F1A24}"/>
    <dgm:cxn modelId="{15171D4F-709B-443B-9CCF-899DA97E5832}" type="presOf" srcId="{B79A7B69-EC9F-453D-BF60-39F1D563FB5A}" destId="{E3F4A765-5C21-4905-A610-CCABBEA63B90}" srcOrd="0" destOrd="0" presId="urn:microsoft.com/office/officeart/2005/8/layout/hierarchy1"/>
    <dgm:cxn modelId="{1306EBD3-4050-4BAA-9F1A-1CF100B1F742}" type="presOf" srcId="{95AF96C7-38E4-4AF0-A679-CDD794A6C199}" destId="{BABEC1DB-616E-47E0-8008-07274BAC5D16}" srcOrd="0" destOrd="0" presId="urn:microsoft.com/office/officeart/2005/8/layout/hierarchy1"/>
    <dgm:cxn modelId="{670CE273-F2EF-4F1F-9EB5-96DB5D39CAA3}" srcId="{B79A7B69-EC9F-453D-BF60-39F1D563FB5A}" destId="{892FF4D2-B77A-4C25-ADCB-EA27E56EDC47}" srcOrd="6" destOrd="0" parTransId="{C07E7F19-A30B-4739-94B5-2E1A8FAACA43}" sibTransId="{599BBC08-D160-4770-8D69-83AD5485256F}"/>
    <dgm:cxn modelId="{0331393B-F689-4325-8D3F-122FBE75C286}" srcId="{B79A7B69-EC9F-453D-BF60-39F1D563FB5A}" destId="{A3055FDE-4E33-41F6-8664-17C1939EEA3F}" srcOrd="5" destOrd="0" parTransId="{A21CABF1-F739-4E15-8A01-844AD2DBFE44}" sibTransId="{C136A5DD-CEF7-4E91-B789-B3117E4B8240}"/>
    <dgm:cxn modelId="{3A88A95E-1E9B-4636-BCDE-C6BE11D2AA45}" type="presParOf" srcId="{CD0A12C2-5ED7-4459-8EAD-66156F918689}" destId="{C948DA7E-A026-419A-948E-371A51D2FDE8}" srcOrd="0" destOrd="0" presId="urn:microsoft.com/office/officeart/2005/8/layout/hierarchy1"/>
    <dgm:cxn modelId="{CA49C5D1-AD08-4DE5-AC1E-E5D4AD76B341}" type="presParOf" srcId="{C948DA7E-A026-419A-948E-371A51D2FDE8}" destId="{7E54E0E3-0699-4582-9202-9498ADBFB9C4}" srcOrd="0" destOrd="0" presId="urn:microsoft.com/office/officeart/2005/8/layout/hierarchy1"/>
    <dgm:cxn modelId="{26CF79C6-646B-47E7-8D99-253AFF3DA1B0}" type="presParOf" srcId="{7E54E0E3-0699-4582-9202-9498ADBFB9C4}" destId="{0916F4F8-16FD-43C9-A674-98BCC74F78FC}" srcOrd="0" destOrd="0" presId="urn:microsoft.com/office/officeart/2005/8/layout/hierarchy1"/>
    <dgm:cxn modelId="{3DFE4DFA-4AB1-45B1-93F5-B0C36FA3DF07}" type="presParOf" srcId="{7E54E0E3-0699-4582-9202-9498ADBFB9C4}" destId="{E3F4A765-5C21-4905-A610-CCABBEA63B90}" srcOrd="1" destOrd="0" presId="urn:microsoft.com/office/officeart/2005/8/layout/hierarchy1"/>
    <dgm:cxn modelId="{903C6C83-525F-4644-8552-06EAC5024F49}" type="presParOf" srcId="{C948DA7E-A026-419A-948E-371A51D2FDE8}" destId="{C078AE00-8433-4684-8FE2-7B59BBF8E3E7}" srcOrd="1" destOrd="0" presId="urn:microsoft.com/office/officeart/2005/8/layout/hierarchy1"/>
    <dgm:cxn modelId="{0F613A69-BCA7-4302-A807-8B85186D76D4}" type="presParOf" srcId="{C078AE00-8433-4684-8FE2-7B59BBF8E3E7}" destId="{15C3198E-5120-425F-A404-00CC940FF1B3}" srcOrd="0" destOrd="0" presId="urn:microsoft.com/office/officeart/2005/8/layout/hierarchy1"/>
    <dgm:cxn modelId="{21E18552-5E1B-46AD-9E59-8A3E5934AA0B}" type="presParOf" srcId="{C078AE00-8433-4684-8FE2-7B59BBF8E3E7}" destId="{E9F2E23B-1EF8-4266-92BF-D7D24EBC9C20}" srcOrd="1" destOrd="0" presId="urn:microsoft.com/office/officeart/2005/8/layout/hierarchy1"/>
    <dgm:cxn modelId="{9703E06E-5F3F-43F8-BFEF-77525D499205}" type="presParOf" srcId="{E9F2E23B-1EF8-4266-92BF-D7D24EBC9C20}" destId="{93A14714-0E6B-4A3C-8C41-CCE810F18B3A}" srcOrd="0" destOrd="0" presId="urn:microsoft.com/office/officeart/2005/8/layout/hierarchy1"/>
    <dgm:cxn modelId="{23AFA055-9822-4F7D-B37A-C59D054AFF02}" type="presParOf" srcId="{93A14714-0E6B-4A3C-8C41-CCE810F18B3A}" destId="{259C4E3D-9F47-4794-A460-AF5EB12B844C}" srcOrd="0" destOrd="0" presId="urn:microsoft.com/office/officeart/2005/8/layout/hierarchy1"/>
    <dgm:cxn modelId="{DB70DBC2-BDCC-4B48-A581-68B378047901}" type="presParOf" srcId="{93A14714-0E6B-4A3C-8C41-CCE810F18B3A}" destId="{08AABA0C-AD55-4FE4-A78D-1BDA7D468403}" srcOrd="1" destOrd="0" presId="urn:microsoft.com/office/officeart/2005/8/layout/hierarchy1"/>
    <dgm:cxn modelId="{B2A653A5-7ED1-45AA-852E-E89DC3AF1C56}" type="presParOf" srcId="{E9F2E23B-1EF8-4266-92BF-D7D24EBC9C20}" destId="{52AB5B2A-35FF-467D-9D39-450A4FF0D955}" srcOrd="1" destOrd="0" presId="urn:microsoft.com/office/officeart/2005/8/layout/hierarchy1"/>
    <dgm:cxn modelId="{5F1E6601-9FB5-4B9F-BF59-CEAA51107633}" type="presParOf" srcId="{C078AE00-8433-4684-8FE2-7B59BBF8E3E7}" destId="{EA238ED2-D592-402C-96C5-F84412C59543}" srcOrd="2" destOrd="0" presId="urn:microsoft.com/office/officeart/2005/8/layout/hierarchy1"/>
    <dgm:cxn modelId="{7E480CF8-0F2E-4412-9A2A-081D29EB0956}" type="presParOf" srcId="{C078AE00-8433-4684-8FE2-7B59BBF8E3E7}" destId="{B7E803B3-0899-43D1-A064-C9C218D73B14}" srcOrd="3" destOrd="0" presId="urn:microsoft.com/office/officeart/2005/8/layout/hierarchy1"/>
    <dgm:cxn modelId="{3D86DA01-526B-4C0B-AC04-BB3D8A087940}" type="presParOf" srcId="{B7E803B3-0899-43D1-A064-C9C218D73B14}" destId="{132AE362-C1F5-45D4-9B34-EAC6574D03ED}" srcOrd="0" destOrd="0" presId="urn:microsoft.com/office/officeart/2005/8/layout/hierarchy1"/>
    <dgm:cxn modelId="{6595772F-CCD2-4901-9EF0-A9EBFD22A3B5}" type="presParOf" srcId="{132AE362-C1F5-45D4-9B34-EAC6574D03ED}" destId="{AF3158A7-D3E1-4105-BD4C-DE087DA0C23F}" srcOrd="0" destOrd="0" presId="urn:microsoft.com/office/officeart/2005/8/layout/hierarchy1"/>
    <dgm:cxn modelId="{F1D451D1-EB64-46FC-94BE-0BA5C39F3149}" type="presParOf" srcId="{132AE362-C1F5-45D4-9B34-EAC6574D03ED}" destId="{37320FB6-1F07-4B7D-82AC-2539268296B6}" srcOrd="1" destOrd="0" presId="urn:microsoft.com/office/officeart/2005/8/layout/hierarchy1"/>
    <dgm:cxn modelId="{5AAF061C-776D-4BA4-93E3-F81EB715A6A7}" type="presParOf" srcId="{B7E803B3-0899-43D1-A064-C9C218D73B14}" destId="{196D5E09-5211-4887-901A-403711FD0487}" srcOrd="1" destOrd="0" presId="urn:microsoft.com/office/officeart/2005/8/layout/hierarchy1"/>
    <dgm:cxn modelId="{84EB8897-5DF2-44F6-9471-37548BD15551}" type="presParOf" srcId="{C078AE00-8433-4684-8FE2-7B59BBF8E3E7}" destId="{870103AF-2225-4876-BE95-342E4ECAFCAA}" srcOrd="4" destOrd="0" presId="urn:microsoft.com/office/officeart/2005/8/layout/hierarchy1"/>
    <dgm:cxn modelId="{B62616E0-1589-4756-8210-EDC8BE06BF11}" type="presParOf" srcId="{C078AE00-8433-4684-8FE2-7B59BBF8E3E7}" destId="{8BD77840-B15E-4D44-8263-8E3D0871F023}" srcOrd="5" destOrd="0" presId="urn:microsoft.com/office/officeart/2005/8/layout/hierarchy1"/>
    <dgm:cxn modelId="{FF0C159A-4332-4F0A-A336-7016B9C3CD34}" type="presParOf" srcId="{8BD77840-B15E-4D44-8263-8E3D0871F023}" destId="{188A0DBB-B3B6-4711-A85D-1D4ABEAF0CB4}" srcOrd="0" destOrd="0" presId="urn:microsoft.com/office/officeart/2005/8/layout/hierarchy1"/>
    <dgm:cxn modelId="{ADDB31FE-C42F-4405-AF2C-45F26616DD04}" type="presParOf" srcId="{188A0DBB-B3B6-4711-A85D-1D4ABEAF0CB4}" destId="{FB6CD52E-B4EA-45A4-99D9-351F18B0AB29}" srcOrd="0" destOrd="0" presId="urn:microsoft.com/office/officeart/2005/8/layout/hierarchy1"/>
    <dgm:cxn modelId="{429CD17E-425F-4BB7-A221-2D07FE3D1A46}" type="presParOf" srcId="{188A0DBB-B3B6-4711-A85D-1D4ABEAF0CB4}" destId="{39E43D9C-4260-4B07-9D49-3978D2404572}" srcOrd="1" destOrd="0" presId="urn:microsoft.com/office/officeart/2005/8/layout/hierarchy1"/>
    <dgm:cxn modelId="{7E82CAC5-A2DE-44C2-8596-1B447DD8070E}" type="presParOf" srcId="{8BD77840-B15E-4D44-8263-8E3D0871F023}" destId="{8CFB6527-2960-438E-A045-729453A4BC1C}" srcOrd="1" destOrd="0" presId="urn:microsoft.com/office/officeart/2005/8/layout/hierarchy1"/>
    <dgm:cxn modelId="{554A535F-DDF2-43E5-8046-FDE241236211}" type="presParOf" srcId="{C078AE00-8433-4684-8FE2-7B59BBF8E3E7}" destId="{866A7423-AF02-453A-B982-EFA636C01086}" srcOrd="6" destOrd="0" presId="urn:microsoft.com/office/officeart/2005/8/layout/hierarchy1"/>
    <dgm:cxn modelId="{3C03BB44-14EE-414A-ABFF-3E8556F6C9D8}" type="presParOf" srcId="{C078AE00-8433-4684-8FE2-7B59BBF8E3E7}" destId="{918C116E-B575-4621-B63D-71F9323E6FF8}" srcOrd="7" destOrd="0" presId="urn:microsoft.com/office/officeart/2005/8/layout/hierarchy1"/>
    <dgm:cxn modelId="{1AE78EA5-361B-461E-8D0E-351DC80A53C6}" type="presParOf" srcId="{918C116E-B575-4621-B63D-71F9323E6FF8}" destId="{E1B053E9-D63C-4EE2-A84E-4E31723FA697}" srcOrd="0" destOrd="0" presId="urn:microsoft.com/office/officeart/2005/8/layout/hierarchy1"/>
    <dgm:cxn modelId="{94878E89-534F-4F1E-AC6C-509F4A709C56}" type="presParOf" srcId="{E1B053E9-D63C-4EE2-A84E-4E31723FA697}" destId="{DC44FB02-B9EC-47FB-A01C-1D45178CCB69}" srcOrd="0" destOrd="0" presId="urn:microsoft.com/office/officeart/2005/8/layout/hierarchy1"/>
    <dgm:cxn modelId="{B8145B0E-1C03-4E10-9650-66C9B2469BDD}" type="presParOf" srcId="{E1B053E9-D63C-4EE2-A84E-4E31723FA697}" destId="{C024425F-36D8-4DE3-9B2C-E13A57A895D7}" srcOrd="1" destOrd="0" presId="urn:microsoft.com/office/officeart/2005/8/layout/hierarchy1"/>
    <dgm:cxn modelId="{132F350F-D2BE-4DB2-8C88-8607DB9BF9C6}" type="presParOf" srcId="{918C116E-B575-4621-B63D-71F9323E6FF8}" destId="{4B5712B7-FCA7-45B3-8F49-6BBD4D42EDEC}" srcOrd="1" destOrd="0" presId="urn:microsoft.com/office/officeart/2005/8/layout/hierarchy1"/>
    <dgm:cxn modelId="{19E40FE2-4D03-488E-BD87-B32C34CE2FCE}" type="presParOf" srcId="{C078AE00-8433-4684-8FE2-7B59BBF8E3E7}" destId="{BABEC1DB-616E-47E0-8008-07274BAC5D16}" srcOrd="8" destOrd="0" presId="urn:microsoft.com/office/officeart/2005/8/layout/hierarchy1"/>
    <dgm:cxn modelId="{E46756F9-E705-4633-86C8-320193F4BEF0}" type="presParOf" srcId="{C078AE00-8433-4684-8FE2-7B59BBF8E3E7}" destId="{C394E0B4-8606-4435-94FA-454AA63F9E8F}" srcOrd="9" destOrd="0" presId="urn:microsoft.com/office/officeart/2005/8/layout/hierarchy1"/>
    <dgm:cxn modelId="{0410544D-E024-4129-A988-9FA7B6C09812}" type="presParOf" srcId="{C394E0B4-8606-4435-94FA-454AA63F9E8F}" destId="{0F3462CB-A758-41E3-9BD9-12BAD1FB0068}" srcOrd="0" destOrd="0" presId="urn:microsoft.com/office/officeart/2005/8/layout/hierarchy1"/>
    <dgm:cxn modelId="{EFD47D31-89B1-4296-952F-A7DB6239CB95}" type="presParOf" srcId="{0F3462CB-A758-41E3-9BD9-12BAD1FB0068}" destId="{14709774-7058-4148-86B7-02BA3C1574B7}" srcOrd="0" destOrd="0" presId="urn:microsoft.com/office/officeart/2005/8/layout/hierarchy1"/>
    <dgm:cxn modelId="{40E193BF-10BC-4EC3-ADB5-A5B29B112607}" type="presParOf" srcId="{0F3462CB-A758-41E3-9BD9-12BAD1FB0068}" destId="{B0794360-7DAB-4867-8F0F-3B21EA135D71}" srcOrd="1" destOrd="0" presId="urn:microsoft.com/office/officeart/2005/8/layout/hierarchy1"/>
    <dgm:cxn modelId="{FA63DC4F-07F5-47D7-B5DE-26809BC7A19A}" type="presParOf" srcId="{C394E0B4-8606-4435-94FA-454AA63F9E8F}" destId="{89BCA69D-4A01-4EF6-88BE-85FE3172C07A}" srcOrd="1" destOrd="0" presId="urn:microsoft.com/office/officeart/2005/8/layout/hierarchy1"/>
    <dgm:cxn modelId="{2FB790FB-9C25-4D43-8B5C-CE9D991E2C17}" type="presParOf" srcId="{C078AE00-8433-4684-8FE2-7B59BBF8E3E7}" destId="{28CDB8A8-2EE1-4B13-91A7-0914A9519B62}" srcOrd="10" destOrd="0" presId="urn:microsoft.com/office/officeart/2005/8/layout/hierarchy1"/>
    <dgm:cxn modelId="{E7E585DD-A4EA-4471-857E-6C2B434EA3FD}" type="presParOf" srcId="{C078AE00-8433-4684-8FE2-7B59BBF8E3E7}" destId="{55C2A594-E97E-448F-86BA-5F617AC628D9}" srcOrd="11" destOrd="0" presId="urn:microsoft.com/office/officeart/2005/8/layout/hierarchy1"/>
    <dgm:cxn modelId="{FD72B8C4-DEA0-4BAA-A863-15A4A7DECA80}" type="presParOf" srcId="{55C2A594-E97E-448F-86BA-5F617AC628D9}" destId="{123D5921-5700-4091-A279-6C6088C9497F}" srcOrd="0" destOrd="0" presId="urn:microsoft.com/office/officeart/2005/8/layout/hierarchy1"/>
    <dgm:cxn modelId="{1D8B62B7-CCA7-4ED8-A0BE-891ADC96E00E}" type="presParOf" srcId="{123D5921-5700-4091-A279-6C6088C9497F}" destId="{72C836E2-0DE6-45CA-A7DC-E44982C5D9E0}" srcOrd="0" destOrd="0" presId="urn:microsoft.com/office/officeart/2005/8/layout/hierarchy1"/>
    <dgm:cxn modelId="{F6FDCE80-BCF4-4B7F-A141-E4D06F19CDD3}" type="presParOf" srcId="{123D5921-5700-4091-A279-6C6088C9497F}" destId="{DCFE8E50-1C0B-4775-8B11-CC9A367CA7EE}" srcOrd="1" destOrd="0" presId="urn:microsoft.com/office/officeart/2005/8/layout/hierarchy1"/>
    <dgm:cxn modelId="{90744655-8AF7-4C48-AFC0-3D1FEC41FA75}" type="presParOf" srcId="{55C2A594-E97E-448F-86BA-5F617AC628D9}" destId="{E21D31B9-AC83-4742-AEFD-4BDE4D81D486}" srcOrd="1" destOrd="0" presId="urn:microsoft.com/office/officeart/2005/8/layout/hierarchy1"/>
    <dgm:cxn modelId="{68EC34B0-C8B3-4A40-852A-5C837F9E7E93}" type="presParOf" srcId="{C078AE00-8433-4684-8FE2-7B59BBF8E3E7}" destId="{2DDE7236-CDF4-4CCE-9562-1F8FDB2E90B5}" srcOrd="12" destOrd="0" presId="urn:microsoft.com/office/officeart/2005/8/layout/hierarchy1"/>
    <dgm:cxn modelId="{5A968252-5FAB-4922-9A52-2B510AC3C5C5}" type="presParOf" srcId="{C078AE00-8433-4684-8FE2-7B59BBF8E3E7}" destId="{F4E5B3DF-223F-47B4-88C4-8DDE7B4899A1}" srcOrd="13" destOrd="0" presId="urn:microsoft.com/office/officeart/2005/8/layout/hierarchy1"/>
    <dgm:cxn modelId="{7F7229FA-7B07-43CA-BD10-8194613D02E9}" type="presParOf" srcId="{F4E5B3DF-223F-47B4-88C4-8DDE7B4899A1}" destId="{E32A536F-94BE-4DB8-8936-A2C631EB107F}" srcOrd="0" destOrd="0" presId="urn:microsoft.com/office/officeart/2005/8/layout/hierarchy1"/>
    <dgm:cxn modelId="{F4D14D61-D7A4-43A5-8639-50D185412238}" type="presParOf" srcId="{E32A536F-94BE-4DB8-8936-A2C631EB107F}" destId="{0202CF4F-381D-4621-8230-83FD6332C392}" srcOrd="0" destOrd="0" presId="urn:microsoft.com/office/officeart/2005/8/layout/hierarchy1"/>
    <dgm:cxn modelId="{49F0E014-2BC6-4024-9410-04E66618CEC4}" type="presParOf" srcId="{E32A536F-94BE-4DB8-8936-A2C631EB107F}" destId="{2E69895A-D9C5-45D0-A7F8-AF5EC76C4B65}" srcOrd="1" destOrd="0" presId="urn:microsoft.com/office/officeart/2005/8/layout/hierarchy1"/>
    <dgm:cxn modelId="{0B42A13F-3D52-4D40-8A1F-A25E859BB20F}" type="presParOf" srcId="{F4E5B3DF-223F-47B4-88C4-8DDE7B4899A1}" destId="{BC476D0D-C929-4EDA-90A6-2D3A135AF6E0}" srcOrd="1" destOrd="0" presId="urn:microsoft.com/office/officeart/2005/8/layout/hierarchy1"/>
    <dgm:cxn modelId="{AA011B6E-A505-454F-BCD4-AA1FCF966088}" type="presParOf" srcId="{C078AE00-8433-4684-8FE2-7B59BBF8E3E7}" destId="{459C395C-000B-4A2C-87F4-CED69484B2F6}" srcOrd="14" destOrd="0" presId="urn:microsoft.com/office/officeart/2005/8/layout/hierarchy1"/>
    <dgm:cxn modelId="{E76502C3-3ACE-4354-AAC2-EFA815FA319E}" type="presParOf" srcId="{C078AE00-8433-4684-8FE2-7B59BBF8E3E7}" destId="{CCFBE6BD-ED4A-4113-BEAD-A49C4F3A3A70}" srcOrd="15" destOrd="0" presId="urn:microsoft.com/office/officeart/2005/8/layout/hierarchy1"/>
    <dgm:cxn modelId="{0868A795-1AD1-4283-9819-75ACA4E81728}" type="presParOf" srcId="{CCFBE6BD-ED4A-4113-BEAD-A49C4F3A3A70}" destId="{1E32F08A-8300-4B92-901E-C99AE81C2440}" srcOrd="0" destOrd="0" presId="urn:microsoft.com/office/officeart/2005/8/layout/hierarchy1"/>
    <dgm:cxn modelId="{05401AE7-C45D-45BE-A758-0DD39A3FEE3C}" type="presParOf" srcId="{1E32F08A-8300-4B92-901E-C99AE81C2440}" destId="{7F5AFE04-2602-478C-8869-5A97FA2DBE2E}" srcOrd="0" destOrd="0" presId="urn:microsoft.com/office/officeart/2005/8/layout/hierarchy1"/>
    <dgm:cxn modelId="{1A9EDA50-3763-46AB-B922-37F28DDF5940}" type="presParOf" srcId="{1E32F08A-8300-4B92-901E-C99AE81C2440}" destId="{CA522828-387B-4BC1-8CD9-4E96AF40203D}" srcOrd="1" destOrd="0" presId="urn:microsoft.com/office/officeart/2005/8/layout/hierarchy1"/>
    <dgm:cxn modelId="{56A7A0F9-7484-4959-809D-83E0B0B74A8D}" type="presParOf" srcId="{CCFBE6BD-ED4A-4113-BEAD-A49C4F3A3A70}" destId="{D0290AFB-65B7-41BF-B082-55C29BC804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Registro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503F91D4-D42B-4E00-BC3B-C35FE156C653}" type="presOf" srcId="{0D4A6DFC-B323-41D0-B32E-A66E5F835DE6}" destId="{CD0A12C2-5ED7-4459-8EAD-66156F918689}" srcOrd="0" destOrd="0" presId="urn:microsoft.com/office/officeart/2005/8/layout/hierarchy1"/>
    <dgm:cxn modelId="{B61BEB8A-9E3C-40FC-A94F-EA80956DAFAB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CD757D78-ACF7-47BB-9B83-61584A787F83}" type="presParOf" srcId="{CD0A12C2-5ED7-4459-8EAD-66156F918689}" destId="{C948DA7E-A026-419A-948E-371A51D2FDE8}" srcOrd="0" destOrd="0" presId="urn:microsoft.com/office/officeart/2005/8/layout/hierarchy1"/>
    <dgm:cxn modelId="{473B52B7-2459-4352-9D28-56FF7AFDF9F0}" type="presParOf" srcId="{C948DA7E-A026-419A-948E-371A51D2FDE8}" destId="{7E54E0E3-0699-4582-9202-9498ADBFB9C4}" srcOrd="0" destOrd="0" presId="urn:microsoft.com/office/officeart/2005/8/layout/hierarchy1"/>
    <dgm:cxn modelId="{5DE5AEF9-D780-4C1A-BB23-F646ACA84DE5}" type="presParOf" srcId="{7E54E0E3-0699-4582-9202-9498ADBFB9C4}" destId="{0916F4F8-16FD-43C9-A674-98BCC74F78FC}" srcOrd="0" destOrd="0" presId="urn:microsoft.com/office/officeart/2005/8/layout/hierarchy1"/>
    <dgm:cxn modelId="{FCDBDD14-06B6-4C11-800D-C47A91C85347}" type="presParOf" srcId="{7E54E0E3-0699-4582-9202-9498ADBFB9C4}" destId="{E3F4A765-5C21-4905-A610-CCABBEA63B90}" srcOrd="1" destOrd="0" presId="urn:microsoft.com/office/officeart/2005/8/layout/hierarchy1"/>
    <dgm:cxn modelId="{6828E797-E79A-4AF8-A05E-2A41BDE05085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100" dirty="0" smtClean="0"/>
            <a:t>UGI</a:t>
          </a:r>
        </a:p>
        <a:p>
          <a:r>
            <a:rPr lang="pt-BR" sz="1100" dirty="0" smtClean="0"/>
            <a:t>Osasco</a:t>
          </a:r>
          <a:endParaRPr lang="pt-BR" sz="11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1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1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Barueri</a:t>
          </a:r>
          <a:endParaRPr lang="pt-BR" sz="11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1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1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Carapicuíba</a:t>
          </a:r>
          <a:endParaRPr lang="pt-BR" sz="11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1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100"/>
        </a:p>
      </dgm:t>
    </dgm:pt>
    <dgm:pt modelId="{B3E99A95-2AFF-4F6F-82CF-4436AE800D9A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Cotia</a:t>
          </a:r>
          <a:endParaRPr lang="pt-BR" sz="1100" dirty="0"/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 sz="1100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 sz="1100"/>
        </a:p>
      </dgm:t>
    </dgm:pt>
    <dgm:pt modelId="{32800790-C806-4A71-89D1-177A9665BE52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Embu das Artes</a:t>
          </a:r>
          <a:endParaRPr lang="pt-BR" sz="1100" dirty="0"/>
        </a:p>
      </dgm:t>
    </dgm:pt>
    <dgm:pt modelId="{FED08F14-0A98-47BD-B9A3-EB65862E35A6}" type="parTrans" cxnId="{3AA3F5C8-06D9-418F-B342-101A58C2F18D}">
      <dgm:prSet/>
      <dgm:spPr/>
      <dgm:t>
        <a:bodyPr/>
        <a:lstStyle/>
        <a:p>
          <a:endParaRPr lang="pt-BR" sz="1100"/>
        </a:p>
      </dgm:t>
    </dgm:pt>
    <dgm:pt modelId="{E5B0973A-8AD0-4935-83E3-BBEB6B69E654}" type="sibTrans" cxnId="{3AA3F5C8-06D9-418F-B342-101A58C2F18D}">
      <dgm:prSet/>
      <dgm:spPr/>
      <dgm:t>
        <a:bodyPr/>
        <a:lstStyle/>
        <a:p>
          <a:endParaRPr lang="pt-BR" sz="1100"/>
        </a:p>
      </dgm:t>
    </dgm:pt>
    <dgm:pt modelId="{E6A82F6B-68E2-400E-8EB2-7392455D2A87}">
      <dgm:prSet phldrT="[Texto]"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Itapecerica da Serra</a:t>
          </a:r>
          <a:endParaRPr lang="pt-BR" sz="1100" dirty="0"/>
        </a:p>
      </dgm:t>
    </dgm:pt>
    <dgm:pt modelId="{95AF96C7-38E4-4AF0-A679-CDD794A6C199}" type="parTrans" cxnId="{44EEE165-2881-49E0-8CCA-B008CB643E1A}">
      <dgm:prSet/>
      <dgm:spPr/>
      <dgm:t>
        <a:bodyPr/>
        <a:lstStyle/>
        <a:p>
          <a:endParaRPr lang="pt-BR" sz="1100"/>
        </a:p>
      </dgm:t>
    </dgm:pt>
    <dgm:pt modelId="{BAAB8C8B-B82F-4A7E-8650-6AC1B00F1A24}" type="sibTrans" cxnId="{44EEE165-2881-49E0-8CCA-B008CB643E1A}">
      <dgm:prSet/>
      <dgm:spPr/>
      <dgm:t>
        <a:bodyPr/>
        <a:lstStyle/>
        <a:p>
          <a:endParaRPr lang="pt-BR" sz="11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1" presStyleCnt="5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1" presStyleCnt="5"/>
      <dgm:spPr/>
    </dgm:pt>
    <dgm:pt modelId="{37320FB6-1F07-4B7D-82AC-2539268296B6}" type="pres">
      <dgm:prSet presAssocID="{33E13AAD-A37A-42EB-8E36-3D7AD38ACC8E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2" presStyleCnt="5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2" presStyleCnt="5"/>
      <dgm:spPr/>
    </dgm:pt>
    <dgm:pt modelId="{39E43D9C-4260-4B07-9D49-3978D2404572}" type="pres">
      <dgm:prSet presAssocID="{B3E99A95-2AFF-4F6F-82CF-4436AE800D9A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  <dgm:pt modelId="{866A7423-AF02-453A-B982-EFA636C01086}" type="pres">
      <dgm:prSet presAssocID="{FED08F14-0A98-47BD-B9A3-EB65862E35A6}" presName="Name10" presStyleLbl="parChTrans1D2" presStyleIdx="3" presStyleCnt="5"/>
      <dgm:spPr/>
      <dgm:t>
        <a:bodyPr/>
        <a:lstStyle/>
        <a:p>
          <a:endParaRPr lang="pt-BR"/>
        </a:p>
      </dgm:t>
    </dgm:pt>
    <dgm:pt modelId="{918C116E-B575-4621-B63D-71F9323E6FF8}" type="pres">
      <dgm:prSet presAssocID="{32800790-C806-4A71-89D1-177A9665BE52}" presName="hierRoot2" presStyleCnt="0"/>
      <dgm:spPr/>
    </dgm:pt>
    <dgm:pt modelId="{E1B053E9-D63C-4EE2-A84E-4E31723FA697}" type="pres">
      <dgm:prSet presAssocID="{32800790-C806-4A71-89D1-177A9665BE52}" presName="composite2" presStyleCnt="0"/>
      <dgm:spPr/>
    </dgm:pt>
    <dgm:pt modelId="{DC44FB02-B9EC-47FB-A01C-1D45178CCB69}" type="pres">
      <dgm:prSet presAssocID="{32800790-C806-4A71-89D1-177A9665BE52}" presName="background2" presStyleLbl="node2" presStyleIdx="3" presStyleCnt="5"/>
      <dgm:spPr/>
    </dgm:pt>
    <dgm:pt modelId="{C024425F-36D8-4DE3-9B2C-E13A57A895D7}" type="pres">
      <dgm:prSet presAssocID="{32800790-C806-4A71-89D1-177A9665BE52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B5712B7-FCA7-45B3-8F49-6BBD4D42EDEC}" type="pres">
      <dgm:prSet presAssocID="{32800790-C806-4A71-89D1-177A9665BE52}" presName="hierChild3" presStyleCnt="0"/>
      <dgm:spPr/>
    </dgm:pt>
    <dgm:pt modelId="{BABEC1DB-616E-47E0-8008-07274BAC5D16}" type="pres">
      <dgm:prSet presAssocID="{95AF96C7-38E4-4AF0-A679-CDD794A6C199}" presName="Name10" presStyleLbl="parChTrans1D2" presStyleIdx="4" presStyleCnt="5"/>
      <dgm:spPr/>
      <dgm:t>
        <a:bodyPr/>
        <a:lstStyle/>
        <a:p>
          <a:endParaRPr lang="pt-BR"/>
        </a:p>
      </dgm:t>
    </dgm:pt>
    <dgm:pt modelId="{C394E0B4-8606-4435-94FA-454AA63F9E8F}" type="pres">
      <dgm:prSet presAssocID="{E6A82F6B-68E2-400E-8EB2-7392455D2A87}" presName="hierRoot2" presStyleCnt="0"/>
      <dgm:spPr/>
    </dgm:pt>
    <dgm:pt modelId="{0F3462CB-A758-41E3-9BD9-12BAD1FB0068}" type="pres">
      <dgm:prSet presAssocID="{E6A82F6B-68E2-400E-8EB2-7392455D2A87}" presName="composite2" presStyleCnt="0"/>
      <dgm:spPr/>
    </dgm:pt>
    <dgm:pt modelId="{14709774-7058-4148-86B7-02BA3C1574B7}" type="pres">
      <dgm:prSet presAssocID="{E6A82F6B-68E2-400E-8EB2-7392455D2A87}" presName="background2" presStyleLbl="node2" presStyleIdx="4" presStyleCnt="5"/>
      <dgm:spPr/>
    </dgm:pt>
    <dgm:pt modelId="{B0794360-7DAB-4867-8F0F-3B21EA135D71}" type="pres">
      <dgm:prSet presAssocID="{E6A82F6B-68E2-400E-8EB2-7392455D2A87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9BCA69D-4A01-4EF6-88BE-85FE3172C07A}" type="pres">
      <dgm:prSet presAssocID="{E6A82F6B-68E2-400E-8EB2-7392455D2A87}" presName="hierChild3" presStyleCnt="0"/>
      <dgm:spPr/>
    </dgm:pt>
  </dgm:ptLst>
  <dgm:cxnLst>
    <dgm:cxn modelId="{7137D82A-2064-4527-B45A-8514E351CE8E}" type="presOf" srcId="{B79A7B69-EC9F-453D-BF60-39F1D563FB5A}" destId="{E3F4A765-5C21-4905-A610-CCABBEA63B90}" srcOrd="0" destOrd="0" presId="urn:microsoft.com/office/officeart/2005/8/layout/hierarchy1"/>
    <dgm:cxn modelId="{65F9AEBF-332E-421A-AD0B-528BD8D1EB9C}" type="presOf" srcId="{51BBD1BF-D319-4A11-9FA1-E26B591AEFE0}" destId="{EA238ED2-D592-402C-96C5-F84412C59543}" srcOrd="0" destOrd="0" presId="urn:microsoft.com/office/officeart/2005/8/layout/hierarchy1"/>
    <dgm:cxn modelId="{44EEE165-2881-49E0-8CCA-B008CB643E1A}" srcId="{B79A7B69-EC9F-453D-BF60-39F1D563FB5A}" destId="{E6A82F6B-68E2-400E-8EB2-7392455D2A87}" srcOrd="4" destOrd="0" parTransId="{95AF96C7-38E4-4AF0-A679-CDD794A6C199}" sibTransId="{BAAB8C8B-B82F-4A7E-8650-6AC1B00F1A24}"/>
    <dgm:cxn modelId="{4E1BDC9E-E334-480A-A861-22B4FB4EEFA4}" type="presOf" srcId="{0D4A6DFC-B323-41D0-B32E-A66E5F835DE6}" destId="{CD0A12C2-5ED7-4459-8EAD-66156F918689}" srcOrd="0" destOrd="0" presId="urn:microsoft.com/office/officeart/2005/8/layout/hierarchy1"/>
    <dgm:cxn modelId="{80BEED55-FE64-4793-86C5-60E55EF383CF}" type="presOf" srcId="{95AF96C7-38E4-4AF0-A679-CDD794A6C199}" destId="{BABEC1DB-616E-47E0-8008-07274BAC5D16}" srcOrd="0" destOrd="0" presId="urn:microsoft.com/office/officeart/2005/8/layout/hierarchy1"/>
    <dgm:cxn modelId="{138EAC78-7BF0-4A67-AE67-3520DBD7A5C7}" type="presOf" srcId="{E6A82F6B-68E2-400E-8EB2-7392455D2A87}" destId="{B0794360-7DAB-4867-8F0F-3B21EA135D71}" srcOrd="0" destOrd="0" presId="urn:microsoft.com/office/officeart/2005/8/layout/hierarchy1"/>
    <dgm:cxn modelId="{ED0CB269-F7E1-4889-85CF-59EDEFF7D626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3AA3F5C8-06D9-418F-B342-101A58C2F18D}" srcId="{B79A7B69-EC9F-453D-BF60-39F1D563FB5A}" destId="{32800790-C806-4A71-89D1-177A9665BE52}" srcOrd="3" destOrd="0" parTransId="{FED08F14-0A98-47BD-B9A3-EB65862E35A6}" sibTransId="{E5B0973A-8AD0-4935-83E3-BBEB6B69E654}"/>
    <dgm:cxn modelId="{0A51C455-5E5D-4F0B-AB93-A7B60D72EFC1}" type="presOf" srcId="{766E73ED-5D7C-4F0C-B2DF-FF9F954BE34D}" destId="{870103AF-2225-4876-BE95-342E4ECAFCAA}" srcOrd="0" destOrd="0" presId="urn:microsoft.com/office/officeart/2005/8/layout/hierarchy1"/>
    <dgm:cxn modelId="{BFDA4CE7-49D0-4B80-83BB-9210DF65E2F8}" type="presOf" srcId="{0ABF0C28-76C2-446C-B32E-83DC2DD2A841}" destId="{15C3198E-5120-425F-A404-00CC940FF1B3}" srcOrd="0" destOrd="0" presId="urn:microsoft.com/office/officeart/2005/8/layout/hierarchy1"/>
    <dgm:cxn modelId="{9E42593E-DB92-4198-B9C9-F5CB4E31DD23}" type="presOf" srcId="{B3E99A95-2AFF-4F6F-82CF-4436AE800D9A}" destId="{39E43D9C-4260-4B07-9D49-3978D2404572}" srcOrd="0" destOrd="0" presId="urn:microsoft.com/office/officeart/2005/8/layout/hierarchy1"/>
    <dgm:cxn modelId="{94AA3215-6A49-45EC-9B7C-A3CD34EC035D}" srcId="{B79A7B69-EC9F-453D-BF60-39F1D563FB5A}" destId="{33E13AAD-A37A-42EB-8E36-3D7AD38ACC8E}" srcOrd="1" destOrd="0" parTransId="{51BBD1BF-D319-4A11-9FA1-E26B591AEFE0}" sibTransId="{03D3724B-6614-44BD-9095-05E1BB087961}"/>
    <dgm:cxn modelId="{85F458F9-B972-415E-AC87-0744E79AC3F0}" type="presOf" srcId="{33E13AAD-A37A-42EB-8E36-3D7AD38ACC8E}" destId="{37320FB6-1F07-4B7D-82AC-2539268296B6}" srcOrd="0" destOrd="0" presId="urn:microsoft.com/office/officeart/2005/8/layout/hierarchy1"/>
    <dgm:cxn modelId="{D2D32BF1-424F-452C-8B48-CB966823DC43}" type="presOf" srcId="{32800790-C806-4A71-89D1-177A9665BE52}" destId="{C024425F-36D8-4DE3-9B2C-E13A57A895D7}" srcOrd="0" destOrd="0" presId="urn:microsoft.com/office/officeart/2005/8/layout/hierarchy1"/>
    <dgm:cxn modelId="{892A507F-0BB0-48C3-A490-033BB4A02848}" srcId="{B79A7B69-EC9F-453D-BF60-39F1D563FB5A}" destId="{B3E99A95-2AFF-4F6F-82CF-4436AE800D9A}" srcOrd="2" destOrd="0" parTransId="{766E73ED-5D7C-4F0C-B2DF-FF9F954BE34D}" sibTransId="{BF6D7A65-63A5-4516-AD27-9991301B97C9}"/>
    <dgm:cxn modelId="{3036F9BF-8A3F-4918-A29B-0B510B9998F4}" type="presOf" srcId="{FED08F14-0A98-47BD-B9A3-EB65862E35A6}" destId="{866A7423-AF02-453A-B982-EFA636C01086}" srcOrd="0" destOrd="0" presId="urn:microsoft.com/office/officeart/2005/8/layout/hierarchy1"/>
    <dgm:cxn modelId="{5B08401F-6EAE-470B-B3E8-0C494FDC56F1}" type="presParOf" srcId="{CD0A12C2-5ED7-4459-8EAD-66156F918689}" destId="{C948DA7E-A026-419A-948E-371A51D2FDE8}" srcOrd="0" destOrd="0" presId="urn:microsoft.com/office/officeart/2005/8/layout/hierarchy1"/>
    <dgm:cxn modelId="{CAB373C0-B57A-4E8A-BA08-7E179E6A13F4}" type="presParOf" srcId="{C948DA7E-A026-419A-948E-371A51D2FDE8}" destId="{7E54E0E3-0699-4582-9202-9498ADBFB9C4}" srcOrd="0" destOrd="0" presId="urn:microsoft.com/office/officeart/2005/8/layout/hierarchy1"/>
    <dgm:cxn modelId="{9FE59715-7711-4A87-8D84-EB1A2B86E64D}" type="presParOf" srcId="{7E54E0E3-0699-4582-9202-9498ADBFB9C4}" destId="{0916F4F8-16FD-43C9-A674-98BCC74F78FC}" srcOrd="0" destOrd="0" presId="urn:microsoft.com/office/officeart/2005/8/layout/hierarchy1"/>
    <dgm:cxn modelId="{8CC52C7B-6582-4480-B4F6-4A889535C88C}" type="presParOf" srcId="{7E54E0E3-0699-4582-9202-9498ADBFB9C4}" destId="{E3F4A765-5C21-4905-A610-CCABBEA63B90}" srcOrd="1" destOrd="0" presId="urn:microsoft.com/office/officeart/2005/8/layout/hierarchy1"/>
    <dgm:cxn modelId="{0CE8B02B-821A-4C7C-8A87-241457A3DC73}" type="presParOf" srcId="{C948DA7E-A026-419A-948E-371A51D2FDE8}" destId="{C078AE00-8433-4684-8FE2-7B59BBF8E3E7}" srcOrd="1" destOrd="0" presId="urn:microsoft.com/office/officeart/2005/8/layout/hierarchy1"/>
    <dgm:cxn modelId="{6B451886-3A8B-47C9-9369-6DA849AA2B56}" type="presParOf" srcId="{C078AE00-8433-4684-8FE2-7B59BBF8E3E7}" destId="{15C3198E-5120-425F-A404-00CC940FF1B3}" srcOrd="0" destOrd="0" presId="urn:microsoft.com/office/officeart/2005/8/layout/hierarchy1"/>
    <dgm:cxn modelId="{3C65F6EE-5DF9-4D49-9968-507A6A7A9F8A}" type="presParOf" srcId="{C078AE00-8433-4684-8FE2-7B59BBF8E3E7}" destId="{E9F2E23B-1EF8-4266-92BF-D7D24EBC9C20}" srcOrd="1" destOrd="0" presId="urn:microsoft.com/office/officeart/2005/8/layout/hierarchy1"/>
    <dgm:cxn modelId="{54201B95-4C00-42C7-8874-AD77FE35654E}" type="presParOf" srcId="{E9F2E23B-1EF8-4266-92BF-D7D24EBC9C20}" destId="{93A14714-0E6B-4A3C-8C41-CCE810F18B3A}" srcOrd="0" destOrd="0" presId="urn:microsoft.com/office/officeart/2005/8/layout/hierarchy1"/>
    <dgm:cxn modelId="{1CDD00FD-31D9-4C0D-925B-F77D2BD323DD}" type="presParOf" srcId="{93A14714-0E6B-4A3C-8C41-CCE810F18B3A}" destId="{259C4E3D-9F47-4794-A460-AF5EB12B844C}" srcOrd="0" destOrd="0" presId="urn:microsoft.com/office/officeart/2005/8/layout/hierarchy1"/>
    <dgm:cxn modelId="{AAAD7C44-3FCF-4507-B8DA-3272CB257B39}" type="presParOf" srcId="{93A14714-0E6B-4A3C-8C41-CCE810F18B3A}" destId="{08AABA0C-AD55-4FE4-A78D-1BDA7D468403}" srcOrd="1" destOrd="0" presId="urn:microsoft.com/office/officeart/2005/8/layout/hierarchy1"/>
    <dgm:cxn modelId="{1C62C145-BA04-4891-9BC9-45756A9D63C9}" type="presParOf" srcId="{E9F2E23B-1EF8-4266-92BF-D7D24EBC9C20}" destId="{52AB5B2A-35FF-467D-9D39-450A4FF0D955}" srcOrd="1" destOrd="0" presId="urn:microsoft.com/office/officeart/2005/8/layout/hierarchy1"/>
    <dgm:cxn modelId="{3E4FEAEE-20EF-4B1A-9877-8320A741197B}" type="presParOf" srcId="{C078AE00-8433-4684-8FE2-7B59BBF8E3E7}" destId="{EA238ED2-D592-402C-96C5-F84412C59543}" srcOrd="2" destOrd="0" presId="urn:microsoft.com/office/officeart/2005/8/layout/hierarchy1"/>
    <dgm:cxn modelId="{11EF1AEB-8BE5-4136-8409-E17F45CE59A3}" type="presParOf" srcId="{C078AE00-8433-4684-8FE2-7B59BBF8E3E7}" destId="{B7E803B3-0899-43D1-A064-C9C218D73B14}" srcOrd="3" destOrd="0" presId="urn:microsoft.com/office/officeart/2005/8/layout/hierarchy1"/>
    <dgm:cxn modelId="{B46BA765-1DC5-4238-BEBA-3FC4786FD424}" type="presParOf" srcId="{B7E803B3-0899-43D1-A064-C9C218D73B14}" destId="{132AE362-C1F5-45D4-9B34-EAC6574D03ED}" srcOrd="0" destOrd="0" presId="urn:microsoft.com/office/officeart/2005/8/layout/hierarchy1"/>
    <dgm:cxn modelId="{62EB4079-6929-43B6-9B34-957578E9BF27}" type="presParOf" srcId="{132AE362-C1F5-45D4-9B34-EAC6574D03ED}" destId="{AF3158A7-D3E1-4105-BD4C-DE087DA0C23F}" srcOrd="0" destOrd="0" presId="urn:microsoft.com/office/officeart/2005/8/layout/hierarchy1"/>
    <dgm:cxn modelId="{F79EEA1E-1DF5-47E1-9D27-3A4375A7E327}" type="presParOf" srcId="{132AE362-C1F5-45D4-9B34-EAC6574D03ED}" destId="{37320FB6-1F07-4B7D-82AC-2539268296B6}" srcOrd="1" destOrd="0" presId="urn:microsoft.com/office/officeart/2005/8/layout/hierarchy1"/>
    <dgm:cxn modelId="{35AAB76F-A324-4E41-96F1-E9139F72AA2B}" type="presParOf" srcId="{B7E803B3-0899-43D1-A064-C9C218D73B14}" destId="{196D5E09-5211-4887-901A-403711FD0487}" srcOrd="1" destOrd="0" presId="urn:microsoft.com/office/officeart/2005/8/layout/hierarchy1"/>
    <dgm:cxn modelId="{E8E41047-2514-436D-B28B-664A4E5CA034}" type="presParOf" srcId="{C078AE00-8433-4684-8FE2-7B59BBF8E3E7}" destId="{870103AF-2225-4876-BE95-342E4ECAFCAA}" srcOrd="4" destOrd="0" presId="urn:microsoft.com/office/officeart/2005/8/layout/hierarchy1"/>
    <dgm:cxn modelId="{58B460F2-4302-44D4-BF82-D4E7FDDCAECB}" type="presParOf" srcId="{C078AE00-8433-4684-8FE2-7B59BBF8E3E7}" destId="{8BD77840-B15E-4D44-8263-8E3D0871F023}" srcOrd="5" destOrd="0" presId="urn:microsoft.com/office/officeart/2005/8/layout/hierarchy1"/>
    <dgm:cxn modelId="{2F12BC29-FDBE-45A7-B2F7-42043DED4B77}" type="presParOf" srcId="{8BD77840-B15E-4D44-8263-8E3D0871F023}" destId="{188A0DBB-B3B6-4711-A85D-1D4ABEAF0CB4}" srcOrd="0" destOrd="0" presId="urn:microsoft.com/office/officeart/2005/8/layout/hierarchy1"/>
    <dgm:cxn modelId="{68D544FC-9281-4176-B750-922B48F37CC7}" type="presParOf" srcId="{188A0DBB-B3B6-4711-A85D-1D4ABEAF0CB4}" destId="{FB6CD52E-B4EA-45A4-99D9-351F18B0AB29}" srcOrd="0" destOrd="0" presId="urn:microsoft.com/office/officeart/2005/8/layout/hierarchy1"/>
    <dgm:cxn modelId="{C6021B71-457F-41E3-BE21-66402B619616}" type="presParOf" srcId="{188A0DBB-B3B6-4711-A85D-1D4ABEAF0CB4}" destId="{39E43D9C-4260-4B07-9D49-3978D2404572}" srcOrd="1" destOrd="0" presId="urn:microsoft.com/office/officeart/2005/8/layout/hierarchy1"/>
    <dgm:cxn modelId="{E9D08D30-199B-4664-B437-B2BE56887BF1}" type="presParOf" srcId="{8BD77840-B15E-4D44-8263-8E3D0871F023}" destId="{8CFB6527-2960-438E-A045-729453A4BC1C}" srcOrd="1" destOrd="0" presId="urn:microsoft.com/office/officeart/2005/8/layout/hierarchy1"/>
    <dgm:cxn modelId="{7A925E71-3B80-47F7-97E8-18DE53FC6DF7}" type="presParOf" srcId="{C078AE00-8433-4684-8FE2-7B59BBF8E3E7}" destId="{866A7423-AF02-453A-B982-EFA636C01086}" srcOrd="6" destOrd="0" presId="urn:microsoft.com/office/officeart/2005/8/layout/hierarchy1"/>
    <dgm:cxn modelId="{1C465731-FAAC-4A5D-8668-67D76916F379}" type="presParOf" srcId="{C078AE00-8433-4684-8FE2-7B59BBF8E3E7}" destId="{918C116E-B575-4621-B63D-71F9323E6FF8}" srcOrd="7" destOrd="0" presId="urn:microsoft.com/office/officeart/2005/8/layout/hierarchy1"/>
    <dgm:cxn modelId="{18E849E0-F416-4386-BA68-7DDD8170065D}" type="presParOf" srcId="{918C116E-B575-4621-B63D-71F9323E6FF8}" destId="{E1B053E9-D63C-4EE2-A84E-4E31723FA697}" srcOrd="0" destOrd="0" presId="urn:microsoft.com/office/officeart/2005/8/layout/hierarchy1"/>
    <dgm:cxn modelId="{B985E975-AA92-4B9B-9E57-CCFF973DC3C4}" type="presParOf" srcId="{E1B053E9-D63C-4EE2-A84E-4E31723FA697}" destId="{DC44FB02-B9EC-47FB-A01C-1D45178CCB69}" srcOrd="0" destOrd="0" presId="urn:microsoft.com/office/officeart/2005/8/layout/hierarchy1"/>
    <dgm:cxn modelId="{892C4B3F-3C29-4787-840E-7634A147094A}" type="presParOf" srcId="{E1B053E9-D63C-4EE2-A84E-4E31723FA697}" destId="{C024425F-36D8-4DE3-9B2C-E13A57A895D7}" srcOrd="1" destOrd="0" presId="urn:microsoft.com/office/officeart/2005/8/layout/hierarchy1"/>
    <dgm:cxn modelId="{2289FD85-EA3E-4741-B22C-5AB3BDFB0617}" type="presParOf" srcId="{918C116E-B575-4621-B63D-71F9323E6FF8}" destId="{4B5712B7-FCA7-45B3-8F49-6BBD4D42EDEC}" srcOrd="1" destOrd="0" presId="urn:microsoft.com/office/officeart/2005/8/layout/hierarchy1"/>
    <dgm:cxn modelId="{BC859815-B082-4561-94F9-162B815BE864}" type="presParOf" srcId="{C078AE00-8433-4684-8FE2-7B59BBF8E3E7}" destId="{BABEC1DB-616E-47E0-8008-07274BAC5D16}" srcOrd="8" destOrd="0" presId="urn:microsoft.com/office/officeart/2005/8/layout/hierarchy1"/>
    <dgm:cxn modelId="{6EB67BDE-5D81-45BB-BCF0-E2B0BAC96ED2}" type="presParOf" srcId="{C078AE00-8433-4684-8FE2-7B59BBF8E3E7}" destId="{C394E0B4-8606-4435-94FA-454AA63F9E8F}" srcOrd="9" destOrd="0" presId="urn:microsoft.com/office/officeart/2005/8/layout/hierarchy1"/>
    <dgm:cxn modelId="{88D8155C-1CCA-45DF-BABC-A265962A8638}" type="presParOf" srcId="{C394E0B4-8606-4435-94FA-454AA63F9E8F}" destId="{0F3462CB-A758-41E3-9BD9-12BAD1FB0068}" srcOrd="0" destOrd="0" presId="urn:microsoft.com/office/officeart/2005/8/layout/hierarchy1"/>
    <dgm:cxn modelId="{F5E8505B-7B59-428E-894F-863D573A3195}" type="presParOf" srcId="{0F3462CB-A758-41E3-9BD9-12BAD1FB0068}" destId="{14709774-7058-4148-86B7-02BA3C1574B7}" srcOrd="0" destOrd="0" presId="urn:microsoft.com/office/officeart/2005/8/layout/hierarchy1"/>
    <dgm:cxn modelId="{7178EDBF-46DD-4445-A32C-657AFC934627}" type="presParOf" srcId="{0F3462CB-A758-41E3-9BD9-12BAD1FB0068}" destId="{B0794360-7DAB-4867-8F0F-3B21EA135D71}" srcOrd="1" destOrd="0" presId="urn:microsoft.com/office/officeart/2005/8/layout/hierarchy1"/>
    <dgm:cxn modelId="{1F2D232E-DC84-42F9-BD5E-1A5030D50245}" type="presParOf" srcId="{C394E0B4-8606-4435-94FA-454AA63F9E8F}" destId="{89BCA69D-4A01-4EF6-88BE-85FE3172C07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000" dirty="0" smtClean="0"/>
            <a:t>UGI</a:t>
          </a:r>
        </a:p>
        <a:p>
          <a:r>
            <a:rPr lang="pt-BR" sz="1000" dirty="0" smtClean="0"/>
            <a:t>Osasco</a:t>
          </a:r>
          <a:endParaRPr lang="pt-BR" sz="10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0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0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Santana de Parnaíba</a:t>
          </a:r>
          <a:endParaRPr lang="pt-BR" sz="10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0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0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Taboão da Serra</a:t>
          </a:r>
          <a:endParaRPr lang="pt-BR" sz="10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0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000"/>
        </a:p>
      </dgm:t>
    </dgm:pt>
    <dgm:pt modelId="{B3E99A95-2AFF-4F6F-82CF-4436AE800D9A}">
      <dgm:prSet phldrT="[Texto]"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Vargem Grande Paulista</a:t>
          </a:r>
          <a:endParaRPr lang="pt-BR" sz="1000" dirty="0"/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 sz="1000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 sz="1000"/>
        </a:p>
      </dgm:t>
    </dgm:pt>
    <dgm:pt modelId="{BD2B4A12-F99C-4583-ACD0-1AFE57B54431}">
      <dgm:prSet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Jandira</a:t>
          </a:r>
          <a:endParaRPr lang="pt-BR" sz="1100" dirty="0"/>
        </a:p>
      </dgm:t>
    </dgm:pt>
    <dgm:pt modelId="{155DB697-9228-4D98-A77C-5C8BE1D40008}" type="parTrans" cxnId="{609D25D1-F106-429A-87DF-5B1257795228}">
      <dgm:prSet/>
      <dgm:spPr/>
      <dgm:t>
        <a:bodyPr/>
        <a:lstStyle/>
        <a:p>
          <a:endParaRPr lang="pt-BR"/>
        </a:p>
      </dgm:t>
    </dgm:pt>
    <dgm:pt modelId="{5F56A39D-50BD-4A4E-A248-62722D24124C}" type="sibTrans" cxnId="{609D25D1-F106-429A-87DF-5B1257795228}">
      <dgm:prSet/>
      <dgm:spPr/>
      <dgm:t>
        <a:bodyPr/>
        <a:lstStyle/>
        <a:p>
          <a:endParaRPr lang="pt-BR"/>
        </a:p>
      </dgm:t>
    </dgm:pt>
    <dgm:pt modelId="{951C9837-8BAE-49D7-AA7F-8554E9581213}">
      <dgm:prSet custT="1"/>
      <dgm:spPr/>
      <dgm:t>
        <a:bodyPr/>
        <a:lstStyle/>
        <a:p>
          <a:r>
            <a:rPr lang="pt-BR" sz="1100" dirty="0" smtClean="0"/>
            <a:t>UOP</a:t>
          </a:r>
          <a:br>
            <a:rPr lang="pt-BR" sz="1100" dirty="0" smtClean="0"/>
          </a:br>
          <a:r>
            <a:rPr lang="pt-BR" sz="1100" dirty="0" smtClean="0"/>
            <a:t>Itapevi</a:t>
          </a:r>
          <a:endParaRPr lang="pt-BR" sz="1100" dirty="0"/>
        </a:p>
      </dgm:t>
    </dgm:pt>
    <dgm:pt modelId="{FCDE2770-5C42-42DA-96B9-17AC17ECFB4B}" type="parTrans" cxnId="{0808501C-92D4-434B-B8A6-2CC435F69F68}">
      <dgm:prSet/>
      <dgm:spPr/>
      <dgm:t>
        <a:bodyPr/>
        <a:lstStyle/>
        <a:p>
          <a:endParaRPr lang="pt-BR"/>
        </a:p>
      </dgm:t>
    </dgm:pt>
    <dgm:pt modelId="{CA0E8DC5-97E5-4150-8038-EAA430BDBAC3}" type="sibTrans" cxnId="{0808501C-92D4-434B-B8A6-2CC435F69F68}">
      <dgm:prSet/>
      <dgm:spPr/>
      <dgm:t>
        <a:bodyPr/>
        <a:lstStyle/>
        <a:p>
          <a:endParaRPr lang="pt-BR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8B31148D-339C-4521-B359-B65EDF8FE543}" type="pres">
      <dgm:prSet presAssocID="{FCDE2770-5C42-42DA-96B9-17AC17ECFB4B}" presName="Name10" presStyleLbl="parChTrans1D2" presStyleIdx="0" presStyleCnt="5"/>
      <dgm:spPr/>
      <dgm:t>
        <a:bodyPr/>
        <a:lstStyle/>
        <a:p>
          <a:endParaRPr lang="pt-BR"/>
        </a:p>
      </dgm:t>
    </dgm:pt>
    <dgm:pt modelId="{0AED4260-656F-4970-A377-6CFA4EBBD4EE}" type="pres">
      <dgm:prSet presAssocID="{951C9837-8BAE-49D7-AA7F-8554E9581213}" presName="hierRoot2" presStyleCnt="0"/>
      <dgm:spPr/>
    </dgm:pt>
    <dgm:pt modelId="{5FF0F016-7039-45AB-8A16-AC9136469D64}" type="pres">
      <dgm:prSet presAssocID="{951C9837-8BAE-49D7-AA7F-8554E9581213}" presName="composite2" presStyleCnt="0"/>
      <dgm:spPr/>
    </dgm:pt>
    <dgm:pt modelId="{FC9FB310-B7E0-45CC-8EEC-CCCCCFFD16B2}" type="pres">
      <dgm:prSet presAssocID="{951C9837-8BAE-49D7-AA7F-8554E9581213}" presName="background2" presStyleLbl="node2" presStyleIdx="0" presStyleCnt="5"/>
      <dgm:spPr/>
    </dgm:pt>
    <dgm:pt modelId="{3A12A0EF-34A7-43E9-9925-4C11F1FDBB0B}" type="pres">
      <dgm:prSet presAssocID="{951C9837-8BAE-49D7-AA7F-8554E9581213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12FB041-057B-4605-8B61-5A7847C00CEA}" type="pres">
      <dgm:prSet presAssocID="{951C9837-8BAE-49D7-AA7F-8554E9581213}" presName="hierChild3" presStyleCnt="0"/>
      <dgm:spPr/>
    </dgm:pt>
    <dgm:pt modelId="{36EA981E-7347-4359-AC7A-02ABFA7228D7}" type="pres">
      <dgm:prSet presAssocID="{155DB697-9228-4D98-A77C-5C8BE1D40008}" presName="Name10" presStyleLbl="parChTrans1D2" presStyleIdx="1" presStyleCnt="5"/>
      <dgm:spPr/>
      <dgm:t>
        <a:bodyPr/>
        <a:lstStyle/>
        <a:p>
          <a:endParaRPr lang="pt-BR"/>
        </a:p>
      </dgm:t>
    </dgm:pt>
    <dgm:pt modelId="{3485A223-0C7A-46B5-AD3A-DD56B52E822A}" type="pres">
      <dgm:prSet presAssocID="{BD2B4A12-F99C-4583-ACD0-1AFE57B54431}" presName="hierRoot2" presStyleCnt="0"/>
      <dgm:spPr/>
    </dgm:pt>
    <dgm:pt modelId="{10DDAA32-6769-43E0-BEE3-F1786AF1C39B}" type="pres">
      <dgm:prSet presAssocID="{BD2B4A12-F99C-4583-ACD0-1AFE57B54431}" presName="composite2" presStyleCnt="0"/>
      <dgm:spPr/>
    </dgm:pt>
    <dgm:pt modelId="{FEFE0B39-6841-4251-977D-49A472EA0A7A}" type="pres">
      <dgm:prSet presAssocID="{BD2B4A12-F99C-4583-ACD0-1AFE57B54431}" presName="background2" presStyleLbl="node2" presStyleIdx="1" presStyleCnt="5"/>
      <dgm:spPr/>
    </dgm:pt>
    <dgm:pt modelId="{562E55A8-51C1-48B8-BA21-C90FD87BB270}" type="pres">
      <dgm:prSet presAssocID="{BD2B4A12-F99C-4583-ACD0-1AFE57B5443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E1F39E0-DE20-46F1-8C96-000C0DD4C089}" type="pres">
      <dgm:prSet presAssocID="{BD2B4A12-F99C-4583-ACD0-1AFE57B54431}" presName="hierChild3" presStyleCnt="0"/>
      <dgm:spPr/>
    </dgm:pt>
    <dgm:pt modelId="{15C3198E-5120-425F-A404-00CC940FF1B3}" type="pres">
      <dgm:prSet presAssocID="{0ABF0C28-76C2-446C-B32E-83DC2DD2A841}" presName="Name10" presStyleLbl="parChTrans1D2" presStyleIdx="2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2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3" presStyleCnt="5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3" presStyleCnt="5"/>
      <dgm:spPr/>
    </dgm:pt>
    <dgm:pt modelId="{37320FB6-1F07-4B7D-82AC-2539268296B6}" type="pres">
      <dgm:prSet presAssocID="{33E13AAD-A37A-42EB-8E36-3D7AD38ACC8E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4" presStyleCnt="5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4" presStyleCnt="5"/>
      <dgm:spPr/>
    </dgm:pt>
    <dgm:pt modelId="{39E43D9C-4260-4B07-9D49-3978D2404572}" type="pres">
      <dgm:prSet presAssocID="{B3E99A95-2AFF-4F6F-82CF-4436AE800D9A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</dgm:ptLst>
  <dgm:cxnLst>
    <dgm:cxn modelId="{5D524BDF-5639-4EB1-A456-885C73767CEB}" type="presOf" srcId="{8C2091DA-E842-45AF-A117-59BA9351ED6A}" destId="{08AABA0C-AD55-4FE4-A78D-1BDA7D468403}" srcOrd="0" destOrd="0" presId="urn:microsoft.com/office/officeart/2005/8/layout/hierarchy1"/>
    <dgm:cxn modelId="{8C9D0F12-E908-4334-92EB-B6C5302124F0}" type="presOf" srcId="{FCDE2770-5C42-42DA-96B9-17AC17ECFB4B}" destId="{8B31148D-339C-4521-B359-B65EDF8FE543}" srcOrd="0" destOrd="0" presId="urn:microsoft.com/office/officeart/2005/8/layout/hierarchy1"/>
    <dgm:cxn modelId="{98EAC475-6D21-46DC-8236-61F5E22544B4}" srcId="{B79A7B69-EC9F-453D-BF60-39F1D563FB5A}" destId="{8C2091DA-E842-45AF-A117-59BA9351ED6A}" srcOrd="2" destOrd="0" parTransId="{0ABF0C28-76C2-446C-B32E-83DC2DD2A841}" sibTransId="{289F7A1B-0F4F-4D4B-B32B-1C32B5C2347B}"/>
    <dgm:cxn modelId="{609D25D1-F106-429A-87DF-5B1257795228}" srcId="{B79A7B69-EC9F-453D-BF60-39F1D563FB5A}" destId="{BD2B4A12-F99C-4583-ACD0-1AFE57B54431}" srcOrd="1" destOrd="0" parTransId="{155DB697-9228-4D98-A77C-5C8BE1D40008}" sibTransId="{5F56A39D-50BD-4A4E-A248-62722D24124C}"/>
    <dgm:cxn modelId="{3E5867BD-0C38-4C3F-8DBA-8DA47E068A81}" type="presOf" srcId="{B79A7B69-EC9F-453D-BF60-39F1D563FB5A}" destId="{E3F4A765-5C21-4905-A610-CCABBEA63B90}" srcOrd="0" destOrd="0" presId="urn:microsoft.com/office/officeart/2005/8/layout/hierarchy1"/>
    <dgm:cxn modelId="{7C35BCD9-EC1B-418B-83CD-C2FD5FBFAB7E}" type="presOf" srcId="{33E13AAD-A37A-42EB-8E36-3D7AD38ACC8E}" destId="{37320FB6-1F07-4B7D-82AC-2539268296B6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51F509F8-931D-460B-A0BC-ABF91907A0A8}" type="presOf" srcId="{0ABF0C28-76C2-446C-B32E-83DC2DD2A841}" destId="{15C3198E-5120-425F-A404-00CC940FF1B3}" srcOrd="0" destOrd="0" presId="urn:microsoft.com/office/officeart/2005/8/layout/hierarchy1"/>
    <dgm:cxn modelId="{66A861A5-3C87-44E6-ACF6-8AF4D28934CB}" type="presOf" srcId="{0D4A6DFC-B323-41D0-B32E-A66E5F835DE6}" destId="{CD0A12C2-5ED7-4459-8EAD-66156F918689}" srcOrd="0" destOrd="0" presId="urn:microsoft.com/office/officeart/2005/8/layout/hierarchy1"/>
    <dgm:cxn modelId="{8B52EEEE-04D9-458F-8296-3BBBC6F746EE}" type="presOf" srcId="{51BBD1BF-D319-4A11-9FA1-E26B591AEFE0}" destId="{EA238ED2-D592-402C-96C5-F84412C59543}" srcOrd="0" destOrd="0" presId="urn:microsoft.com/office/officeart/2005/8/layout/hierarchy1"/>
    <dgm:cxn modelId="{E6EAAD92-4CBF-4DA9-886E-2864527B5A96}" type="presOf" srcId="{BD2B4A12-F99C-4583-ACD0-1AFE57B54431}" destId="{562E55A8-51C1-48B8-BA21-C90FD87BB270}" srcOrd="0" destOrd="0" presId="urn:microsoft.com/office/officeart/2005/8/layout/hierarchy1"/>
    <dgm:cxn modelId="{89563501-271D-4014-9ACD-24B3F697D487}" type="presOf" srcId="{766E73ED-5D7C-4F0C-B2DF-FF9F954BE34D}" destId="{870103AF-2225-4876-BE95-342E4ECAFCAA}" srcOrd="0" destOrd="0" presId="urn:microsoft.com/office/officeart/2005/8/layout/hierarchy1"/>
    <dgm:cxn modelId="{94AA3215-6A49-45EC-9B7C-A3CD34EC035D}" srcId="{B79A7B69-EC9F-453D-BF60-39F1D563FB5A}" destId="{33E13AAD-A37A-42EB-8E36-3D7AD38ACC8E}" srcOrd="3" destOrd="0" parTransId="{51BBD1BF-D319-4A11-9FA1-E26B591AEFE0}" sibTransId="{03D3724B-6614-44BD-9095-05E1BB087961}"/>
    <dgm:cxn modelId="{0808501C-92D4-434B-B8A6-2CC435F69F68}" srcId="{B79A7B69-EC9F-453D-BF60-39F1D563FB5A}" destId="{951C9837-8BAE-49D7-AA7F-8554E9581213}" srcOrd="0" destOrd="0" parTransId="{FCDE2770-5C42-42DA-96B9-17AC17ECFB4B}" sibTransId="{CA0E8DC5-97E5-4150-8038-EAA430BDBAC3}"/>
    <dgm:cxn modelId="{FB8F3CA5-EB7E-4106-AF17-784975115499}" type="presOf" srcId="{155DB697-9228-4D98-A77C-5C8BE1D40008}" destId="{36EA981E-7347-4359-AC7A-02ABFA7228D7}" srcOrd="0" destOrd="0" presId="urn:microsoft.com/office/officeart/2005/8/layout/hierarchy1"/>
    <dgm:cxn modelId="{96F97A42-1FA0-4E73-AA09-3427632C85A2}" type="presOf" srcId="{951C9837-8BAE-49D7-AA7F-8554E9581213}" destId="{3A12A0EF-34A7-43E9-9925-4C11F1FDBB0B}" srcOrd="0" destOrd="0" presId="urn:microsoft.com/office/officeart/2005/8/layout/hierarchy1"/>
    <dgm:cxn modelId="{6DDFD25A-BEDF-4FC6-B378-43BB09956F83}" type="presOf" srcId="{B3E99A95-2AFF-4F6F-82CF-4436AE800D9A}" destId="{39E43D9C-4260-4B07-9D49-3978D2404572}" srcOrd="0" destOrd="0" presId="urn:microsoft.com/office/officeart/2005/8/layout/hierarchy1"/>
    <dgm:cxn modelId="{892A507F-0BB0-48C3-A490-033BB4A02848}" srcId="{B79A7B69-EC9F-453D-BF60-39F1D563FB5A}" destId="{B3E99A95-2AFF-4F6F-82CF-4436AE800D9A}" srcOrd="4" destOrd="0" parTransId="{766E73ED-5D7C-4F0C-B2DF-FF9F954BE34D}" sibTransId="{BF6D7A65-63A5-4516-AD27-9991301B97C9}"/>
    <dgm:cxn modelId="{74D87F3F-2BAD-491D-B45D-860E3B106465}" type="presParOf" srcId="{CD0A12C2-5ED7-4459-8EAD-66156F918689}" destId="{C948DA7E-A026-419A-948E-371A51D2FDE8}" srcOrd="0" destOrd="0" presId="urn:microsoft.com/office/officeart/2005/8/layout/hierarchy1"/>
    <dgm:cxn modelId="{47C4F17F-20A6-4B3E-AF4D-6E58F17A810A}" type="presParOf" srcId="{C948DA7E-A026-419A-948E-371A51D2FDE8}" destId="{7E54E0E3-0699-4582-9202-9498ADBFB9C4}" srcOrd="0" destOrd="0" presId="urn:microsoft.com/office/officeart/2005/8/layout/hierarchy1"/>
    <dgm:cxn modelId="{51B412F3-3AF1-4B32-A10E-D877C3E02B69}" type="presParOf" srcId="{7E54E0E3-0699-4582-9202-9498ADBFB9C4}" destId="{0916F4F8-16FD-43C9-A674-98BCC74F78FC}" srcOrd="0" destOrd="0" presId="urn:microsoft.com/office/officeart/2005/8/layout/hierarchy1"/>
    <dgm:cxn modelId="{037E1515-7187-42C7-B4BD-95F6A7DCAD8F}" type="presParOf" srcId="{7E54E0E3-0699-4582-9202-9498ADBFB9C4}" destId="{E3F4A765-5C21-4905-A610-CCABBEA63B90}" srcOrd="1" destOrd="0" presId="urn:microsoft.com/office/officeart/2005/8/layout/hierarchy1"/>
    <dgm:cxn modelId="{6AD3C4FE-6852-4403-9896-FA3345DD94CD}" type="presParOf" srcId="{C948DA7E-A026-419A-948E-371A51D2FDE8}" destId="{C078AE00-8433-4684-8FE2-7B59BBF8E3E7}" srcOrd="1" destOrd="0" presId="urn:microsoft.com/office/officeart/2005/8/layout/hierarchy1"/>
    <dgm:cxn modelId="{657EFE6E-0A59-4D01-9CC8-F46A88E96780}" type="presParOf" srcId="{C078AE00-8433-4684-8FE2-7B59BBF8E3E7}" destId="{8B31148D-339C-4521-B359-B65EDF8FE543}" srcOrd="0" destOrd="0" presId="urn:microsoft.com/office/officeart/2005/8/layout/hierarchy1"/>
    <dgm:cxn modelId="{F0E8CF3F-068B-41B0-864B-0DAD787C2192}" type="presParOf" srcId="{C078AE00-8433-4684-8FE2-7B59BBF8E3E7}" destId="{0AED4260-656F-4970-A377-6CFA4EBBD4EE}" srcOrd="1" destOrd="0" presId="urn:microsoft.com/office/officeart/2005/8/layout/hierarchy1"/>
    <dgm:cxn modelId="{4E61B2CD-E875-46F6-9C64-292CBC4B8ADD}" type="presParOf" srcId="{0AED4260-656F-4970-A377-6CFA4EBBD4EE}" destId="{5FF0F016-7039-45AB-8A16-AC9136469D64}" srcOrd="0" destOrd="0" presId="urn:microsoft.com/office/officeart/2005/8/layout/hierarchy1"/>
    <dgm:cxn modelId="{2C31A2E9-C193-49D7-AA6B-B4E813E683D2}" type="presParOf" srcId="{5FF0F016-7039-45AB-8A16-AC9136469D64}" destId="{FC9FB310-B7E0-45CC-8EEC-CCCCCFFD16B2}" srcOrd="0" destOrd="0" presId="urn:microsoft.com/office/officeart/2005/8/layout/hierarchy1"/>
    <dgm:cxn modelId="{F1BFE110-8213-459E-94C4-44D14B83C996}" type="presParOf" srcId="{5FF0F016-7039-45AB-8A16-AC9136469D64}" destId="{3A12A0EF-34A7-43E9-9925-4C11F1FDBB0B}" srcOrd="1" destOrd="0" presId="urn:microsoft.com/office/officeart/2005/8/layout/hierarchy1"/>
    <dgm:cxn modelId="{963112C8-5B1B-47E6-B460-81E83303D6A8}" type="presParOf" srcId="{0AED4260-656F-4970-A377-6CFA4EBBD4EE}" destId="{D12FB041-057B-4605-8B61-5A7847C00CEA}" srcOrd="1" destOrd="0" presId="urn:microsoft.com/office/officeart/2005/8/layout/hierarchy1"/>
    <dgm:cxn modelId="{C4317FCC-80C0-46E3-AC6E-B2CE3C1F52AD}" type="presParOf" srcId="{C078AE00-8433-4684-8FE2-7B59BBF8E3E7}" destId="{36EA981E-7347-4359-AC7A-02ABFA7228D7}" srcOrd="2" destOrd="0" presId="urn:microsoft.com/office/officeart/2005/8/layout/hierarchy1"/>
    <dgm:cxn modelId="{0F594603-8401-4925-AC4E-422C9611FA2B}" type="presParOf" srcId="{C078AE00-8433-4684-8FE2-7B59BBF8E3E7}" destId="{3485A223-0C7A-46B5-AD3A-DD56B52E822A}" srcOrd="3" destOrd="0" presId="urn:microsoft.com/office/officeart/2005/8/layout/hierarchy1"/>
    <dgm:cxn modelId="{FA71FA5F-C3F3-40D6-9905-3788BAEC977A}" type="presParOf" srcId="{3485A223-0C7A-46B5-AD3A-DD56B52E822A}" destId="{10DDAA32-6769-43E0-BEE3-F1786AF1C39B}" srcOrd="0" destOrd="0" presId="urn:microsoft.com/office/officeart/2005/8/layout/hierarchy1"/>
    <dgm:cxn modelId="{C3509593-8EFD-42E3-B21A-AA3657659076}" type="presParOf" srcId="{10DDAA32-6769-43E0-BEE3-F1786AF1C39B}" destId="{FEFE0B39-6841-4251-977D-49A472EA0A7A}" srcOrd="0" destOrd="0" presId="urn:microsoft.com/office/officeart/2005/8/layout/hierarchy1"/>
    <dgm:cxn modelId="{BE5C68AF-BEBF-4592-996A-DF458DECF3BB}" type="presParOf" srcId="{10DDAA32-6769-43E0-BEE3-F1786AF1C39B}" destId="{562E55A8-51C1-48B8-BA21-C90FD87BB270}" srcOrd="1" destOrd="0" presId="urn:microsoft.com/office/officeart/2005/8/layout/hierarchy1"/>
    <dgm:cxn modelId="{13CE556E-6E71-4A00-ABF1-631C216B9E7E}" type="presParOf" srcId="{3485A223-0C7A-46B5-AD3A-DD56B52E822A}" destId="{FE1F39E0-DE20-46F1-8C96-000C0DD4C089}" srcOrd="1" destOrd="0" presId="urn:microsoft.com/office/officeart/2005/8/layout/hierarchy1"/>
    <dgm:cxn modelId="{427B4FBD-793B-44EF-AB46-E8633158C99A}" type="presParOf" srcId="{C078AE00-8433-4684-8FE2-7B59BBF8E3E7}" destId="{15C3198E-5120-425F-A404-00CC940FF1B3}" srcOrd="4" destOrd="0" presId="urn:microsoft.com/office/officeart/2005/8/layout/hierarchy1"/>
    <dgm:cxn modelId="{1D0997C2-106B-4946-AEAD-200C78FCCBBD}" type="presParOf" srcId="{C078AE00-8433-4684-8FE2-7B59BBF8E3E7}" destId="{E9F2E23B-1EF8-4266-92BF-D7D24EBC9C20}" srcOrd="5" destOrd="0" presId="urn:microsoft.com/office/officeart/2005/8/layout/hierarchy1"/>
    <dgm:cxn modelId="{503766D2-90AA-469B-B17B-9B53C899BC7B}" type="presParOf" srcId="{E9F2E23B-1EF8-4266-92BF-D7D24EBC9C20}" destId="{93A14714-0E6B-4A3C-8C41-CCE810F18B3A}" srcOrd="0" destOrd="0" presId="urn:microsoft.com/office/officeart/2005/8/layout/hierarchy1"/>
    <dgm:cxn modelId="{C1A36792-1937-4593-A225-E3ADA6BFE8E4}" type="presParOf" srcId="{93A14714-0E6B-4A3C-8C41-CCE810F18B3A}" destId="{259C4E3D-9F47-4794-A460-AF5EB12B844C}" srcOrd="0" destOrd="0" presId="urn:microsoft.com/office/officeart/2005/8/layout/hierarchy1"/>
    <dgm:cxn modelId="{95D8EAC0-59E2-4F31-8C5B-DE4CAB987CF8}" type="presParOf" srcId="{93A14714-0E6B-4A3C-8C41-CCE810F18B3A}" destId="{08AABA0C-AD55-4FE4-A78D-1BDA7D468403}" srcOrd="1" destOrd="0" presId="urn:microsoft.com/office/officeart/2005/8/layout/hierarchy1"/>
    <dgm:cxn modelId="{0FD68B66-F4DE-4D04-B703-9FA97686E8B7}" type="presParOf" srcId="{E9F2E23B-1EF8-4266-92BF-D7D24EBC9C20}" destId="{52AB5B2A-35FF-467D-9D39-450A4FF0D955}" srcOrd="1" destOrd="0" presId="urn:microsoft.com/office/officeart/2005/8/layout/hierarchy1"/>
    <dgm:cxn modelId="{EC384CC6-9638-4E04-ADB0-F5E48C744286}" type="presParOf" srcId="{C078AE00-8433-4684-8FE2-7B59BBF8E3E7}" destId="{EA238ED2-D592-402C-96C5-F84412C59543}" srcOrd="6" destOrd="0" presId="urn:microsoft.com/office/officeart/2005/8/layout/hierarchy1"/>
    <dgm:cxn modelId="{890DFA21-25B4-409B-8998-179685C1926E}" type="presParOf" srcId="{C078AE00-8433-4684-8FE2-7B59BBF8E3E7}" destId="{B7E803B3-0899-43D1-A064-C9C218D73B14}" srcOrd="7" destOrd="0" presId="urn:microsoft.com/office/officeart/2005/8/layout/hierarchy1"/>
    <dgm:cxn modelId="{C7FB73E4-7304-47FA-BCF3-FDA9F495A603}" type="presParOf" srcId="{B7E803B3-0899-43D1-A064-C9C218D73B14}" destId="{132AE362-C1F5-45D4-9B34-EAC6574D03ED}" srcOrd="0" destOrd="0" presId="urn:microsoft.com/office/officeart/2005/8/layout/hierarchy1"/>
    <dgm:cxn modelId="{1F4E5EDF-44A6-4CC5-8762-A652D1AE3D38}" type="presParOf" srcId="{132AE362-C1F5-45D4-9B34-EAC6574D03ED}" destId="{AF3158A7-D3E1-4105-BD4C-DE087DA0C23F}" srcOrd="0" destOrd="0" presId="urn:microsoft.com/office/officeart/2005/8/layout/hierarchy1"/>
    <dgm:cxn modelId="{D7289901-A376-45F9-AAA0-3C02DC401BF9}" type="presParOf" srcId="{132AE362-C1F5-45D4-9B34-EAC6574D03ED}" destId="{37320FB6-1F07-4B7D-82AC-2539268296B6}" srcOrd="1" destOrd="0" presId="urn:microsoft.com/office/officeart/2005/8/layout/hierarchy1"/>
    <dgm:cxn modelId="{E4BC8181-6DE4-4A32-8699-377747DE2284}" type="presParOf" srcId="{B7E803B3-0899-43D1-A064-C9C218D73B14}" destId="{196D5E09-5211-4887-901A-403711FD0487}" srcOrd="1" destOrd="0" presId="urn:microsoft.com/office/officeart/2005/8/layout/hierarchy1"/>
    <dgm:cxn modelId="{654AEA1C-B33B-477E-8D4D-D12167CB599F}" type="presParOf" srcId="{C078AE00-8433-4684-8FE2-7B59BBF8E3E7}" destId="{870103AF-2225-4876-BE95-342E4ECAFCAA}" srcOrd="8" destOrd="0" presId="urn:microsoft.com/office/officeart/2005/8/layout/hierarchy1"/>
    <dgm:cxn modelId="{177F3DC6-A05B-4F2B-86EF-5412E8C9FD6D}" type="presParOf" srcId="{C078AE00-8433-4684-8FE2-7B59BBF8E3E7}" destId="{8BD77840-B15E-4D44-8263-8E3D0871F023}" srcOrd="9" destOrd="0" presId="urn:microsoft.com/office/officeart/2005/8/layout/hierarchy1"/>
    <dgm:cxn modelId="{A7D47172-5585-4DCE-951C-5644CBA13897}" type="presParOf" srcId="{8BD77840-B15E-4D44-8263-8E3D0871F023}" destId="{188A0DBB-B3B6-4711-A85D-1D4ABEAF0CB4}" srcOrd="0" destOrd="0" presId="urn:microsoft.com/office/officeart/2005/8/layout/hierarchy1"/>
    <dgm:cxn modelId="{90434E53-0DDB-4211-85BC-A97EAD343160}" type="presParOf" srcId="{188A0DBB-B3B6-4711-A85D-1D4ABEAF0CB4}" destId="{FB6CD52E-B4EA-45A4-99D9-351F18B0AB29}" srcOrd="0" destOrd="0" presId="urn:microsoft.com/office/officeart/2005/8/layout/hierarchy1"/>
    <dgm:cxn modelId="{6F4CC103-FB8B-4672-B79D-22D8EBF1F14B}" type="presParOf" srcId="{188A0DBB-B3B6-4711-A85D-1D4ABEAF0CB4}" destId="{39E43D9C-4260-4B07-9D49-3978D2404572}" srcOrd="1" destOrd="0" presId="urn:microsoft.com/office/officeart/2005/8/layout/hierarchy1"/>
    <dgm:cxn modelId="{0F6E5F81-093D-4A42-B143-E2E769F6F9FD}" type="presParOf" srcId="{8BD77840-B15E-4D44-8263-8E3D0871F023}" destId="{8CFB6527-2960-438E-A045-729453A4BC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Norte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C6B74407-5295-4AFA-ABFC-53B4DFFDF2DE}" type="presOf" srcId="{B79A7B69-EC9F-453D-BF60-39F1D563FB5A}" destId="{E3F4A765-5C21-4905-A610-CCABBEA63B90}" srcOrd="0" destOrd="0" presId="urn:microsoft.com/office/officeart/2005/8/layout/hierarchy1"/>
    <dgm:cxn modelId="{7151A229-9039-4F15-BBEB-E6E68B044A24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FEA1D8C-86D0-4A2A-A526-E9A97A3EF6C3}" type="presParOf" srcId="{CD0A12C2-5ED7-4459-8EAD-66156F918689}" destId="{C948DA7E-A026-419A-948E-371A51D2FDE8}" srcOrd="0" destOrd="0" presId="urn:microsoft.com/office/officeart/2005/8/layout/hierarchy1"/>
    <dgm:cxn modelId="{5F3D1B24-B77E-4814-9AC5-65CFFB5BEE09}" type="presParOf" srcId="{C948DA7E-A026-419A-948E-371A51D2FDE8}" destId="{7E54E0E3-0699-4582-9202-9498ADBFB9C4}" srcOrd="0" destOrd="0" presId="urn:microsoft.com/office/officeart/2005/8/layout/hierarchy1"/>
    <dgm:cxn modelId="{9BE6431C-ABE2-4F4E-ADC7-250A2C0D1BBF}" type="presParOf" srcId="{7E54E0E3-0699-4582-9202-9498ADBFB9C4}" destId="{0916F4F8-16FD-43C9-A674-98BCC74F78FC}" srcOrd="0" destOrd="0" presId="urn:microsoft.com/office/officeart/2005/8/layout/hierarchy1"/>
    <dgm:cxn modelId="{BE40DCDE-5951-4CF8-9842-F8CD098E37B6}" type="presParOf" srcId="{7E54E0E3-0699-4582-9202-9498ADBFB9C4}" destId="{E3F4A765-5C21-4905-A610-CCABBEA63B90}" srcOrd="1" destOrd="0" presId="urn:microsoft.com/office/officeart/2005/8/layout/hierarchy1"/>
    <dgm:cxn modelId="{A47F9941-442F-445E-8CB5-DC6282CD9167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Centro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Y="100000" custLinFactNeighborX="-13995" custLinFactNeighborY="10122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D8BA589A-83C5-4E84-9ACA-7E91D3A4BB68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93D6F877-5B75-4FAD-A792-818137364DAE}" type="presOf" srcId="{B79A7B69-EC9F-453D-BF60-39F1D563FB5A}" destId="{E3F4A765-5C21-4905-A610-CCABBEA63B90}" srcOrd="0" destOrd="0" presId="urn:microsoft.com/office/officeart/2005/8/layout/hierarchy1"/>
    <dgm:cxn modelId="{54308DFB-42C6-49B2-9BA5-85277899039B}" type="presParOf" srcId="{CD0A12C2-5ED7-4459-8EAD-66156F918689}" destId="{C948DA7E-A026-419A-948E-371A51D2FDE8}" srcOrd="0" destOrd="0" presId="urn:microsoft.com/office/officeart/2005/8/layout/hierarchy1"/>
    <dgm:cxn modelId="{D01129B2-15C2-4F4E-BAD2-43EA7085E187}" type="presParOf" srcId="{C948DA7E-A026-419A-948E-371A51D2FDE8}" destId="{7E54E0E3-0699-4582-9202-9498ADBFB9C4}" srcOrd="0" destOrd="0" presId="urn:microsoft.com/office/officeart/2005/8/layout/hierarchy1"/>
    <dgm:cxn modelId="{2D25C6CF-41BA-4A35-BC08-0AF0FA0C9793}" type="presParOf" srcId="{7E54E0E3-0699-4582-9202-9498ADBFB9C4}" destId="{0916F4F8-16FD-43C9-A674-98BCC74F78FC}" srcOrd="0" destOrd="0" presId="urn:microsoft.com/office/officeart/2005/8/layout/hierarchy1"/>
    <dgm:cxn modelId="{91DF65CD-F9B1-4ACC-9C33-EFC089262541}" type="presParOf" srcId="{7E54E0E3-0699-4582-9202-9498ADBFB9C4}" destId="{E3F4A765-5C21-4905-A610-CCABBEA63B90}" srcOrd="1" destOrd="0" presId="urn:microsoft.com/office/officeart/2005/8/layout/hierarchy1"/>
    <dgm:cxn modelId="{52722658-554E-4F30-B27C-B1D3ABCE586B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Oeste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093CE315-D2FE-4435-8F9C-5993DFE38FC9}" type="presOf" srcId="{B79A7B69-EC9F-453D-BF60-39F1D563FB5A}" destId="{E3F4A765-5C21-4905-A610-CCABBEA63B90}" srcOrd="0" destOrd="0" presId="urn:microsoft.com/office/officeart/2005/8/layout/hierarchy1"/>
    <dgm:cxn modelId="{BC12CE90-293A-435D-A00B-E0B9DD1B3B4B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977C9B83-A44E-4A44-BDE5-C15A3A8107A6}" type="presParOf" srcId="{CD0A12C2-5ED7-4459-8EAD-66156F918689}" destId="{C948DA7E-A026-419A-948E-371A51D2FDE8}" srcOrd="0" destOrd="0" presId="urn:microsoft.com/office/officeart/2005/8/layout/hierarchy1"/>
    <dgm:cxn modelId="{655E6B8B-8981-4CD7-BE80-1CAA8B85F546}" type="presParOf" srcId="{C948DA7E-A026-419A-948E-371A51D2FDE8}" destId="{7E54E0E3-0699-4582-9202-9498ADBFB9C4}" srcOrd="0" destOrd="0" presId="urn:microsoft.com/office/officeart/2005/8/layout/hierarchy1"/>
    <dgm:cxn modelId="{FA8F22E4-8658-4588-8E96-07D180DD55BD}" type="presParOf" srcId="{7E54E0E3-0699-4582-9202-9498ADBFB9C4}" destId="{0916F4F8-16FD-43C9-A674-98BCC74F78FC}" srcOrd="0" destOrd="0" presId="urn:microsoft.com/office/officeart/2005/8/layout/hierarchy1"/>
    <dgm:cxn modelId="{6010F512-54E0-4BDA-A30F-422F69178E2B}" type="presParOf" srcId="{7E54E0E3-0699-4582-9202-9498ADBFB9C4}" destId="{E3F4A765-5C21-4905-A610-CCABBEA63B90}" srcOrd="1" destOrd="0" presId="urn:microsoft.com/office/officeart/2005/8/layout/hierarchy1"/>
    <dgm:cxn modelId="{6828BE42-60D7-4815-AF6F-A5FEFC21F3EE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Sul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A2A4E8F1-28F5-40B2-B23B-4A6C53D43333}" type="presOf" srcId="{B79A7B69-EC9F-453D-BF60-39F1D563FB5A}" destId="{E3F4A765-5C21-4905-A610-CCABBEA63B90}" srcOrd="0" destOrd="0" presId="urn:microsoft.com/office/officeart/2005/8/layout/hierarchy1"/>
    <dgm:cxn modelId="{C7C0015A-EE08-4FEE-A113-A8D03EB7D62B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7840460-5EA4-4860-B85E-4B45004A0CFA}" type="presParOf" srcId="{CD0A12C2-5ED7-4459-8EAD-66156F918689}" destId="{C948DA7E-A026-419A-948E-371A51D2FDE8}" srcOrd="0" destOrd="0" presId="urn:microsoft.com/office/officeart/2005/8/layout/hierarchy1"/>
    <dgm:cxn modelId="{C7F9146A-65C6-455E-AA8C-C38A6BC45419}" type="presParOf" srcId="{C948DA7E-A026-419A-948E-371A51D2FDE8}" destId="{7E54E0E3-0699-4582-9202-9498ADBFB9C4}" srcOrd="0" destOrd="0" presId="urn:microsoft.com/office/officeart/2005/8/layout/hierarchy1"/>
    <dgm:cxn modelId="{BD77CC08-8F0D-46B7-B8BC-A63830712250}" type="presParOf" srcId="{7E54E0E3-0699-4582-9202-9498ADBFB9C4}" destId="{0916F4F8-16FD-43C9-A674-98BCC74F78FC}" srcOrd="0" destOrd="0" presId="urn:microsoft.com/office/officeart/2005/8/layout/hierarchy1"/>
    <dgm:cxn modelId="{F6C54AA2-D862-479C-BF35-583B14F47181}" type="presParOf" srcId="{7E54E0E3-0699-4582-9202-9498ADBFB9C4}" destId="{E3F4A765-5C21-4905-A610-CCABBEA63B90}" srcOrd="1" destOrd="0" presId="urn:microsoft.com/office/officeart/2005/8/layout/hierarchy1"/>
    <dgm:cxn modelId="{3864E243-2057-4C6E-AB5F-DB845D8EB458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São José dos Campos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Jacareí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1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1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</dgm:ptLst>
  <dgm:cxnLst>
    <dgm:cxn modelId="{1CD3F85E-AD6D-4DC9-BD22-6DBAA61F5A5D}" type="presOf" srcId="{0D4A6DFC-B323-41D0-B32E-A66E5F835DE6}" destId="{CD0A12C2-5ED7-4459-8EAD-66156F918689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D0D88F78-A00E-45DD-813B-621E89FB6ABA}" type="presOf" srcId="{8C2091DA-E842-45AF-A117-59BA9351ED6A}" destId="{08AABA0C-AD55-4FE4-A78D-1BDA7D468403}" srcOrd="0" destOrd="0" presId="urn:microsoft.com/office/officeart/2005/8/layout/hierarchy1"/>
    <dgm:cxn modelId="{69C5582B-01F5-4C6F-A6E6-128BA50324B5}" type="presOf" srcId="{0ABF0C28-76C2-446C-B32E-83DC2DD2A841}" destId="{15C3198E-5120-425F-A404-00CC940FF1B3}" srcOrd="0" destOrd="0" presId="urn:microsoft.com/office/officeart/2005/8/layout/hierarchy1"/>
    <dgm:cxn modelId="{8A12A393-E43A-40D9-81C3-05C68C323400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7B0563B-3BAA-4BCB-8282-4C48E58174D4}" type="presParOf" srcId="{CD0A12C2-5ED7-4459-8EAD-66156F918689}" destId="{C948DA7E-A026-419A-948E-371A51D2FDE8}" srcOrd="0" destOrd="0" presId="urn:microsoft.com/office/officeart/2005/8/layout/hierarchy1"/>
    <dgm:cxn modelId="{19A1F7CB-5714-4E86-AC35-79241488C6CB}" type="presParOf" srcId="{C948DA7E-A026-419A-948E-371A51D2FDE8}" destId="{7E54E0E3-0699-4582-9202-9498ADBFB9C4}" srcOrd="0" destOrd="0" presId="urn:microsoft.com/office/officeart/2005/8/layout/hierarchy1"/>
    <dgm:cxn modelId="{38F824C1-F949-4436-938C-C0F189C9D77C}" type="presParOf" srcId="{7E54E0E3-0699-4582-9202-9498ADBFB9C4}" destId="{0916F4F8-16FD-43C9-A674-98BCC74F78FC}" srcOrd="0" destOrd="0" presId="urn:microsoft.com/office/officeart/2005/8/layout/hierarchy1"/>
    <dgm:cxn modelId="{C72DD6B7-9CEE-4304-9BC7-B474F7542A50}" type="presParOf" srcId="{7E54E0E3-0699-4582-9202-9498ADBFB9C4}" destId="{E3F4A765-5C21-4905-A610-CCABBEA63B90}" srcOrd="1" destOrd="0" presId="urn:microsoft.com/office/officeart/2005/8/layout/hierarchy1"/>
    <dgm:cxn modelId="{FB31ACAE-520A-400D-9A41-5183F1883C7B}" type="presParOf" srcId="{C948DA7E-A026-419A-948E-371A51D2FDE8}" destId="{C078AE00-8433-4684-8FE2-7B59BBF8E3E7}" srcOrd="1" destOrd="0" presId="urn:microsoft.com/office/officeart/2005/8/layout/hierarchy1"/>
    <dgm:cxn modelId="{AC7296B0-0821-43F3-9DD0-EDFFC6F1022A}" type="presParOf" srcId="{C078AE00-8433-4684-8FE2-7B59BBF8E3E7}" destId="{15C3198E-5120-425F-A404-00CC940FF1B3}" srcOrd="0" destOrd="0" presId="urn:microsoft.com/office/officeart/2005/8/layout/hierarchy1"/>
    <dgm:cxn modelId="{CFBF4EF8-19C8-45CE-BFDF-0CB3381F791E}" type="presParOf" srcId="{C078AE00-8433-4684-8FE2-7B59BBF8E3E7}" destId="{E9F2E23B-1EF8-4266-92BF-D7D24EBC9C20}" srcOrd="1" destOrd="0" presId="urn:microsoft.com/office/officeart/2005/8/layout/hierarchy1"/>
    <dgm:cxn modelId="{0F71CEE9-9E31-40E9-BF82-A4C9353B5241}" type="presParOf" srcId="{E9F2E23B-1EF8-4266-92BF-D7D24EBC9C20}" destId="{93A14714-0E6B-4A3C-8C41-CCE810F18B3A}" srcOrd="0" destOrd="0" presId="urn:microsoft.com/office/officeart/2005/8/layout/hierarchy1"/>
    <dgm:cxn modelId="{70379B39-B8D4-4E2B-9A60-5A7EBD0601DE}" type="presParOf" srcId="{93A14714-0E6B-4A3C-8C41-CCE810F18B3A}" destId="{259C4E3D-9F47-4794-A460-AF5EB12B844C}" srcOrd="0" destOrd="0" presId="urn:microsoft.com/office/officeart/2005/8/layout/hierarchy1"/>
    <dgm:cxn modelId="{87C7BA1B-7159-4BFF-9D84-F675F5F783F3}" type="presParOf" srcId="{93A14714-0E6B-4A3C-8C41-CCE810F18B3A}" destId="{08AABA0C-AD55-4FE4-A78D-1BDA7D468403}" srcOrd="1" destOrd="0" presId="urn:microsoft.com/office/officeart/2005/8/layout/hierarchy1"/>
    <dgm:cxn modelId="{40517065-BB0E-4EA4-8F07-31A5A49C090B}" type="presParOf" srcId="{E9F2E23B-1EF8-4266-92BF-D7D24EBC9C20}" destId="{52AB5B2A-35FF-467D-9D39-450A4FF0D9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Caraguatatuba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São Sebastião</a:t>
          </a:r>
          <a:endParaRPr lang="pt-BR" sz="12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2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200"/>
        </a:p>
      </dgm:t>
    </dgm:pt>
    <dgm:pt modelId="{B3E99A95-2AFF-4F6F-82CF-4436AE800D9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Ubatuba</a:t>
          </a:r>
        </a:p>
      </dgm:t>
    </dgm:pt>
    <dgm:pt modelId="{766E73ED-5D7C-4F0C-B2DF-FF9F954BE34D}" type="parTrans" cxnId="{892A507F-0BB0-48C3-A490-033BB4A02848}">
      <dgm:prSet/>
      <dgm:spPr/>
      <dgm:t>
        <a:bodyPr/>
        <a:lstStyle/>
        <a:p>
          <a:endParaRPr lang="pt-BR" sz="1200"/>
        </a:p>
      </dgm:t>
    </dgm:pt>
    <dgm:pt modelId="{BF6D7A65-63A5-4516-AD27-9991301B97C9}" type="sibTrans" cxnId="{892A507F-0BB0-48C3-A490-033BB4A02848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0" presStyleCnt="2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0" presStyleCnt="2"/>
      <dgm:spPr/>
    </dgm:pt>
    <dgm:pt modelId="{37320FB6-1F07-4B7D-82AC-2539268296B6}" type="pres">
      <dgm:prSet presAssocID="{33E13AAD-A37A-42EB-8E36-3D7AD38ACC8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870103AF-2225-4876-BE95-342E4ECAFCAA}" type="pres">
      <dgm:prSet presAssocID="{766E73ED-5D7C-4F0C-B2DF-FF9F954BE34D}" presName="Name10" presStyleLbl="parChTrans1D2" presStyleIdx="1" presStyleCnt="2"/>
      <dgm:spPr/>
      <dgm:t>
        <a:bodyPr/>
        <a:lstStyle/>
        <a:p>
          <a:endParaRPr lang="pt-BR"/>
        </a:p>
      </dgm:t>
    </dgm:pt>
    <dgm:pt modelId="{8BD77840-B15E-4D44-8263-8E3D0871F023}" type="pres">
      <dgm:prSet presAssocID="{B3E99A95-2AFF-4F6F-82CF-4436AE800D9A}" presName="hierRoot2" presStyleCnt="0"/>
      <dgm:spPr/>
    </dgm:pt>
    <dgm:pt modelId="{188A0DBB-B3B6-4711-A85D-1D4ABEAF0CB4}" type="pres">
      <dgm:prSet presAssocID="{B3E99A95-2AFF-4F6F-82CF-4436AE800D9A}" presName="composite2" presStyleCnt="0"/>
      <dgm:spPr/>
    </dgm:pt>
    <dgm:pt modelId="{FB6CD52E-B4EA-45A4-99D9-351F18B0AB29}" type="pres">
      <dgm:prSet presAssocID="{B3E99A95-2AFF-4F6F-82CF-4436AE800D9A}" presName="background2" presStyleLbl="node2" presStyleIdx="1" presStyleCnt="2"/>
      <dgm:spPr/>
    </dgm:pt>
    <dgm:pt modelId="{39E43D9C-4260-4B07-9D49-3978D2404572}" type="pres">
      <dgm:prSet presAssocID="{B3E99A95-2AFF-4F6F-82CF-4436AE800D9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FB6527-2960-438E-A045-729453A4BC1C}" type="pres">
      <dgm:prSet presAssocID="{B3E99A95-2AFF-4F6F-82CF-4436AE800D9A}" presName="hierChild3" presStyleCnt="0"/>
      <dgm:spPr/>
    </dgm:pt>
  </dgm:ptLst>
  <dgm:cxnLst>
    <dgm:cxn modelId="{54FCF03B-C52D-4FFB-9DF8-B6C34080E13C}" type="presOf" srcId="{0D4A6DFC-B323-41D0-B32E-A66E5F835DE6}" destId="{CD0A12C2-5ED7-4459-8EAD-66156F918689}" srcOrd="0" destOrd="0" presId="urn:microsoft.com/office/officeart/2005/8/layout/hierarchy1"/>
    <dgm:cxn modelId="{29DDD482-A0B3-45C7-9097-2BB6A68F5CAB}" type="presOf" srcId="{33E13AAD-A37A-42EB-8E36-3D7AD38ACC8E}" destId="{37320FB6-1F07-4B7D-82AC-2539268296B6}" srcOrd="0" destOrd="0" presId="urn:microsoft.com/office/officeart/2005/8/layout/hierarchy1"/>
    <dgm:cxn modelId="{B61D20D7-F33B-44C0-A8D7-8871A84B584D}" type="presOf" srcId="{766E73ED-5D7C-4F0C-B2DF-FF9F954BE34D}" destId="{870103AF-2225-4876-BE95-342E4ECAFCAA}" srcOrd="0" destOrd="0" presId="urn:microsoft.com/office/officeart/2005/8/layout/hierarchy1"/>
    <dgm:cxn modelId="{94AA3215-6A49-45EC-9B7C-A3CD34EC035D}" srcId="{B79A7B69-EC9F-453D-BF60-39F1D563FB5A}" destId="{33E13AAD-A37A-42EB-8E36-3D7AD38ACC8E}" srcOrd="0" destOrd="0" parTransId="{51BBD1BF-D319-4A11-9FA1-E26B591AEFE0}" sibTransId="{03D3724B-6614-44BD-9095-05E1BB087961}"/>
    <dgm:cxn modelId="{892A507F-0BB0-48C3-A490-033BB4A02848}" srcId="{B79A7B69-EC9F-453D-BF60-39F1D563FB5A}" destId="{B3E99A95-2AFF-4F6F-82CF-4436AE800D9A}" srcOrd="1" destOrd="0" parTransId="{766E73ED-5D7C-4F0C-B2DF-FF9F954BE34D}" sibTransId="{BF6D7A65-63A5-4516-AD27-9991301B97C9}"/>
    <dgm:cxn modelId="{2436A85F-D17B-472B-B52A-521BE6A1B1AD}" type="presOf" srcId="{B3E99A95-2AFF-4F6F-82CF-4436AE800D9A}" destId="{39E43D9C-4260-4B07-9D49-3978D2404572}" srcOrd="0" destOrd="0" presId="urn:microsoft.com/office/officeart/2005/8/layout/hierarchy1"/>
    <dgm:cxn modelId="{6D3CE12B-4A40-4D4D-803B-9197ED747F44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CB8F3C87-B991-4600-B31A-47559E6D55FA}" type="presOf" srcId="{51BBD1BF-D319-4A11-9FA1-E26B591AEFE0}" destId="{EA238ED2-D592-402C-96C5-F84412C59543}" srcOrd="0" destOrd="0" presId="urn:microsoft.com/office/officeart/2005/8/layout/hierarchy1"/>
    <dgm:cxn modelId="{1AA92C38-EA44-4DA6-A9E3-0DBDB83F2C21}" type="presParOf" srcId="{CD0A12C2-5ED7-4459-8EAD-66156F918689}" destId="{C948DA7E-A026-419A-948E-371A51D2FDE8}" srcOrd="0" destOrd="0" presId="urn:microsoft.com/office/officeart/2005/8/layout/hierarchy1"/>
    <dgm:cxn modelId="{A8721D13-5B95-4E1B-B369-A595140D3012}" type="presParOf" srcId="{C948DA7E-A026-419A-948E-371A51D2FDE8}" destId="{7E54E0E3-0699-4582-9202-9498ADBFB9C4}" srcOrd="0" destOrd="0" presId="urn:microsoft.com/office/officeart/2005/8/layout/hierarchy1"/>
    <dgm:cxn modelId="{5CDD50EC-8A7A-4360-87F5-4CACFC6277B8}" type="presParOf" srcId="{7E54E0E3-0699-4582-9202-9498ADBFB9C4}" destId="{0916F4F8-16FD-43C9-A674-98BCC74F78FC}" srcOrd="0" destOrd="0" presId="urn:microsoft.com/office/officeart/2005/8/layout/hierarchy1"/>
    <dgm:cxn modelId="{FF8FEBCF-7627-4D4B-B25E-724B20DBC1FE}" type="presParOf" srcId="{7E54E0E3-0699-4582-9202-9498ADBFB9C4}" destId="{E3F4A765-5C21-4905-A610-CCABBEA63B90}" srcOrd="1" destOrd="0" presId="urn:microsoft.com/office/officeart/2005/8/layout/hierarchy1"/>
    <dgm:cxn modelId="{AFC156FE-E66B-418B-BD53-334F2DA37FD0}" type="presParOf" srcId="{C948DA7E-A026-419A-948E-371A51D2FDE8}" destId="{C078AE00-8433-4684-8FE2-7B59BBF8E3E7}" srcOrd="1" destOrd="0" presId="urn:microsoft.com/office/officeart/2005/8/layout/hierarchy1"/>
    <dgm:cxn modelId="{BFDA92FF-4292-4970-8DB0-28143D8D8D73}" type="presParOf" srcId="{C078AE00-8433-4684-8FE2-7B59BBF8E3E7}" destId="{EA238ED2-D592-402C-96C5-F84412C59543}" srcOrd="0" destOrd="0" presId="urn:microsoft.com/office/officeart/2005/8/layout/hierarchy1"/>
    <dgm:cxn modelId="{58FA155F-D2DD-4EA1-A9AC-5C440FE6689B}" type="presParOf" srcId="{C078AE00-8433-4684-8FE2-7B59BBF8E3E7}" destId="{B7E803B3-0899-43D1-A064-C9C218D73B14}" srcOrd="1" destOrd="0" presId="urn:microsoft.com/office/officeart/2005/8/layout/hierarchy1"/>
    <dgm:cxn modelId="{E9B06748-C32E-444C-B47C-674C91DE4ED0}" type="presParOf" srcId="{B7E803B3-0899-43D1-A064-C9C218D73B14}" destId="{132AE362-C1F5-45D4-9B34-EAC6574D03ED}" srcOrd="0" destOrd="0" presId="urn:microsoft.com/office/officeart/2005/8/layout/hierarchy1"/>
    <dgm:cxn modelId="{9872E94B-4B3B-4378-9212-FCF07EEA1E79}" type="presParOf" srcId="{132AE362-C1F5-45D4-9B34-EAC6574D03ED}" destId="{AF3158A7-D3E1-4105-BD4C-DE087DA0C23F}" srcOrd="0" destOrd="0" presId="urn:microsoft.com/office/officeart/2005/8/layout/hierarchy1"/>
    <dgm:cxn modelId="{6BBC4227-671C-4D1F-BFB0-3A01D3218477}" type="presParOf" srcId="{132AE362-C1F5-45D4-9B34-EAC6574D03ED}" destId="{37320FB6-1F07-4B7D-82AC-2539268296B6}" srcOrd="1" destOrd="0" presId="urn:microsoft.com/office/officeart/2005/8/layout/hierarchy1"/>
    <dgm:cxn modelId="{BB25C9A5-06C5-4C19-B24C-FE8E33D428A9}" type="presParOf" srcId="{B7E803B3-0899-43D1-A064-C9C218D73B14}" destId="{196D5E09-5211-4887-901A-403711FD0487}" srcOrd="1" destOrd="0" presId="urn:microsoft.com/office/officeart/2005/8/layout/hierarchy1"/>
    <dgm:cxn modelId="{A596D2BB-9B03-4CC2-A258-BF88489A383F}" type="presParOf" srcId="{C078AE00-8433-4684-8FE2-7B59BBF8E3E7}" destId="{870103AF-2225-4876-BE95-342E4ECAFCAA}" srcOrd="2" destOrd="0" presId="urn:microsoft.com/office/officeart/2005/8/layout/hierarchy1"/>
    <dgm:cxn modelId="{855C8F5E-777E-49FD-B2D1-2C5C2D7B6E54}" type="presParOf" srcId="{C078AE00-8433-4684-8FE2-7B59BBF8E3E7}" destId="{8BD77840-B15E-4D44-8263-8E3D0871F023}" srcOrd="3" destOrd="0" presId="urn:microsoft.com/office/officeart/2005/8/layout/hierarchy1"/>
    <dgm:cxn modelId="{367BCFF8-3C15-4210-A697-5CC9850196C2}" type="presParOf" srcId="{8BD77840-B15E-4D44-8263-8E3D0871F023}" destId="{188A0DBB-B3B6-4711-A85D-1D4ABEAF0CB4}" srcOrd="0" destOrd="0" presId="urn:microsoft.com/office/officeart/2005/8/layout/hierarchy1"/>
    <dgm:cxn modelId="{487B8A11-0275-446F-BBD6-562B9B71D55B}" type="presParOf" srcId="{188A0DBB-B3B6-4711-A85D-1D4ABEAF0CB4}" destId="{FB6CD52E-B4EA-45A4-99D9-351F18B0AB29}" srcOrd="0" destOrd="0" presId="urn:microsoft.com/office/officeart/2005/8/layout/hierarchy1"/>
    <dgm:cxn modelId="{78E611E7-063A-4CE4-9996-93232C504979}" type="presParOf" srcId="{188A0DBB-B3B6-4711-A85D-1D4ABEAF0CB4}" destId="{39E43D9C-4260-4B07-9D49-3978D2404572}" srcOrd="1" destOrd="0" presId="urn:microsoft.com/office/officeart/2005/8/layout/hierarchy1"/>
    <dgm:cxn modelId="{CC929AD5-F1A5-48D7-8980-DDCFED2D6A48}" type="presParOf" srcId="{8BD77840-B15E-4D44-8263-8E3D0871F023}" destId="{8CFB6527-2960-438E-A045-729453A4BC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000" dirty="0" smtClean="0"/>
            <a:t>UGI</a:t>
          </a:r>
        </a:p>
        <a:p>
          <a:r>
            <a:rPr lang="pt-BR" sz="1000" dirty="0" smtClean="0"/>
            <a:t>Taubaté</a:t>
          </a:r>
          <a:endParaRPr lang="pt-BR" sz="10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0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0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Aparecida</a:t>
          </a:r>
          <a:endParaRPr lang="pt-BR" sz="10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0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000"/>
        </a:p>
      </dgm:t>
    </dgm:pt>
    <dgm:pt modelId="{33E13AAD-A37A-42EB-8E36-3D7AD38ACC8E}">
      <dgm:prSet phldrT="[Texto]"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Caçapava</a:t>
          </a:r>
          <a:endParaRPr lang="pt-BR" sz="1000" dirty="0"/>
        </a:p>
      </dgm:t>
    </dgm:pt>
    <dgm:pt modelId="{51BBD1BF-D319-4A11-9FA1-E26B591AEFE0}" type="parTrans" cxnId="{94AA3215-6A49-45EC-9B7C-A3CD34EC035D}">
      <dgm:prSet/>
      <dgm:spPr/>
      <dgm:t>
        <a:bodyPr/>
        <a:lstStyle/>
        <a:p>
          <a:endParaRPr lang="pt-BR" sz="1000"/>
        </a:p>
      </dgm:t>
    </dgm:pt>
    <dgm:pt modelId="{03D3724B-6614-44BD-9095-05E1BB087961}" type="sibTrans" cxnId="{94AA3215-6A49-45EC-9B7C-A3CD34EC035D}">
      <dgm:prSet/>
      <dgm:spPr/>
      <dgm:t>
        <a:bodyPr/>
        <a:lstStyle/>
        <a:p>
          <a:endParaRPr lang="pt-BR" sz="1000"/>
        </a:p>
      </dgm:t>
    </dgm:pt>
    <dgm:pt modelId="{0A038FF5-6728-4ECC-8358-0B3A04F1EFD0}">
      <dgm:prSet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Campos do Jordão</a:t>
          </a:r>
          <a:endParaRPr lang="pt-BR" sz="1000" dirty="0"/>
        </a:p>
      </dgm:t>
    </dgm:pt>
    <dgm:pt modelId="{54CFCD13-60AA-4D08-A7F3-3B6FE8C6BB9F}" type="parTrans" cxnId="{D2714C95-6B81-46CC-AF7F-C6DE5E56BADA}">
      <dgm:prSet/>
      <dgm:spPr/>
      <dgm:t>
        <a:bodyPr/>
        <a:lstStyle/>
        <a:p>
          <a:endParaRPr lang="pt-BR" sz="1000"/>
        </a:p>
      </dgm:t>
    </dgm:pt>
    <dgm:pt modelId="{D7527C74-2CE1-48B2-B3E8-2F3355AD05C6}" type="sibTrans" cxnId="{D2714C95-6B81-46CC-AF7F-C6DE5E56BADA}">
      <dgm:prSet/>
      <dgm:spPr/>
      <dgm:t>
        <a:bodyPr/>
        <a:lstStyle/>
        <a:p>
          <a:endParaRPr lang="pt-BR" sz="1000"/>
        </a:p>
      </dgm:t>
    </dgm:pt>
    <dgm:pt modelId="{2A72694B-DD57-47A1-9617-221352751D59}">
      <dgm:prSet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Cruzeiro</a:t>
          </a:r>
          <a:endParaRPr lang="pt-BR" sz="1000" dirty="0"/>
        </a:p>
      </dgm:t>
    </dgm:pt>
    <dgm:pt modelId="{80363C8E-C88B-4A9C-AD09-E5999DD24785}" type="parTrans" cxnId="{DE9A5596-B404-48A2-BE4E-70D3B195D4C8}">
      <dgm:prSet/>
      <dgm:spPr/>
      <dgm:t>
        <a:bodyPr/>
        <a:lstStyle/>
        <a:p>
          <a:endParaRPr lang="pt-BR" sz="1000"/>
        </a:p>
      </dgm:t>
    </dgm:pt>
    <dgm:pt modelId="{A305341A-F958-4A0A-9E74-E33CE6867349}" type="sibTrans" cxnId="{DE9A5596-B404-48A2-BE4E-70D3B195D4C8}">
      <dgm:prSet/>
      <dgm:spPr/>
      <dgm:t>
        <a:bodyPr/>
        <a:lstStyle/>
        <a:p>
          <a:endParaRPr lang="pt-BR" sz="1000"/>
        </a:p>
      </dgm:t>
    </dgm:pt>
    <dgm:pt modelId="{36E83D4D-1CB9-4C34-8D08-567B386BD262}">
      <dgm:prSet custT="1"/>
      <dgm:spPr/>
      <dgm:t>
        <a:bodyPr/>
        <a:lstStyle/>
        <a:p>
          <a:r>
            <a:rPr lang="pt-BR" sz="950" dirty="0" smtClean="0"/>
            <a:t>UOP</a:t>
          </a:r>
          <a:br>
            <a:rPr lang="pt-BR" sz="950" dirty="0" smtClean="0"/>
          </a:br>
          <a:r>
            <a:rPr lang="pt-BR" sz="950" dirty="0" smtClean="0"/>
            <a:t>Pindamonhangaba</a:t>
          </a:r>
          <a:endParaRPr lang="pt-BR" sz="950" dirty="0"/>
        </a:p>
      </dgm:t>
    </dgm:pt>
    <dgm:pt modelId="{027B0339-10E0-49E7-846D-01BBA5714CAC}" type="parTrans" cxnId="{3665C706-E832-4F1A-A460-3F8A96886B75}">
      <dgm:prSet/>
      <dgm:spPr/>
      <dgm:t>
        <a:bodyPr/>
        <a:lstStyle/>
        <a:p>
          <a:endParaRPr lang="pt-BR" sz="1000"/>
        </a:p>
      </dgm:t>
    </dgm:pt>
    <dgm:pt modelId="{4AFE6346-D7B0-41B0-B869-261C186EE189}" type="sibTrans" cxnId="{3665C706-E832-4F1A-A460-3F8A96886B75}">
      <dgm:prSet/>
      <dgm:spPr/>
      <dgm:t>
        <a:bodyPr/>
        <a:lstStyle/>
        <a:p>
          <a:endParaRPr lang="pt-BR" sz="1000"/>
        </a:p>
      </dgm:t>
    </dgm:pt>
    <dgm:pt modelId="{0EFA6C17-8478-4BF8-8347-33E81A8999A7}">
      <dgm:prSet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Guaratinguetá</a:t>
          </a:r>
          <a:endParaRPr lang="pt-BR" sz="1000" dirty="0"/>
        </a:p>
      </dgm:t>
    </dgm:pt>
    <dgm:pt modelId="{855C547C-E735-4329-92F6-C4E576810E42}" type="parTrans" cxnId="{F663F1A6-955D-44A4-8762-1B4C364C4105}">
      <dgm:prSet/>
      <dgm:spPr/>
      <dgm:t>
        <a:bodyPr/>
        <a:lstStyle/>
        <a:p>
          <a:endParaRPr lang="pt-BR" sz="1000"/>
        </a:p>
      </dgm:t>
    </dgm:pt>
    <dgm:pt modelId="{41D8BAF0-40CD-4C91-99F5-BF163D6F6E9E}" type="sibTrans" cxnId="{F663F1A6-955D-44A4-8762-1B4C364C4105}">
      <dgm:prSet/>
      <dgm:spPr/>
      <dgm:t>
        <a:bodyPr/>
        <a:lstStyle/>
        <a:p>
          <a:endParaRPr lang="pt-BR" sz="1000"/>
        </a:p>
      </dgm:t>
    </dgm:pt>
    <dgm:pt modelId="{F126A000-EFD6-4E52-B854-0D8C821929FD}">
      <dgm:prSet custT="1"/>
      <dgm:spPr/>
      <dgm:t>
        <a:bodyPr/>
        <a:lstStyle/>
        <a:p>
          <a:r>
            <a:rPr lang="pt-BR" sz="1000" dirty="0" smtClean="0"/>
            <a:t>UOP</a:t>
          </a:r>
          <a:br>
            <a:rPr lang="pt-BR" sz="1000" dirty="0" smtClean="0"/>
          </a:br>
          <a:r>
            <a:rPr lang="pt-BR" sz="1000" dirty="0" smtClean="0"/>
            <a:t>Lorena</a:t>
          </a:r>
          <a:endParaRPr lang="pt-BR" sz="1000" dirty="0"/>
        </a:p>
      </dgm:t>
    </dgm:pt>
    <dgm:pt modelId="{2699E4B1-75CE-4C7E-B62B-CF9DF74FC1C2}" type="parTrans" cxnId="{B6CF4923-6479-46B5-AB90-6C3ADC87357D}">
      <dgm:prSet/>
      <dgm:spPr/>
      <dgm:t>
        <a:bodyPr/>
        <a:lstStyle/>
        <a:p>
          <a:endParaRPr lang="pt-BR" sz="1000"/>
        </a:p>
      </dgm:t>
    </dgm:pt>
    <dgm:pt modelId="{0E5BF8F4-EB46-41FB-903F-C7B835F5EB8D}" type="sibTrans" cxnId="{B6CF4923-6479-46B5-AB90-6C3ADC87357D}">
      <dgm:prSet/>
      <dgm:spPr/>
      <dgm:t>
        <a:bodyPr/>
        <a:lstStyle/>
        <a:p>
          <a:endParaRPr lang="pt-BR" sz="10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7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7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EA238ED2-D592-402C-96C5-F84412C59543}" type="pres">
      <dgm:prSet presAssocID="{51BBD1BF-D319-4A11-9FA1-E26B591AEFE0}" presName="Name10" presStyleLbl="parChTrans1D2" presStyleIdx="1" presStyleCnt="7"/>
      <dgm:spPr/>
      <dgm:t>
        <a:bodyPr/>
        <a:lstStyle/>
        <a:p>
          <a:endParaRPr lang="pt-BR"/>
        </a:p>
      </dgm:t>
    </dgm:pt>
    <dgm:pt modelId="{B7E803B3-0899-43D1-A064-C9C218D73B14}" type="pres">
      <dgm:prSet presAssocID="{33E13AAD-A37A-42EB-8E36-3D7AD38ACC8E}" presName="hierRoot2" presStyleCnt="0"/>
      <dgm:spPr/>
    </dgm:pt>
    <dgm:pt modelId="{132AE362-C1F5-45D4-9B34-EAC6574D03ED}" type="pres">
      <dgm:prSet presAssocID="{33E13AAD-A37A-42EB-8E36-3D7AD38ACC8E}" presName="composite2" presStyleCnt="0"/>
      <dgm:spPr/>
    </dgm:pt>
    <dgm:pt modelId="{AF3158A7-D3E1-4105-BD4C-DE087DA0C23F}" type="pres">
      <dgm:prSet presAssocID="{33E13AAD-A37A-42EB-8E36-3D7AD38ACC8E}" presName="background2" presStyleLbl="node2" presStyleIdx="1" presStyleCnt="7"/>
      <dgm:spPr/>
    </dgm:pt>
    <dgm:pt modelId="{37320FB6-1F07-4B7D-82AC-2539268296B6}" type="pres">
      <dgm:prSet presAssocID="{33E13AAD-A37A-42EB-8E36-3D7AD38ACC8E}" presName="text2" presStyleLbl="fgAcc2" presStyleIdx="1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96D5E09-5211-4887-901A-403711FD0487}" type="pres">
      <dgm:prSet presAssocID="{33E13AAD-A37A-42EB-8E36-3D7AD38ACC8E}" presName="hierChild3" presStyleCnt="0"/>
      <dgm:spPr/>
    </dgm:pt>
    <dgm:pt modelId="{B2A26F08-6ABB-472B-9E98-ABD9FC5C6554}" type="pres">
      <dgm:prSet presAssocID="{54CFCD13-60AA-4D08-A7F3-3B6FE8C6BB9F}" presName="Name10" presStyleLbl="parChTrans1D2" presStyleIdx="2" presStyleCnt="7"/>
      <dgm:spPr/>
      <dgm:t>
        <a:bodyPr/>
        <a:lstStyle/>
        <a:p>
          <a:endParaRPr lang="pt-BR"/>
        </a:p>
      </dgm:t>
    </dgm:pt>
    <dgm:pt modelId="{CC336523-7727-4243-B7D0-63B9E860D52B}" type="pres">
      <dgm:prSet presAssocID="{0A038FF5-6728-4ECC-8358-0B3A04F1EFD0}" presName="hierRoot2" presStyleCnt="0"/>
      <dgm:spPr/>
    </dgm:pt>
    <dgm:pt modelId="{AE6FD6DA-DF11-45B8-8B6F-4ACC09719653}" type="pres">
      <dgm:prSet presAssocID="{0A038FF5-6728-4ECC-8358-0B3A04F1EFD0}" presName="composite2" presStyleCnt="0"/>
      <dgm:spPr/>
    </dgm:pt>
    <dgm:pt modelId="{1503A833-C674-4A4B-B761-7A6D2E1B68E7}" type="pres">
      <dgm:prSet presAssocID="{0A038FF5-6728-4ECC-8358-0B3A04F1EFD0}" presName="background2" presStyleLbl="node2" presStyleIdx="2" presStyleCnt="7"/>
      <dgm:spPr/>
    </dgm:pt>
    <dgm:pt modelId="{46AE8B24-4163-454A-AFD2-2E47D8556927}" type="pres">
      <dgm:prSet presAssocID="{0A038FF5-6728-4ECC-8358-0B3A04F1EFD0}" presName="text2" presStyleLbl="fgAcc2" presStyleIdx="2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98A0348-9D71-4238-BB86-8FECF4A04A3B}" type="pres">
      <dgm:prSet presAssocID="{0A038FF5-6728-4ECC-8358-0B3A04F1EFD0}" presName="hierChild3" presStyleCnt="0"/>
      <dgm:spPr/>
    </dgm:pt>
    <dgm:pt modelId="{0E8760BD-BAAD-46EF-A358-B967A6B12987}" type="pres">
      <dgm:prSet presAssocID="{80363C8E-C88B-4A9C-AD09-E5999DD24785}" presName="Name10" presStyleLbl="parChTrans1D2" presStyleIdx="3" presStyleCnt="7"/>
      <dgm:spPr/>
      <dgm:t>
        <a:bodyPr/>
        <a:lstStyle/>
        <a:p>
          <a:endParaRPr lang="pt-BR"/>
        </a:p>
      </dgm:t>
    </dgm:pt>
    <dgm:pt modelId="{7628867E-6E73-4499-BD12-6AADC09C9EA4}" type="pres">
      <dgm:prSet presAssocID="{2A72694B-DD57-47A1-9617-221352751D59}" presName="hierRoot2" presStyleCnt="0"/>
      <dgm:spPr/>
    </dgm:pt>
    <dgm:pt modelId="{2D4AF6F9-C3CE-4C58-B93D-55CD588F2462}" type="pres">
      <dgm:prSet presAssocID="{2A72694B-DD57-47A1-9617-221352751D59}" presName="composite2" presStyleCnt="0"/>
      <dgm:spPr/>
    </dgm:pt>
    <dgm:pt modelId="{56D453D1-3A1B-4D49-AC45-10F00C7EA4E8}" type="pres">
      <dgm:prSet presAssocID="{2A72694B-DD57-47A1-9617-221352751D59}" presName="background2" presStyleLbl="node2" presStyleIdx="3" presStyleCnt="7"/>
      <dgm:spPr/>
    </dgm:pt>
    <dgm:pt modelId="{B6A4B93E-4F6C-4A2D-99F6-3112F507AB3C}" type="pres">
      <dgm:prSet presAssocID="{2A72694B-DD57-47A1-9617-221352751D59}" presName="text2" presStyleLbl="fgAcc2" presStyleIdx="3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F392077-FE13-48BD-B3FB-CB6FEFC1518A}" type="pres">
      <dgm:prSet presAssocID="{2A72694B-DD57-47A1-9617-221352751D59}" presName="hierChild3" presStyleCnt="0"/>
      <dgm:spPr/>
    </dgm:pt>
    <dgm:pt modelId="{5A79DCA6-F192-48B7-BEE7-EBA57A4222FE}" type="pres">
      <dgm:prSet presAssocID="{855C547C-E735-4329-92F6-C4E576810E42}" presName="Name10" presStyleLbl="parChTrans1D2" presStyleIdx="4" presStyleCnt="7"/>
      <dgm:spPr/>
      <dgm:t>
        <a:bodyPr/>
        <a:lstStyle/>
        <a:p>
          <a:endParaRPr lang="pt-BR"/>
        </a:p>
      </dgm:t>
    </dgm:pt>
    <dgm:pt modelId="{546D77C2-839A-4F1E-8C77-692AD16807EA}" type="pres">
      <dgm:prSet presAssocID="{0EFA6C17-8478-4BF8-8347-33E81A8999A7}" presName="hierRoot2" presStyleCnt="0"/>
      <dgm:spPr/>
    </dgm:pt>
    <dgm:pt modelId="{738ABFFF-A37B-4144-A2FC-5F4BD51C33C5}" type="pres">
      <dgm:prSet presAssocID="{0EFA6C17-8478-4BF8-8347-33E81A8999A7}" presName="composite2" presStyleCnt="0"/>
      <dgm:spPr/>
    </dgm:pt>
    <dgm:pt modelId="{4DD2C72A-7A45-4BBB-985C-BFC00601E05A}" type="pres">
      <dgm:prSet presAssocID="{0EFA6C17-8478-4BF8-8347-33E81A8999A7}" presName="background2" presStyleLbl="node2" presStyleIdx="4" presStyleCnt="7"/>
      <dgm:spPr/>
    </dgm:pt>
    <dgm:pt modelId="{A91CF116-7107-48CE-BDA2-6F48F6B69566}" type="pres">
      <dgm:prSet presAssocID="{0EFA6C17-8478-4BF8-8347-33E81A8999A7}" presName="text2" presStyleLbl="fgAcc2" presStyleIdx="4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CD4B4A7-262A-4EA6-B6BC-745689E76132}" type="pres">
      <dgm:prSet presAssocID="{0EFA6C17-8478-4BF8-8347-33E81A8999A7}" presName="hierChild3" presStyleCnt="0"/>
      <dgm:spPr/>
    </dgm:pt>
    <dgm:pt modelId="{A7F4C5D0-CD13-4CE2-BD29-613A7F440E18}" type="pres">
      <dgm:prSet presAssocID="{2699E4B1-75CE-4C7E-B62B-CF9DF74FC1C2}" presName="Name10" presStyleLbl="parChTrans1D2" presStyleIdx="5" presStyleCnt="7"/>
      <dgm:spPr/>
      <dgm:t>
        <a:bodyPr/>
        <a:lstStyle/>
        <a:p>
          <a:endParaRPr lang="pt-BR"/>
        </a:p>
      </dgm:t>
    </dgm:pt>
    <dgm:pt modelId="{44DA3AD5-8025-4D30-8B2C-8F5DA7BE80C2}" type="pres">
      <dgm:prSet presAssocID="{F126A000-EFD6-4E52-B854-0D8C821929FD}" presName="hierRoot2" presStyleCnt="0"/>
      <dgm:spPr/>
    </dgm:pt>
    <dgm:pt modelId="{CF833B9D-D7E1-43BF-8FC7-7B16697B9899}" type="pres">
      <dgm:prSet presAssocID="{F126A000-EFD6-4E52-B854-0D8C821929FD}" presName="composite2" presStyleCnt="0"/>
      <dgm:spPr/>
    </dgm:pt>
    <dgm:pt modelId="{F8B6E548-2AA7-40D6-AB06-DB572E7EDCEC}" type="pres">
      <dgm:prSet presAssocID="{F126A000-EFD6-4E52-B854-0D8C821929FD}" presName="background2" presStyleLbl="node2" presStyleIdx="5" presStyleCnt="7"/>
      <dgm:spPr/>
    </dgm:pt>
    <dgm:pt modelId="{AF1E8AEF-F40E-4475-BE65-8A96B140C7FD}" type="pres">
      <dgm:prSet presAssocID="{F126A000-EFD6-4E52-B854-0D8C821929FD}" presName="text2" presStyleLbl="fgAcc2" presStyleIdx="5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1BE466B-E61F-41CC-942C-3CDA3596B60D}" type="pres">
      <dgm:prSet presAssocID="{F126A000-EFD6-4E52-B854-0D8C821929FD}" presName="hierChild3" presStyleCnt="0"/>
      <dgm:spPr/>
    </dgm:pt>
    <dgm:pt modelId="{36ECB25F-7FE8-49EE-9CFC-45706DC6F3B1}" type="pres">
      <dgm:prSet presAssocID="{027B0339-10E0-49E7-846D-01BBA5714CAC}" presName="Name10" presStyleLbl="parChTrans1D2" presStyleIdx="6" presStyleCnt="7"/>
      <dgm:spPr/>
      <dgm:t>
        <a:bodyPr/>
        <a:lstStyle/>
        <a:p>
          <a:endParaRPr lang="pt-BR"/>
        </a:p>
      </dgm:t>
    </dgm:pt>
    <dgm:pt modelId="{0A79DB5A-319B-4B3A-99A7-C471930202DB}" type="pres">
      <dgm:prSet presAssocID="{36E83D4D-1CB9-4C34-8D08-567B386BD262}" presName="hierRoot2" presStyleCnt="0"/>
      <dgm:spPr/>
    </dgm:pt>
    <dgm:pt modelId="{D47C337A-5FDB-4C4F-91E1-A5C9C4A65A2D}" type="pres">
      <dgm:prSet presAssocID="{36E83D4D-1CB9-4C34-8D08-567B386BD262}" presName="composite2" presStyleCnt="0"/>
      <dgm:spPr/>
    </dgm:pt>
    <dgm:pt modelId="{C64D41CB-84ED-40CF-996E-85B8223444D1}" type="pres">
      <dgm:prSet presAssocID="{36E83D4D-1CB9-4C34-8D08-567B386BD262}" presName="background2" presStyleLbl="node2" presStyleIdx="6" presStyleCnt="7"/>
      <dgm:spPr/>
    </dgm:pt>
    <dgm:pt modelId="{B256DBE6-5A54-48AA-84D0-C3F7FB29FB17}" type="pres">
      <dgm:prSet presAssocID="{36E83D4D-1CB9-4C34-8D08-567B386BD262}" presName="text2" presStyleLbl="fgAcc2" presStyleIdx="6" presStyleCnt="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16A7AB6-B429-4915-89B3-BC31ABEFB54A}" type="pres">
      <dgm:prSet presAssocID="{36E83D4D-1CB9-4C34-8D08-567B386BD262}" presName="hierChild3" presStyleCnt="0"/>
      <dgm:spPr/>
    </dgm:pt>
  </dgm:ptLst>
  <dgm:cxnLst>
    <dgm:cxn modelId="{2BC298FF-F31A-4D44-847F-C9354EC97FCD}" type="presOf" srcId="{33E13AAD-A37A-42EB-8E36-3D7AD38ACC8E}" destId="{37320FB6-1F07-4B7D-82AC-2539268296B6}" srcOrd="0" destOrd="0" presId="urn:microsoft.com/office/officeart/2005/8/layout/hierarchy1"/>
    <dgm:cxn modelId="{8E0246EF-BFD1-4524-A88A-8D5EA040AD23}" type="presOf" srcId="{80363C8E-C88B-4A9C-AD09-E5999DD24785}" destId="{0E8760BD-BAAD-46EF-A358-B967A6B12987}" srcOrd="0" destOrd="0" presId="urn:microsoft.com/office/officeart/2005/8/layout/hierarchy1"/>
    <dgm:cxn modelId="{59155D5B-1DB9-4BB8-A2CA-BBBC73AA0758}" type="presOf" srcId="{0ABF0C28-76C2-446C-B32E-83DC2DD2A841}" destId="{15C3198E-5120-425F-A404-00CC940FF1B3}" srcOrd="0" destOrd="0" presId="urn:microsoft.com/office/officeart/2005/8/layout/hierarchy1"/>
    <dgm:cxn modelId="{AE9303D8-ED58-41C8-B505-E4D06CD780B3}" type="presOf" srcId="{36E83D4D-1CB9-4C34-8D08-567B386BD262}" destId="{B256DBE6-5A54-48AA-84D0-C3F7FB29FB17}" srcOrd="0" destOrd="0" presId="urn:microsoft.com/office/officeart/2005/8/layout/hierarchy1"/>
    <dgm:cxn modelId="{A6B1A6C0-9D80-4BD3-824F-41B1A76F00DB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94AA3215-6A49-45EC-9B7C-A3CD34EC035D}" srcId="{B79A7B69-EC9F-453D-BF60-39F1D563FB5A}" destId="{33E13AAD-A37A-42EB-8E36-3D7AD38ACC8E}" srcOrd="1" destOrd="0" parTransId="{51BBD1BF-D319-4A11-9FA1-E26B591AEFE0}" sibTransId="{03D3724B-6614-44BD-9095-05E1BB087961}"/>
    <dgm:cxn modelId="{F2CA039D-9AC4-40C7-9B06-CFCBA097159A}" type="presOf" srcId="{027B0339-10E0-49E7-846D-01BBA5714CAC}" destId="{36ECB25F-7FE8-49EE-9CFC-45706DC6F3B1}" srcOrd="0" destOrd="0" presId="urn:microsoft.com/office/officeart/2005/8/layout/hierarchy1"/>
    <dgm:cxn modelId="{D51CA1CF-AAB3-4512-B3C3-ADE0757659C9}" type="presOf" srcId="{0EFA6C17-8478-4BF8-8347-33E81A8999A7}" destId="{A91CF116-7107-48CE-BDA2-6F48F6B69566}" srcOrd="0" destOrd="0" presId="urn:microsoft.com/office/officeart/2005/8/layout/hierarchy1"/>
    <dgm:cxn modelId="{66EED4A4-8412-4D75-82A2-BFD5E8F3B655}" type="presOf" srcId="{0A038FF5-6728-4ECC-8358-0B3A04F1EFD0}" destId="{46AE8B24-4163-454A-AFD2-2E47D8556927}" srcOrd="0" destOrd="0" presId="urn:microsoft.com/office/officeart/2005/8/layout/hierarchy1"/>
    <dgm:cxn modelId="{42C82FA9-B4DE-4101-A320-A4A4859C86D5}" type="presOf" srcId="{51BBD1BF-D319-4A11-9FA1-E26B591AEFE0}" destId="{EA238ED2-D592-402C-96C5-F84412C59543}" srcOrd="0" destOrd="0" presId="urn:microsoft.com/office/officeart/2005/8/layout/hierarchy1"/>
    <dgm:cxn modelId="{B6CF4923-6479-46B5-AB90-6C3ADC87357D}" srcId="{B79A7B69-EC9F-453D-BF60-39F1D563FB5A}" destId="{F126A000-EFD6-4E52-B854-0D8C821929FD}" srcOrd="5" destOrd="0" parTransId="{2699E4B1-75CE-4C7E-B62B-CF9DF74FC1C2}" sibTransId="{0E5BF8F4-EB46-41FB-903F-C7B835F5EB8D}"/>
    <dgm:cxn modelId="{F663F1A6-955D-44A4-8762-1B4C364C4105}" srcId="{B79A7B69-EC9F-453D-BF60-39F1D563FB5A}" destId="{0EFA6C17-8478-4BF8-8347-33E81A8999A7}" srcOrd="4" destOrd="0" parTransId="{855C547C-E735-4329-92F6-C4E576810E42}" sibTransId="{41D8BAF0-40CD-4C91-99F5-BF163D6F6E9E}"/>
    <dgm:cxn modelId="{3665C706-E832-4F1A-A460-3F8A96886B75}" srcId="{B79A7B69-EC9F-453D-BF60-39F1D563FB5A}" destId="{36E83D4D-1CB9-4C34-8D08-567B386BD262}" srcOrd="6" destOrd="0" parTransId="{027B0339-10E0-49E7-846D-01BBA5714CAC}" sibTransId="{4AFE6346-D7B0-41B0-B869-261C186EE189}"/>
    <dgm:cxn modelId="{BAFC8CA7-BFEA-4D55-8AC7-65D3A0ACF90A}" type="presOf" srcId="{2699E4B1-75CE-4C7E-B62B-CF9DF74FC1C2}" destId="{A7F4C5D0-CD13-4CE2-BD29-613A7F440E18}" srcOrd="0" destOrd="0" presId="urn:microsoft.com/office/officeart/2005/8/layout/hierarchy1"/>
    <dgm:cxn modelId="{D2714C95-6B81-46CC-AF7F-C6DE5E56BADA}" srcId="{B79A7B69-EC9F-453D-BF60-39F1D563FB5A}" destId="{0A038FF5-6728-4ECC-8358-0B3A04F1EFD0}" srcOrd="2" destOrd="0" parTransId="{54CFCD13-60AA-4D08-A7F3-3B6FE8C6BB9F}" sibTransId="{D7527C74-2CE1-48B2-B3E8-2F3355AD05C6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286E9162-EDB0-4AAC-AE8B-E9A408CCC680}" type="presOf" srcId="{54CFCD13-60AA-4D08-A7F3-3B6FE8C6BB9F}" destId="{B2A26F08-6ABB-472B-9E98-ABD9FC5C6554}" srcOrd="0" destOrd="0" presId="urn:microsoft.com/office/officeart/2005/8/layout/hierarchy1"/>
    <dgm:cxn modelId="{F70B4D42-8C41-46F8-B35D-C26EC82E7036}" type="presOf" srcId="{0D4A6DFC-B323-41D0-B32E-A66E5F835DE6}" destId="{CD0A12C2-5ED7-4459-8EAD-66156F918689}" srcOrd="0" destOrd="0" presId="urn:microsoft.com/office/officeart/2005/8/layout/hierarchy1"/>
    <dgm:cxn modelId="{7000A42D-5977-4D7C-9980-490E5026A8CF}" type="presOf" srcId="{F126A000-EFD6-4E52-B854-0D8C821929FD}" destId="{AF1E8AEF-F40E-4475-BE65-8A96B140C7FD}" srcOrd="0" destOrd="0" presId="urn:microsoft.com/office/officeart/2005/8/layout/hierarchy1"/>
    <dgm:cxn modelId="{DE9A5596-B404-48A2-BE4E-70D3B195D4C8}" srcId="{B79A7B69-EC9F-453D-BF60-39F1D563FB5A}" destId="{2A72694B-DD57-47A1-9617-221352751D59}" srcOrd="3" destOrd="0" parTransId="{80363C8E-C88B-4A9C-AD09-E5999DD24785}" sibTransId="{A305341A-F958-4A0A-9E74-E33CE6867349}"/>
    <dgm:cxn modelId="{15EA2BB3-AF61-4AD5-8EEB-55BD7588CCC6}" type="presOf" srcId="{B79A7B69-EC9F-453D-BF60-39F1D563FB5A}" destId="{E3F4A765-5C21-4905-A610-CCABBEA63B90}" srcOrd="0" destOrd="0" presId="urn:microsoft.com/office/officeart/2005/8/layout/hierarchy1"/>
    <dgm:cxn modelId="{4ED321FA-03A5-4AC2-9CCD-695FCFBD2E1E}" type="presOf" srcId="{855C547C-E735-4329-92F6-C4E576810E42}" destId="{5A79DCA6-F192-48B7-BEE7-EBA57A4222FE}" srcOrd="0" destOrd="0" presId="urn:microsoft.com/office/officeart/2005/8/layout/hierarchy1"/>
    <dgm:cxn modelId="{4111D8EA-82AB-483A-9540-766691496093}" type="presOf" srcId="{2A72694B-DD57-47A1-9617-221352751D59}" destId="{B6A4B93E-4F6C-4A2D-99F6-3112F507AB3C}" srcOrd="0" destOrd="0" presId="urn:microsoft.com/office/officeart/2005/8/layout/hierarchy1"/>
    <dgm:cxn modelId="{429087F0-56E6-4A35-82A0-DBD5F5E2E5A9}" type="presParOf" srcId="{CD0A12C2-5ED7-4459-8EAD-66156F918689}" destId="{C948DA7E-A026-419A-948E-371A51D2FDE8}" srcOrd="0" destOrd="0" presId="urn:microsoft.com/office/officeart/2005/8/layout/hierarchy1"/>
    <dgm:cxn modelId="{EC6B9377-44F4-48E4-B6D4-561EF68A023A}" type="presParOf" srcId="{C948DA7E-A026-419A-948E-371A51D2FDE8}" destId="{7E54E0E3-0699-4582-9202-9498ADBFB9C4}" srcOrd="0" destOrd="0" presId="urn:microsoft.com/office/officeart/2005/8/layout/hierarchy1"/>
    <dgm:cxn modelId="{05E0F1C8-8DA4-4E34-8AB1-C4B9D8D0EE51}" type="presParOf" srcId="{7E54E0E3-0699-4582-9202-9498ADBFB9C4}" destId="{0916F4F8-16FD-43C9-A674-98BCC74F78FC}" srcOrd="0" destOrd="0" presId="urn:microsoft.com/office/officeart/2005/8/layout/hierarchy1"/>
    <dgm:cxn modelId="{1E7CC4FE-8BB4-46F3-8977-5EBAD1E586D2}" type="presParOf" srcId="{7E54E0E3-0699-4582-9202-9498ADBFB9C4}" destId="{E3F4A765-5C21-4905-A610-CCABBEA63B90}" srcOrd="1" destOrd="0" presId="urn:microsoft.com/office/officeart/2005/8/layout/hierarchy1"/>
    <dgm:cxn modelId="{E035DD1D-4705-4DD5-8C13-8B40689369E1}" type="presParOf" srcId="{C948DA7E-A026-419A-948E-371A51D2FDE8}" destId="{C078AE00-8433-4684-8FE2-7B59BBF8E3E7}" srcOrd="1" destOrd="0" presId="urn:microsoft.com/office/officeart/2005/8/layout/hierarchy1"/>
    <dgm:cxn modelId="{0B2D15B7-D0CB-4C77-98B7-58BB96B32AF1}" type="presParOf" srcId="{C078AE00-8433-4684-8FE2-7B59BBF8E3E7}" destId="{15C3198E-5120-425F-A404-00CC940FF1B3}" srcOrd="0" destOrd="0" presId="urn:microsoft.com/office/officeart/2005/8/layout/hierarchy1"/>
    <dgm:cxn modelId="{F3967393-9335-4404-A2CB-318539255EA6}" type="presParOf" srcId="{C078AE00-8433-4684-8FE2-7B59BBF8E3E7}" destId="{E9F2E23B-1EF8-4266-92BF-D7D24EBC9C20}" srcOrd="1" destOrd="0" presId="urn:microsoft.com/office/officeart/2005/8/layout/hierarchy1"/>
    <dgm:cxn modelId="{21F621D6-0D15-4060-A432-62B32C0F0B44}" type="presParOf" srcId="{E9F2E23B-1EF8-4266-92BF-D7D24EBC9C20}" destId="{93A14714-0E6B-4A3C-8C41-CCE810F18B3A}" srcOrd="0" destOrd="0" presId="urn:microsoft.com/office/officeart/2005/8/layout/hierarchy1"/>
    <dgm:cxn modelId="{757C8183-175B-4793-80D2-645C90993795}" type="presParOf" srcId="{93A14714-0E6B-4A3C-8C41-CCE810F18B3A}" destId="{259C4E3D-9F47-4794-A460-AF5EB12B844C}" srcOrd="0" destOrd="0" presId="urn:microsoft.com/office/officeart/2005/8/layout/hierarchy1"/>
    <dgm:cxn modelId="{75DF29C1-4942-4D74-917F-D59BB2EEF608}" type="presParOf" srcId="{93A14714-0E6B-4A3C-8C41-CCE810F18B3A}" destId="{08AABA0C-AD55-4FE4-A78D-1BDA7D468403}" srcOrd="1" destOrd="0" presId="urn:microsoft.com/office/officeart/2005/8/layout/hierarchy1"/>
    <dgm:cxn modelId="{C841A1E5-94E0-40AF-A9E7-8C44A6183B98}" type="presParOf" srcId="{E9F2E23B-1EF8-4266-92BF-D7D24EBC9C20}" destId="{52AB5B2A-35FF-467D-9D39-450A4FF0D955}" srcOrd="1" destOrd="0" presId="urn:microsoft.com/office/officeart/2005/8/layout/hierarchy1"/>
    <dgm:cxn modelId="{5F0A3ACA-EC60-4237-88EE-ACB15D2966B7}" type="presParOf" srcId="{C078AE00-8433-4684-8FE2-7B59BBF8E3E7}" destId="{EA238ED2-D592-402C-96C5-F84412C59543}" srcOrd="2" destOrd="0" presId="urn:microsoft.com/office/officeart/2005/8/layout/hierarchy1"/>
    <dgm:cxn modelId="{ACAC6A38-EE21-41EE-A24D-C0C748D06F1F}" type="presParOf" srcId="{C078AE00-8433-4684-8FE2-7B59BBF8E3E7}" destId="{B7E803B3-0899-43D1-A064-C9C218D73B14}" srcOrd="3" destOrd="0" presId="urn:microsoft.com/office/officeart/2005/8/layout/hierarchy1"/>
    <dgm:cxn modelId="{08FBC9E9-9D0A-43E0-A724-144617616A1B}" type="presParOf" srcId="{B7E803B3-0899-43D1-A064-C9C218D73B14}" destId="{132AE362-C1F5-45D4-9B34-EAC6574D03ED}" srcOrd="0" destOrd="0" presId="urn:microsoft.com/office/officeart/2005/8/layout/hierarchy1"/>
    <dgm:cxn modelId="{EDA932EF-3A68-438D-88F6-9CA74E0B3C36}" type="presParOf" srcId="{132AE362-C1F5-45D4-9B34-EAC6574D03ED}" destId="{AF3158A7-D3E1-4105-BD4C-DE087DA0C23F}" srcOrd="0" destOrd="0" presId="urn:microsoft.com/office/officeart/2005/8/layout/hierarchy1"/>
    <dgm:cxn modelId="{B589A247-08FB-4F8F-911E-53564500EA1C}" type="presParOf" srcId="{132AE362-C1F5-45D4-9B34-EAC6574D03ED}" destId="{37320FB6-1F07-4B7D-82AC-2539268296B6}" srcOrd="1" destOrd="0" presId="urn:microsoft.com/office/officeart/2005/8/layout/hierarchy1"/>
    <dgm:cxn modelId="{030149E6-E228-4DCF-8E08-2F359DB51D23}" type="presParOf" srcId="{B7E803B3-0899-43D1-A064-C9C218D73B14}" destId="{196D5E09-5211-4887-901A-403711FD0487}" srcOrd="1" destOrd="0" presId="urn:microsoft.com/office/officeart/2005/8/layout/hierarchy1"/>
    <dgm:cxn modelId="{966A8DCA-8523-45E1-BF31-E0069B925E92}" type="presParOf" srcId="{C078AE00-8433-4684-8FE2-7B59BBF8E3E7}" destId="{B2A26F08-6ABB-472B-9E98-ABD9FC5C6554}" srcOrd="4" destOrd="0" presId="urn:microsoft.com/office/officeart/2005/8/layout/hierarchy1"/>
    <dgm:cxn modelId="{035D3662-CC5D-48F2-94F3-8C5C5CEC5E31}" type="presParOf" srcId="{C078AE00-8433-4684-8FE2-7B59BBF8E3E7}" destId="{CC336523-7727-4243-B7D0-63B9E860D52B}" srcOrd="5" destOrd="0" presId="urn:microsoft.com/office/officeart/2005/8/layout/hierarchy1"/>
    <dgm:cxn modelId="{DAAAB799-2899-45DC-ADBB-164E891EE69B}" type="presParOf" srcId="{CC336523-7727-4243-B7D0-63B9E860D52B}" destId="{AE6FD6DA-DF11-45B8-8B6F-4ACC09719653}" srcOrd="0" destOrd="0" presId="urn:microsoft.com/office/officeart/2005/8/layout/hierarchy1"/>
    <dgm:cxn modelId="{4345158B-A736-4ADC-BB4B-2476D3551FC8}" type="presParOf" srcId="{AE6FD6DA-DF11-45B8-8B6F-4ACC09719653}" destId="{1503A833-C674-4A4B-B761-7A6D2E1B68E7}" srcOrd="0" destOrd="0" presId="urn:microsoft.com/office/officeart/2005/8/layout/hierarchy1"/>
    <dgm:cxn modelId="{E2FFF93E-5D58-4CB4-8C47-566F18CFED60}" type="presParOf" srcId="{AE6FD6DA-DF11-45B8-8B6F-4ACC09719653}" destId="{46AE8B24-4163-454A-AFD2-2E47D8556927}" srcOrd="1" destOrd="0" presId="urn:microsoft.com/office/officeart/2005/8/layout/hierarchy1"/>
    <dgm:cxn modelId="{2C1CF3A8-DBF3-4214-AA60-D554CA20F951}" type="presParOf" srcId="{CC336523-7727-4243-B7D0-63B9E860D52B}" destId="{298A0348-9D71-4238-BB86-8FECF4A04A3B}" srcOrd="1" destOrd="0" presId="urn:microsoft.com/office/officeart/2005/8/layout/hierarchy1"/>
    <dgm:cxn modelId="{228EC47B-E6A4-46FB-9E55-BAE34D6BE543}" type="presParOf" srcId="{C078AE00-8433-4684-8FE2-7B59BBF8E3E7}" destId="{0E8760BD-BAAD-46EF-A358-B967A6B12987}" srcOrd="6" destOrd="0" presId="urn:microsoft.com/office/officeart/2005/8/layout/hierarchy1"/>
    <dgm:cxn modelId="{478FCDFE-1934-476D-86E0-75E86DE93C4B}" type="presParOf" srcId="{C078AE00-8433-4684-8FE2-7B59BBF8E3E7}" destId="{7628867E-6E73-4499-BD12-6AADC09C9EA4}" srcOrd="7" destOrd="0" presId="urn:microsoft.com/office/officeart/2005/8/layout/hierarchy1"/>
    <dgm:cxn modelId="{006BBE6E-CD9B-4337-B499-B8E76AC0E7D8}" type="presParOf" srcId="{7628867E-6E73-4499-BD12-6AADC09C9EA4}" destId="{2D4AF6F9-C3CE-4C58-B93D-55CD588F2462}" srcOrd="0" destOrd="0" presId="urn:microsoft.com/office/officeart/2005/8/layout/hierarchy1"/>
    <dgm:cxn modelId="{A99E5725-064B-4439-ABA4-0A392FB11B0B}" type="presParOf" srcId="{2D4AF6F9-C3CE-4C58-B93D-55CD588F2462}" destId="{56D453D1-3A1B-4D49-AC45-10F00C7EA4E8}" srcOrd="0" destOrd="0" presId="urn:microsoft.com/office/officeart/2005/8/layout/hierarchy1"/>
    <dgm:cxn modelId="{5BC510D1-BC86-4F88-BE96-8DEF0472D943}" type="presParOf" srcId="{2D4AF6F9-C3CE-4C58-B93D-55CD588F2462}" destId="{B6A4B93E-4F6C-4A2D-99F6-3112F507AB3C}" srcOrd="1" destOrd="0" presId="urn:microsoft.com/office/officeart/2005/8/layout/hierarchy1"/>
    <dgm:cxn modelId="{6A8A4040-DF22-4A04-B820-BE081BD8F8AA}" type="presParOf" srcId="{7628867E-6E73-4499-BD12-6AADC09C9EA4}" destId="{1F392077-FE13-48BD-B3FB-CB6FEFC1518A}" srcOrd="1" destOrd="0" presId="urn:microsoft.com/office/officeart/2005/8/layout/hierarchy1"/>
    <dgm:cxn modelId="{7AAE8467-EF66-480C-B568-CB06164C5995}" type="presParOf" srcId="{C078AE00-8433-4684-8FE2-7B59BBF8E3E7}" destId="{5A79DCA6-F192-48B7-BEE7-EBA57A4222FE}" srcOrd="8" destOrd="0" presId="urn:microsoft.com/office/officeart/2005/8/layout/hierarchy1"/>
    <dgm:cxn modelId="{FFB4FCF9-C4FD-4109-AE58-EF06CA373D5C}" type="presParOf" srcId="{C078AE00-8433-4684-8FE2-7B59BBF8E3E7}" destId="{546D77C2-839A-4F1E-8C77-692AD16807EA}" srcOrd="9" destOrd="0" presId="urn:microsoft.com/office/officeart/2005/8/layout/hierarchy1"/>
    <dgm:cxn modelId="{77B567DA-E4A6-464A-A969-18BBC5CF724C}" type="presParOf" srcId="{546D77C2-839A-4F1E-8C77-692AD16807EA}" destId="{738ABFFF-A37B-4144-A2FC-5F4BD51C33C5}" srcOrd="0" destOrd="0" presId="urn:microsoft.com/office/officeart/2005/8/layout/hierarchy1"/>
    <dgm:cxn modelId="{7F421B43-607B-4E26-A1CA-C3122FA21F7C}" type="presParOf" srcId="{738ABFFF-A37B-4144-A2FC-5F4BD51C33C5}" destId="{4DD2C72A-7A45-4BBB-985C-BFC00601E05A}" srcOrd="0" destOrd="0" presId="urn:microsoft.com/office/officeart/2005/8/layout/hierarchy1"/>
    <dgm:cxn modelId="{9E49A4F9-7AD8-40E0-9073-6B516EC82A00}" type="presParOf" srcId="{738ABFFF-A37B-4144-A2FC-5F4BD51C33C5}" destId="{A91CF116-7107-48CE-BDA2-6F48F6B69566}" srcOrd="1" destOrd="0" presId="urn:microsoft.com/office/officeart/2005/8/layout/hierarchy1"/>
    <dgm:cxn modelId="{CDDA904E-3084-403B-926A-4DD876196A87}" type="presParOf" srcId="{546D77C2-839A-4F1E-8C77-692AD16807EA}" destId="{4CD4B4A7-262A-4EA6-B6BC-745689E76132}" srcOrd="1" destOrd="0" presId="urn:microsoft.com/office/officeart/2005/8/layout/hierarchy1"/>
    <dgm:cxn modelId="{F4DB29B0-9438-43FC-8CC0-29371C75D15C}" type="presParOf" srcId="{C078AE00-8433-4684-8FE2-7B59BBF8E3E7}" destId="{A7F4C5D0-CD13-4CE2-BD29-613A7F440E18}" srcOrd="10" destOrd="0" presId="urn:microsoft.com/office/officeart/2005/8/layout/hierarchy1"/>
    <dgm:cxn modelId="{8B54F810-A88C-4930-B9CB-F4101382E968}" type="presParOf" srcId="{C078AE00-8433-4684-8FE2-7B59BBF8E3E7}" destId="{44DA3AD5-8025-4D30-8B2C-8F5DA7BE80C2}" srcOrd="11" destOrd="0" presId="urn:microsoft.com/office/officeart/2005/8/layout/hierarchy1"/>
    <dgm:cxn modelId="{C04A4225-DEAC-4AA4-8613-5D02639DF920}" type="presParOf" srcId="{44DA3AD5-8025-4D30-8B2C-8F5DA7BE80C2}" destId="{CF833B9D-D7E1-43BF-8FC7-7B16697B9899}" srcOrd="0" destOrd="0" presId="urn:microsoft.com/office/officeart/2005/8/layout/hierarchy1"/>
    <dgm:cxn modelId="{B6A635BB-8537-4E1C-BDCC-D14A48C03945}" type="presParOf" srcId="{CF833B9D-D7E1-43BF-8FC7-7B16697B9899}" destId="{F8B6E548-2AA7-40D6-AB06-DB572E7EDCEC}" srcOrd="0" destOrd="0" presId="urn:microsoft.com/office/officeart/2005/8/layout/hierarchy1"/>
    <dgm:cxn modelId="{7052C5D2-C86C-4AF5-B358-00D574353E0A}" type="presParOf" srcId="{CF833B9D-D7E1-43BF-8FC7-7B16697B9899}" destId="{AF1E8AEF-F40E-4475-BE65-8A96B140C7FD}" srcOrd="1" destOrd="0" presId="urn:microsoft.com/office/officeart/2005/8/layout/hierarchy1"/>
    <dgm:cxn modelId="{70F6D6A9-B963-4C0A-8D5F-5A6CAB7520A3}" type="presParOf" srcId="{44DA3AD5-8025-4D30-8B2C-8F5DA7BE80C2}" destId="{51BE466B-E61F-41CC-942C-3CDA3596B60D}" srcOrd="1" destOrd="0" presId="urn:microsoft.com/office/officeart/2005/8/layout/hierarchy1"/>
    <dgm:cxn modelId="{B0A0A640-B833-46CD-B433-7C21EBADB1CA}" type="presParOf" srcId="{C078AE00-8433-4684-8FE2-7B59BBF8E3E7}" destId="{36ECB25F-7FE8-49EE-9CFC-45706DC6F3B1}" srcOrd="12" destOrd="0" presId="urn:microsoft.com/office/officeart/2005/8/layout/hierarchy1"/>
    <dgm:cxn modelId="{888404EA-51C5-40E9-A501-C21E117A6CB1}" type="presParOf" srcId="{C078AE00-8433-4684-8FE2-7B59BBF8E3E7}" destId="{0A79DB5A-319B-4B3A-99A7-C471930202DB}" srcOrd="13" destOrd="0" presId="urn:microsoft.com/office/officeart/2005/8/layout/hierarchy1"/>
    <dgm:cxn modelId="{85597232-E026-42E5-B3BD-CF3A5F316987}" type="presParOf" srcId="{0A79DB5A-319B-4B3A-99A7-C471930202DB}" destId="{D47C337A-5FDB-4C4F-91E1-A5C9C4A65A2D}" srcOrd="0" destOrd="0" presId="urn:microsoft.com/office/officeart/2005/8/layout/hierarchy1"/>
    <dgm:cxn modelId="{9BCA6C9C-8549-470A-A08B-2A57B1DEE361}" type="presParOf" srcId="{D47C337A-5FDB-4C4F-91E1-A5C9C4A65A2D}" destId="{C64D41CB-84ED-40CF-996E-85B8223444D1}" srcOrd="0" destOrd="0" presId="urn:microsoft.com/office/officeart/2005/8/layout/hierarchy1"/>
    <dgm:cxn modelId="{193FADD9-A135-41FD-A394-D65582314B46}" type="presParOf" srcId="{D47C337A-5FDB-4C4F-91E1-A5C9C4A65A2D}" destId="{B256DBE6-5A54-48AA-84D0-C3F7FB29FB17}" srcOrd="1" destOrd="0" presId="urn:microsoft.com/office/officeart/2005/8/layout/hierarchy1"/>
    <dgm:cxn modelId="{D5346A3E-BC8D-442A-99F5-4963C7A1CB63}" type="presParOf" srcId="{0A79DB5A-319B-4B3A-99A7-C471930202DB}" destId="{116A7AB6-B429-4915-89B3-BC31ABEFB54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Leste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01DEE584-59E4-4023-A409-7CB5E1903F4C}" type="presOf" srcId="{0D4A6DFC-B323-41D0-B32E-A66E5F835DE6}" destId="{CD0A12C2-5ED7-4459-8EAD-66156F918689}" srcOrd="0" destOrd="0" presId="urn:microsoft.com/office/officeart/2005/8/layout/hierarchy1"/>
    <dgm:cxn modelId="{34E95110-ABA2-466F-9E80-F91D2A46C626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2771D737-E2EE-4559-A52C-4DB808D4A729}" type="presParOf" srcId="{CD0A12C2-5ED7-4459-8EAD-66156F918689}" destId="{C948DA7E-A026-419A-948E-371A51D2FDE8}" srcOrd="0" destOrd="0" presId="urn:microsoft.com/office/officeart/2005/8/layout/hierarchy1"/>
    <dgm:cxn modelId="{A0215823-26EF-49EF-8FB4-963BD6F110CE}" type="presParOf" srcId="{C948DA7E-A026-419A-948E-371A51D2FDE8}" destId="{7E54E0E3-0699-4582-9202-9498ADBFB9C4}" srcOrd="0" destOrd="0" presId="urn:microsoft.com/office/officeart/2005/8/layout/hierarchy1"/>
    <dgm:cxn modelId="{45E410C2-8127-44DB-BC68-B6FF296DD62D}" type="presParOf" srcId="{7E54E0E3-0699-4582-9202-9498ADBFB9C4}" destId="{0916F4F8-16FD-43C9-A674-98BCC74F78FC}" srcOrd="0" destOrd="0" presId="urn:microsoft.com/office/officeart/2005/8/layout/hierarchy1"/>
    <dgm:cxn modelId="{26924C72-6A40-40E6-8635-9C271B7D69B5}" type="presParOf" srcId="{7E54E0E3-0699-4582-9202-9498ADBFB9C4}" destId="{E3F4A765-5C21-4905-A610-CCABBEA63B90}" srcOrd="1" destOrd="0" presId="urn:microsoft.com/office/officeart/2005/8/layout/hierarchy1"/>
    <dgm:cxn modelId="{DD4CFF29-38C2-4F0B-A687-634CB23766CA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Guarulhos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0FFA2212-F91E-44C0-A20B-FB2F9A50318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Arujá</a:t>
          </a:r>
          <a:endParaRPr lang="pt-BR" sz="1200" dirty="0"/>
        </a:p>
      </dgm:t>
    </dgm:pt>
    <dgm:pt modelId="{6E399E19-6150-4FCF-B870-BDAF8779C0E0}" type="parTrans" cxnId="{D9A6A31B-DC79-4F18-A95D-62868D50749E}">
      <dgm:prSet/>
      <dgm:spPr/>
      <dgm:t>
        <a:bodyPr/>
        <a:lstStyle/>
        <a:p>
          <a:endParaRPr lang="pt-BR" sz="1200"/>
        </a:p>
      </dgm:t>
    </dgm:pt>
    <dgm:pt modelId="{06E7637A-5E80-4F3D-9D72-9362EF7C57E9}" type="sibTrans" cxnId="{D9A6A31B-DC79-4F18-A95D-62868D50749E}">
      <dgm:prSet/>
      <dgm:spPr/>
      <dgm:t>
        <a:bodyPr/>
        <a:lstStyle/>
        <a:p>
          <a:endParaRPr lang="pt-BR" sz="1200"/>
        </a:p>
      </dgm:t>
    </dgm:pt>
    <dgm:pt modelId="{EB05A43B-4DF0-4618-B0DA-A17380A7D9B0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Mairiporã</a:t>
          </a:r>
          <a:endParaRPr lang="pt-BR" sz="1200" dirty="0"/>
        </a:p>
      </dgm:t>
    </dgm:pt>
    <dgm:pt modelId="{1972A0B6-0AB5-44A8-B891-CFBB5446D222}" type="parTrans" cxnId="{5622AE5D-63B3-4147-A96F-38EBE86C37AD}">
      <dgm:prSet/>
      <dgm:spPr/>
      <dgm:t>
        <a:bodyPr/>
        <a:lstStyle/>
        <a:p>
          <a:endParaRPr lang="pt-BR" sz="1200"/>
        </a:p>
      </dgm:t>
    </dgm:pt>
    <dgm:pt modelId="{6CD1CE2C-918B-4CD3-A238-F4A952752629}" type="sibTrans" cxnId="{5622AE5D-63B3-4147-A96F-38EBE86C37AD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607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218BC5B9-F5B8-4BD6-A15E-5FEC4F30F580}" type="pres">
      <dgm:prSet presAssocID="{6E399E19-6150-4FCF-B870-BDAF8779C0E0}" presName="Name10" presStyleLbl="parChTrans1D2" presStyleIdx="0" presStyleCnt="2"/>
      <dgm:spPr/>
      <dgm:t>
        <a:bodyPr/>
        <a:lstStyle/>
        <a:p>
          <a:endParaRPr lang="pt-BR"/>
        </a:p>
      </dgm:t>
    </dgm:pt>
    <dgm:pt modelId="{7E957BB7-F77C-4A91-8626-A2F8413B7231}" type="pres">
      <dgm:prSet presAssocID="{0FFA2212-F91E-44C0-A20B-FB2F9A503189}" presName="hierRoot2" presStyleCnt="0"/>
      <dgm:spPr/>
    </dgm:pt>
    <dgm:pt modelId="{D810740E-FB23-473B-B9A3-4574BDE7BDC1}" type="pres">
      <dgm:prSet presAssocID="{0FFA2212-F91E-44C0-A20B-FB2F9A503189}" presName="composite2" presStyleCnt="0"/>
      <dgm:spPr/>
    </dgm:pt>
    <dgm:pt modelId="{D49F9020-D6CC-4312-93D9-C8F5AB61096E}" type="pres">
      <dgm:prSet presAssocID="{0FFA2212-F91E-44C0-A20B-FB2F9A503189}" presName="background2" presStyleLbl="node2" presStyleIdx="0" presStyleCnt="2"/>
      <dgm:spPr/>
    </dgm:pt>
    <dgm:pt modelId="{E7D9CC0D-5AAD-479C-8911-6E1B898FF19E}" type="pres">
      <dgm:prSet presAssocID="{0FFA2212-F91E-44C0-A20B-FB2F9A50318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DC74EA4-78C2-4DD6-BF6F-EA046063312C}" type="pres">
      <dgm:prSet presAssocID="{0FFA2212-F91E-44C0-A20B-FB2F9A503189}" presName="hierChild3" presStyleCnt="0"/>
      <dgm:spPr/>
    </dgm:pt>
    <dgm:pt modelId="{2FF5ACA9-B96F-4635-8DF5-B22528BB2EAE}" type="pres">
      <dgm:prSet presAssocID="{1972A0B6-0AB5-44A8-B891-CFBB5446D222}" presName="Name10" presStyleLbl="parChTrans1D2" presStyleIdx="1" presStyleCnt="2"/>
      <dgm:spPr/>
      <dgm:t>
        <a:bodyPr/>
        <a:lstStyle/>
        <a:p>
          <a:endParaRPr lang="pt-BR"/>
        </a:p>
      </dgm:t>
    </dgm:pt>
    <dgm:pt modelId="{850C8C4D-F11A-41D9-A34A-544CEE89C330}" type="pres">
      <dgm:prSet presAssocID="{EB05A43B-4DF0-4618-B0DA-A17380A7D9B0}" presName="hierRoot2" presStyleCnt="0"/>
      <dgm:spPr/>
    </dgm:pt>
    <dgm:pt modelId="{D94B7CFE-7AC4-4EF7-ACD5-06998C3624B3}" type="pres">
      <dgm:prSet presAssocID="{EB05A43B-4DF0-4618-B0DA-A17380A7D9B0}" presName="composite2" presStyleCnt="0"/>
      <dgm:spPr/>
    </dgm:pt>
    <dgm:pt modelId="{3D50C9C2-CF58-4617-9F6B-849DCD06314D}" type="pres">
      <dgm:prSet presAssocID="{EB05A43B-4DF0-4618-B0DA-A17380A7D9B0}" presName="background2" presStyleLbl="node2" presStyleIdx="1" presStyleCnt="2"/>
      <dgm:spPr/>
    </dgm:pt>
    <dgm:pt modelId="{965303A6-7256-464F-A006-673AAF45D711}" type="pres">
      <dgm:prSet presAssocID="{EB05A43B-4DF0-4618-B0DA-A17380A7D9B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78366F-99E0-4919-B1FE-761837873280}" type="pres">
      <dgm:prSet presAssocID="{EB05A43B-4DF0-4618-B0DA-A17380A7D9B0}" presName="hierChild3" presStyleCnt="0"/>
      <dgm:spPr/>
    </dgm:pt>
  </dgm:ptLst>
  <dgm:cxnLst>
    <dgm:cxn modelId="{6B01CA0A-7FDD-44EA-95C4-958F87E5843D}" type="presOf" srcId="{0D4A6DFC-B323-41D0-B32E-A66E5F835DE6}" destId="{CD0A12C2-5ED7-4459-8EAD-66156F918689}" srcOrd="0" destOrd="0" presId="urn:microsoft.com/office/officeart/2005/8/layout/hierarchy1"/>
    <dgm:cxn modelId="{D9A6A31B-DC79-4F18-A95D-62868D50749E}" srcId="{B79A7B69-EC9F-453D-BF60-39F1D563FB5A}" destId="{0FFA2212-F91E-44C0-A20B-FB2F9A503189}" srcOrd="0" destOrd="0" parTransId="{6E399E19-6150-4FCF-B870-BDAF8779C0E0}" sibTransId="{06E7637A-5E80-4F3D-9D72-9362EF7C57E9}"/>
    <dgm:cxn modelId="{5622AE5D-63B3-4147-A96F-38EBE86C37AD}" srcId="{B79A7B69-EC9F-453D-BF60-39F1D563FB5A}" destId="{EB05A43B-4DF0-4618-B0DA-A17380A7D9B0}" srcOrd="1" destOrd="0" parTransId="{1972A0B6-0AB5-44A8-B891-CFBB5446D222}" sibTransId="{6CD1CE2C-918B-4CD3-A238-F4A952752629}"/>
    <dgm:cxn modelId="{325C5203-7B1E-41A6-9292-19A988CB6111}" type="presOf" srcId="{6E399E19-6150-4FCF-B870-BDAF8779C0E0}" destId="{218BC5B9-F5B8-4BD6-A15E-5FEC4F30F580}" srcOrd="0" destOrd="0" presId="urn:microsoft.com/office/officeart/2005/8/layout/hierarchy1"/>
    <dgm:cxn modelId="{F28FE254-D708-4C9E-9BEC-285D2B31506D}" type="presOf" srcId="{0FFA2212-F91E-44C0-A20B-FB2F9A503189}" destId="{E7D9CC0D-5AAD-479C-8911-6E1B898FF19E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83BB73B7-B92A-4C92-8BE9-2D86C473E649}" type="presOf" srcId="{B79A7B69-EC9F-453D-BF60-39F1D563FB5A}" destId="{E3F4A765-5C21-4905-A610-CCABBEA63B90}" srcOrd="0" destOrd="0" presId="urn:microsoft.com/office/officeart/2005/8/layout/hierarchy1"/>
    <dgm:cxn modelId="{0F73B18D-BAA0-46E1-A6EC-B4CC1BF37408}" type="presOf" srcId="{1972A0B6-0AB5-44A8-B891-CFBB5446D222}" destId="{2FF5ACA9-B96F-4635-8DF5-B22528BB2EAE}" srcOrd="0" destOrd="0" presId="urn:microsoft.com/office/officeart/2005/8/layout/hierarchy1"/>
    <dgm:cxn modelId="{43E3D8E7-E827-4FBD-BF1E-5E767EFFDA14}" type="presOf" srcId="{EB05A43B-4DF0-4618-B0DA-A17380A7D9B0}" destId="{965303A6-7256-464F-A006-673AAF45D711}" srcOrd="0" destOrd="0" presId="urn:microsoft.com/office/officeart/2005/8/layout/hierarchy1"/>
    <dgm:cxn modelId="{4306B0E8-1FD4-4385-9362-A9DCF43E0E50}" type="presParOf" srcId="{CD0A12C2-5ED7-4459-8EAD-66156F918689}" destId="{C948DA7E-A026-419A-948E-371A51D2FDE8}" srcOrd="0" destOrd="0" presId="urn:microsoft.com/office/officeart/2005/8/layout/hierarchy1"/>
    <dgm:cxn modelId="{F269BDA6-A07A-4427-9D06-D3BE3F406D74}" type="presParOf" srcId="{C948DA7E-A026-419A-948E-371A51D2FDE8}" destId="{7E54E0E3-0699-4582-9202-9498ADBFB9C4}" srcOrd="0" destOrd="0" presId="urn:microsoft.com/office/officeart/2005/8/layout/hierarchy1"/>
    <dgm:cxn modelId="{3B580278-2CBE-4721-9AD3-41FEE183007B}" type="presParOf" srcId="{7E54E0E3-0699-4582-9202-9498ADBFB9C4}" destId="{0916F4F8-16FD-43C9-A674-98BCC74F78FC}" srcOrd="0" destOrd="0" presId="urn:microsoft.com/office/officeart/2005/8/layout/hierarchy1"/>
    <dgm:cxn modelId="{7DDADDC0-18BE-4499-8306-0B03E0D0C3E7}" type="presParOf" srcId="{7E54E0E3-0699-4582-9202-9498ADBFB9C4}" destId="{E3F4A765-5C21-4905-A610-CCABBEA63B90}" srcOrd="1" destOrd="0" presId="urn:microsoft.com/office/officeart/2005/8/layout/hierarchy1"/>
    <dgm:cxn modelId="{F9377FE3-0A35-446F-A9C4-AE2EDFECBB1D}" type="presParOf" srcId="{C948DA7E-A026-419A-948E-371A51D2FDE8}" destId="{C078AE00-8433-4684-8FE2-7B59BBF8E3E7}" srcOrd="1" destOrd="0" presId="urn:microsoft.com/office/officeart/2005/8/layout/hierarchy1"/>
    <dgm:cxn modelId="{700DC79A-D424-401D-B52C-301200EEEA86}" type="presParOf" srcId="{C078AE00-8433-4684-8FE2-7B59BBF8E3E7}" destId="{218BC5B9-F5B8-4BD6-A15E-5FEC4F30F580}" srcOrd="0" destOrd="0" presId="urn:microsoft.com/office/officeart/2005/8/layout/hierarchy1"/>
    <dgm:cxn modelId="{89268540-D5C5-464A-AA68-F64F33531A13}" type="presParOf" srcId="{C078AE00-8433-4684-8FE2-7B59BBF8E3E7}" destId="{7E957BB7-F77C-4A91-8626-A2F8413B7231}" srcOrd="1" destOrd="0" presId="urn:microsoft.com/office/officeart/2005/8/layout/hierarchy1"/>
    <dgm:cxn modelId="{6EF69A57-043B-47A8-920E-BBB14F5E03B2}" type="presParOf" srcId="{7E957BB7-F77C-4A91-8626-A2F8413B7231}" destId="{D810740E-FB23-473B-B9A3-4574BDE7BDC1}" srcOrd="0" destOrd="0" presId="urn:microsoft.com/office/officeart/2005/8/layout/hierarchy1"/>
    <dgm:cxn modelId="{4BAC617C-3DE2-458A-80B4-BF21C06E508C}" type="presParOf" srcId="{D810740E-FB23-473B-B9A3-4574BDE7BDC1}" destId="{D49F9020-D6CC-4312-93D9-C8F5AB61096E}" srcOrd="0" destOrd="0" presId="urn:microsoft.com/office/officeart/2005/8/layout/hierarchy1"/>
    <dgm:cxn modelId="{6A61F262-A150-4952-9B13-14208F8E5760}" type="presParOf" srcId="{D810740E-FB23-473B-B9A3-4574BDE7BDC1}" destId="{E7D9CC0D-5AAD-479C-8911-6E1B898FF19E}" srcOrd="1" destOrd="0" presId="urn:microsoft.com/office/officeart/2005/8/layout/hierarchy1"/>
    <dgm:cxn modelId="{2EC729EE-151B-464C-8CE3-36002E7E1E7E}" type="presParOf" srcId="{7E957BB7-F77C-4A91-8626-A2F8413B7231}" destId="{5DC74EA4-78C2-4DD6-BF6F-EA046063312C}" srcOrd="1" destOrd="0" presId="urn:microsoft.com/office/officeart/2005/8/layout/hierarchy1"/>
    <dgm:cxn modelId="{F99FA922-DAD7-42CA-89BE-56635F3531F9}" type="presParOf" srcId="{C078AE00-8433-4684-8FE2-7B59BBF8E3E7}" destId="{2FF5ACA9-B96F-4635-8DF5-B22528BB2EAE}" srcOrd="2" destOrd="0" presId="urn:microsoft.com/office/officeart/2005/8/layout/hierarchy1"/>
    <dgm:cxn modelId="{E36B5B37-BBD4-43B9-9DA7-C5ABE05ACF29}" type="presParOf" srcId="{C078AE00-8433-4684-8FE2-7B59BBF8E3E7}" destId="{850C8C4D-F11A-41D9-A34A-544CEE89C330}" srcOrd="3" destOrd="0" presId="urn:microsoft.com/office/officeart/2005/8/layout/hierarchy1"/>
    <dgm:cxn modelId="{F3D0545D-25F8-4CFF-83BC-68C21B214435}" type="presParOf" srcId="{850C8C4D-F11A-41D9-A34A-544CEE89C330}" destId="{D94B7CFE-7AC4-4EF7-ACD5-06998C3624B3}" srcOrd="0" destOrd="0" presId="urn:microsoft.com/office/officeart/2005/8/layout/hierarchy1"/>
    <dgm:cxn modelId="{8641B7D9-2A59-45BD-902C-8EBE275494B1}" type="presParOf" srcId="{D94B7CFE-7AC4-4EF7-ACD5-06998C3624B3}" destId="{3D50C9C2-CF58-4617-9F6B-849DCD06314D}" srcOrd="0" destOrd="0" presId="urn:microsoft.com/office/officeart/2005/8/layout/hierarchy1"/>
    <dgm:cxn modelId="{66A25539-E71F-45BA-BB1D-F4F11B7137CC}" type="presParOf" srcId="{D94B7CFE-7AC4-4EF7-ACD5-06998C3624B3}" destId="{965303A6-7256-464F-A006-673AAF45D711}" srcOrd="1" destOrd="0" presId="urn:microsoft.com/office/officeart/2005/8/layout/hierarchy1"/>
    <dgm:cxn modelId="{A3A4F177-74C4-42DD-B0BC-396471E79AAE}" type="presParOf" srcId="{850C8C4D-F11A-41D9-A34A-544CEE89C330}" destId="{5278366F-99E0-4919-B1FE-7618378732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Mogi das Cruzes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424ED24A-A804-4571-A6C7-9C2BCBD63EA6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Itaquaquecetuba</a:t>
          </a:r>
          <a:endParaRPr lang="pt-BR" sz="1200" dirty="0"/>
        </a:p>
      </dgm:t>
    </dgm:pt>
    <dgm:pt modelId="{E2779E6D-D3A4-41FB-AEF0-D788171E5D0F}" type="parTrans" cxnId="{0FECDB76-78E8-4002-8A95-EC1C65DC9B3D}">
      <dgm:prSet/>
      <dgm:spPr/>
      <dgm:t>
        <a:bodyPr/>
        <a:lstStyle/>
        <a:p>
          <a:endParaRPr lang="pt-BR" sz="1200"/>
        </a:p>
      </dgm:t>
    </dgm:pt>
    <dgm:pt modelId="{D2B41FA0-8E48-4E6B-A5C6-F42413A6C0FC}" type="sibTrans" cxnId="{0FECDB76-78E8-4002-8A95-EC1C65DC9B3D}">
      <dgm:prSet/>
      <dgm:spPr/>
      <dgm:t>
        <a:bodyPr/>
        <a:lstStyle/>
        <a:p>
          <a:endParaRPr lang="pt-BR" sz="1200"/>
        </a:p>
      </dgm:t>
    </dgm:pt>
    <dgm:pt modelId="{798E515B-FA32-4828-BD9F-8C2ACB9A0BB2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Poá</a:t>
          </a:r>
          <a:endParaRPr lang="pt-BR" sz="1200" dirty="0"/>
        </a:p>
      </dgm:t>
    </dgm:pt>
    <dgm:pt modelId="{60D237C3-12BF-47F4-999C-F81DC864F90C}" type="parTrans" cxnId="{6CA97247-2DDD-4102-9B96-74E690364261}">
      <dgm:prSet/>
      <dgm:spPr/>
      <dgm:t>
        <a:bodyPr/>
        <a:lstStyle/>
        <a:p>
          <a:endParaRPr lang="pt-BR" sz="1200"/>
        </a:p>
      </dgm:t>
    </dgm:pt>
    <dgm:pt modelId="{9349F6EF-8BF8-4CF6-B475-2DD0B4B653BF}" type="sibTrans" cxnId="{6CA97247-2DDD-4102-9B96-74E690364261}">
      <dgm:prSet/>
      <dgm:spPr/>
      <dgm:t>
        <a:bodyPr/>
        <a:lstStyle/>
        <a:p>
          <a:endParaRPr lang="pt-BR" sz="1200"/>
        </a:p>
      </dgm:t>
    </dgm:pt>
    <dgm:pt modelId="{E2D9A072-5E25-4302-846B-7E6307F00A4A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Suzano</a:t>
          </a:r>
          <a:endParaRPr lang="pt-BR" sz="1200" dirty="0"/>
        </a:p>
      </dgm:t>
    </dgm:pt>
    <dgm:pt modelId="{C95D09F0-F81F-43A7-94CC-B20E1D4C3161}" type="parTrans" cxnId="{BE0A9701-0EED-4E97-AA43-EBCF00D22D01}">
      <dgm:prSet/>
      <dgm:spPr/>
      <dgm:t>
        <a:bodyPr/>
        <a:lstStyle/>
        <a:p>
          <a:endParaRPr lang="pt-BR" sz="1200"/>
        </a:p>
      </dgm:t>
    </dgm:pt>
    <dgm:pt modelId="{86A78A2D-AD84-4D46-B3E3-ED858FB1A676}" type="sibTrans" cxnId="{BE0A9701-0EED-4E97-AA43-EBCF00D22D01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353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4B2D529-A9D7-4A43-B315-68189A553E13}" type="pres">
      <dgm:prSet presAssocID="{E2779E6D-D3A4-41FB-AEF0-D788171E5D0F}" presName="Name10" presStyleLbl="parChTrans1D2" presStyleIdx="0" presStyleCnt="3"/>
      <dgm:spPr/>
      <dgm:t>
        <a:bodyPr/>
        <a:lstStyle/>
        <a:p>
          <a:endParaRPr lang="pt-BR"/>
        </a:p>
      </dgm:t>
    </dgm:pt>
    <dgm:pt modelId="{0A6587FA-00C4-4E23-9266-1504430D22A8}" type="pres">
      <dgm:prSet presAssocID="{424ED24A-A804-4571-A6C7-9C2BCBD63EA6}" presName="hierRoot2" presStyleCnt="0"/>
      <dgm:spPr/>
    </dgm:pt>
    <dgm:pt modelId="{63140503-66A3-4FA5-9821-2F9EB17F85F2}" type="pres">
      <dgm:prSet presAssocID="{424ED24A-A804-4571-A6C7-9C2BCBD63EA6}" presName="composite2" presStyleCnt="0"/>
      <dgm:spPr/>
    </dgm:pt>
    <dgm:pt modelId="{AD4E03C8-5B05-4E0D-B661-1B6202283378}" type="pres">
      <dgm:prSet presAssocID="{424ED24A-A804-4571-A6C7-9C2BCBD63EA6}" presName="background2" presStyleLbl="node2" presStyleIdx="0" presStyleCnt="3"/>
      <dgm:spPr/>
    </dgm:pt>
    <dgm:pt modelId="{5F5C2A6C-9D52-47B7-AC30-F4F3EF94B0A6}" type="pres">
      <dgm:prSet presAssocID="{424ED24A-A804-4571-A6C7-9C2BCBD63EA6}" presName="text2" presStyleLbl="fgAcc2" presStyleIdx="0" presStyleCnt="3" custScaleX="11284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07BEA7D-6B03-473A-90BD-2EE4C8F001B0}" type="pres">
      <dgm:prSet presAssocID="{424ED24A-A804-4571-A6C7-9C2BCBD63EA6}" presName="hierChild3" presStyleCnt="0"/>
      <dgm:spPr/>
    </dgm:pt>
    <dgm:pt modelId="{3BEF9E5F-8C7F-4B21-9EE8-30BC83CA8AEE}" type="pres">
      <dgm:prSet presAssocID="{60D237C3-12BF-47F4-999C-F81DC864F90C}" presName="Name10" presStyleLbl="parChTrans1D2" presStyleIdx="1" presStyleCnt="3"/>
      <dgm:spPr/>
      <dgm:t>
        <a:bodyPr/>
        <a:lstStyle/>
        <a:p>
          <a:endParaRPr lang="pt-BR"/>
        </a:p>
      </dgm:t>
    </dgm:pt>
    <dgm:pt modelId="{7A1BC454-447D-4E3B-9BB4-D6282F7DC6A2}" type="pres">
      <dgm:prSet presAssocID="{798E515B-FA32-4828-BD9F-8C2ACB9A0BB2}" presName="hierRoot2" presStyleCnt="0"/>
      <dgm:spPr/>
    </dgm:pt>
    <dgm:pt modelId="{0A62CF7F-3870-4F33-AC73-C128476019E6}" type="pres">
      <dgm:prSet presAssocID="{798E515B-FA32-4828-BD9F-8C2ACB9A0BB2}" presName="composite2" presStyleCnt="0"/>
      <dgm:spPr/>
    </dgm:pt>
    <dgm:pt modelId="{DF49FB71-21B0-4D4D-8C5A-F276989C930E}" type="pres">
      <dgm:prSet presAssocID="{798E515B-FA32-4828-BD9F-8C2ACB9A0BB2}" presName="background2" presStyleLbl="node2" presStyleIdx="1" presStyleCnt="3"/>
      <dgm:spPr/>
    </dgm:pt>
    <dgm:pt modelId="{96CE72F2-E6C4-4D88-A68A-A9309F3E25FD}" type="pres">
      <dgm:prSet presAssocID="{798E515B-FA32-4828-BD9F-8C2ACB9A0BB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9FBA617-8193-437B-A290-27286D6E58E2}" type="pres">
      <dgm:prSet presAssocID="{798E515B-FA32-4828-BD9F-8C2ACB9A0BB2}" presName="hierChild3" presStyleCnt="0"/>
      <dgm:spPr/>
    </dgm:pt>
    <dgm:pt modelId="{18995BA1-42ED-4D60-BFE3-4AC90CB7A2F4}" type="pres">
      <dgm:prSet presAssocID="{C95D09F0-F81F-43A7-94CC-B20E1D4C3161}" presName="Name10" presStyleLbl="parChTrans1D2" presStyleIdx="2" presStyleCnt="3"/>
      <dgm:spPr/>
      <dgm:t>
        <a:bodyPr/>
        <a:lstStyle/>
        <a:p>
          <a:endParaRPr lang="pt-BR"/>
        </a:p>
      </dgm:t>
    </dgm:pt>
    <dgm:pt modelId="{0CB90A2C-E24F-4B06-8A0E-4B0FBA86464E}" type="pres">
      <dgm:prSet presAssocID="{E2D9A072-5E25-4302-846B-7E6307F00A4A}" presName="hierRoot2" presStyleCnt="0"/>
      <dgm:spPr/>
    </dgm:pt>
    <dgm:pt modelId="{846F469B-4980-426E-B919-5E1F16EA2EAB}" type="pres">
      <dgm:prSet presAssocID="{E2D9A072-5E25-4302-846B-7E6307F00A4A}" presName="composite2" presStyleCnt="0"/>
      <dgm:spPr/>
    </dgm:pt>
    <dgm:pt modelId="{3F1B3EF7-E04B-48E6-B61B-F13B05539089}" type="pres">
      <dgm:prSet presAssocID="{E2D9A072-5E25-4302-846B-7E6307F00A4A}" presName="background2" presStyleLbl="node2" presStyleIdx="2" presStyleCnt="3"/>
      <dgm:spPr/>
    </dgm:pt>
    <dgm:pt modelId="{39C31A89-0ACC-4B4F-93A0-9633759BB9BE}" type="pres">
      <dgm:prSet presAssocID="{E2D9A072-5E25-4302-846B-7E6307F00A4A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78A43FB-5804-4B25-A7BD-4711D8C05464}" type="pres">
      <dgm:prSet presAssocID="{E2D9A072-5E25-4302-846B-7E6307F00A4A}" presName="hierChild3" presStyleCnt="0"/>
      <dgm:spPr/>
    </dgm:pt>
  </dgm:ptLst>
  <dgm:cxnLst>
    <dgm:cxn modelId="{30AE5BAC-1D98-4A10-B026-F90DFBCFB3CD}" type="presOf" srcId="{798E515B-FA32-4828-BD9F-8C2ACB9A0BB2}" destId="{96CE72F2-E6C4-4D88-A68A-A9309F3E25FD}" srcOrd="0" destOrd="0" presId="urn:microsoft.com/office/officeart/2005/8/layout/hierarchy1"/>
    <dgm:cxn modelId="{4EF0DFF0-3777-4B53-8E99-44F954BF5174}" type="presOf" srcId="{E2D9A072-5E25-4302-846B-7E6307F00A4A}" destId="{39C31A89-0ACC-4B4F-93A0-9633759BB9BE}" srcOrd="0" destOrd="0" presId="urn:microsoft.com/office/officeart/2005/8/layout/hierarchy1"/>
    <dgm:cxn modelId="{503AE78F-AD8B-4F41-8F5D-A48E9B40FE02}" type="presOf" srcId="{C95D09F0-F81F-43A7-94CC-B20E1D4C3161}" destId="{18995BA1-42ED-4D60-BFE3-4AC90CB7A2F4}" srcOrd="0" destOrd="0" presId="urn:microsoft.com/office/officeart/2005/8/layout/hierarchy1"/>
    <dgm:cxn modelId="{1F10884D-E16A-4A32-9938-6ED878B10212}" type="presOf" srcId="{0D4A6DFC-B323-41D0-B32E-A66E5F835DE6}" destId="{CD0A12C2-5ED7-4459-8EAD-66156F918689}" srcOrd="0" destOrd="0" presId="urn:microsoft.com/office/officeart/2005/8/layout/hierarchy1"/>
    <dgm:cxn modelId="{51A6216A-8DB8-435F-97CD-C8F004D13E87}" type="presOf" srcId="{424ED24A-A804-4571-A6C7-9C2BCBD63EA6}" destId="{5F5C2A6C-9D52-47B7-AC30-F4F3EF94B0A6}" srcOrd="0" destOrd="0" presId="urn:microsoft.com/office/officeart/2005/8/layout/hierarchy1"/>
    <dgm:cxn modelId="{56128C66-5284-4236-99C1-3D20D37319F4}" type="presOf" srcId="{60D237C3-12BF-47F4-999C-F81DC864F90C}" destId="{3BEF9E5F-8C7F-4B21-9EE8-30BC83CA8AEE}" srcOrd="0" destOrd="0" presId="urn:microsoft.com/office/officeart/2005/8/layout/hierarchy1"/>
    <dgm:cxn modelId="{BE0A9701-0EED-4E97-AA43-EBCF00D22D01}" srcId="{B79A7B69-EC9F-453D-BF60-39F1D563FB5A}" destId="{E2D9A072-5E25-4302-846B-7E6307F00A4A}" srcOrd="2" destOrd="0" parTransId="{C95D09F0-F81F-43A7-94CC-B20E1D4C3161}" sibTransId="{86A78A2D-AD84-4D46-B3E3-ED858FB1A676}"/>
    <dgm:cxn modelId="{CA316CF6-3B32-41D0-BE21-3B9E1296D078}" type="presOf" srcId="{B79A7B69-EC9F-453D-BF60-39F1D563FB5A}" destId="{E3F4A765-5C21-4905-A610-CCABBEA63B90}" srcOrd="0" destOrd="0" presId="urn:microsoft.com/office/officeart/2005/8/layout/hierarchy1"/>
    <dgm:cxn modelId="{0FECDB76-78E8-4002-8A95-EC1C65DC9B3D}" srcId="{B79A7B69-EC9F-453D-BF60-39F1D563FB5A}" destId="{424ED24A-A804-4571-A6C7-9C2BCBD63EA6}" srcOrd="0" destOrd="0" parTransId="{E2779E6D-D3A4-41FB-AEF0-D788171E5D0F}" sibTransId="{D2B41FA0-8E48-4E6B-A5C6-F42413A6C0FC}"/>
    <dgm:cxn modelId="{620C85B3-A246-41B4-9806-9651342A3745}" type="presOf" srcId="{E2779E6D-D3A4-41FB-AEF0-D788171E5D0F}" destId="{14B2D529-A9D7-4A43-B315-68189A553E1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6CA97247-2DDD-4102-9B96-74E690364261}" srcId="{B79A7B69-EC9F-453D-BF60-39F1D563FB5A}" destId="{798E515B-FA32-4828-BD9F-8C2ACB9A0BB2}" srcOrd="1" destOrd="0" parTransId="{60D237C3-12BF-47F4-999C-F81DC864F90C}" sibTransId="{9349F6EF-8BF8-4CF6-B475-2DD0B4B653BF}"/>
    <dgm:cxn modelId="{F47A6FEA-35E2-4BAB-A97F-3EA298DF22AB}" type="presParOf" srcId="{CD0A12C2-5ED7-4459-8EAD-66156F918689}" destId="{C948DA7E-A026-419A-948E-371A51D2FDE8}" srcOrd="0" destOrd="0" presId="urn:microsoft.com/office/officeart/2005/8/layout/hierarchy1"/>
    <dgm:cxn modelId="{A1B0A4AC-9C06-4370-AD64-2B2D8D489661}" type="presParOf" srcId="{C948DA7E-A026-419A-948E-371A51D2FDE8}" destId="{7E54E0E3-0699-4582-9202-9498ADBFB9C4}" srcOrd="0" destOrd="0" presId="urn:microsoft.com/office/officeart/2005/8/layout/hierarchy1"/>
    <dgm:cxn modelId="{9D494315-1268-4C72-B534-0D6EFD19B32D}" type="presParOf" srcId="{7E54E0E3-0699-4582-9202-9498ADBFB9C4}" destId="{0916F4F8-16FD-43C9-A674-98BCC74F78FC}" srcOrd="0" destOrd="0" presId="urn:microsoft.com/office/officeart/2005/8/layout/hierarchy1"/>
    <dgm:cxn modelId="{FFD9A517-BBE7-4890-8F1E-82C6D709DAAC}" type="presParOf" srcId="{7E54E0E3-0699-4582-9202-9498ADBFB9C4}" destId="{E3F4A765-5C21-4905-A610-CCABBEA63B90}" srcOrd="1" destOrd="0" presId="urn:microsoft.com/office/officeart/2005/8/layout/hierarchy1"/>
    <dgm:cxn modelId="{1993F44E-EEB2-423D-896A-D66AE4AA2950}" type="presParOf" srcId="{C948DA7E-A026-419A-948E-371A51D2FDE8}" destId="{C078AE00-8433-4684-8FE2-7B59BBF8E3E7}" srcOrd="1" destOrd="0" presId="urn:microsoft.com/office/officeart/2005/8/layout/hierarchy1"/>
    <dgm:cxn modelId="{BF376654-7B82-44D2-B2E3-54FAFB0EB583}" type="presParOf" srcId="{C078AE00-8433-4684-8FE2-7B59BBF8E3E7}" destId="{14B2D529-A9D7-4A43-B315-68189A553E13}" srcOrd="0" destOrd="0" presId="urn:microsoft.com/office/officeart/2005/8/layout/hierarchy1"/>
    <dgm:cxn modelId="{264D09DF-548F-40E7-ACEC-DDD1749A5EE4}" type="presParOf" srcId="{C078AE00-8433-4684-8FE2-7B59BBF8E3E7}" destId="{0A6587FA-00C4-4E23-9266-1504430D22A8}" srcOrd="1" destOrd="0" presId="urn:microsoft.com/office/officeart/2005/8/layout/hierarchy1"/>
    <dgm:cxn modelId="{126E5C7E-86B7-4E4F-8EF0-DE7B87646C82}" type="presParOf" srcId="{0A6587FA-00C4-4E23-9266-1504430D22A8}" destId="{63140503-66A3-4FA5-9821-2F9EB17F85F2}" srcOrd="0" destOrd="0" presId="urn:microsoft.com/office/officeart/2005/8/layout/hierarchy1"/>
    <dgm:cxn modelId="{22F19F49-5249-458E-B141-91F279C7CDE4}" type="presParOf" srcId="{63140503-66A3-4FA5-9821-2F9EB17F85F2}" destId="{AD4E03C8-5B05-4E0D-B661-1B6202283378}" srcOrd="0" destOrd="0" presId="urn:microsoft.com/office/officeart/2005/8/layout/hierarchy1"/>
    <dgm:cxn modelId="{ACF23E7A-2B4C-499D-9B1A-3CE9CC79D196}" type="presParOf" srcId="{63140503-66A3-4FA5-9821-2F9EB17F85F2}" destId="{5F5C2A6C-9D52-47B7-AC30-F4F3EF94B0A6}" srcOrd="1" destOrd="0" presId="urn:microsoft.com/office/officeart/2005/8/layout/hierarchy1"/>
    <dgm:cxn modelId="{9F49FAAF-084A-4EA6-B77C-7FEB9EDC5B3E}" type="presParOf" srcId="{0A6587FA-00C4-4E23-9266-1504430D22A8}" destId="{E07BEA7D-6B03-473A-90BD-2EE4C8F001B0}" srcOrd="1" destOrd="0" presId="urn:microsoft.com/office/officeart/2005/8/layout/hierarchy1"/>
    <dgm:cxn modelId="{C4C62EBE-D6B3-4C10-B30D-876B119D7C30}" type="presParOf" srcId="{C078AE00-8433-4684-8FE2-7B59BBF8E3E7}" destId="{3BEF9E5F-8C7F-4B21-9EE8-30BC83CA8AEE}" srcOrd="2" destOrd="0" presId="urn:microsoft.com/office/officeart/2005/8/layout/hierarchy1"/>
    <dgm:cxn modelId="{7C6F53C4-90C9-4EBA-A643-E7A85C0A3B7B}" type="presParOf" srcId="{C078AE00-8433-4684-8FE2-7B59BBF8E3E7}" destId="{7A1BC454-447D-4E3B-9BB4-D6282F7DC6A2}" srcOrd="3" destOrd="0" presId="urn:microsoft.com/office/officeart/2005/8/layout/hierarchy1"/>
    <dgm:cxn modelId="{DBE51D8A-CEA3-4390-86E6-80AC2A078412}" type="presParOf" srcId="{7A1BC454-447D-4E3B-9BB4-D6282F7DC6A2}" destId="{0A62CF7F-3870-4F33-AC73-C128476019E6}" srcOrd="0" destOrd="0" presId="urn:microsoft.com/office/officeart/2005/8/layout/hierarchy1"/>
    <dgm:cxn modelId="{AE061C15-240A-4639-A169-389AE6CC2B07}" type="presParOf" srcId="{0A62CF7F-3870-4F33-AC73-C128476019E6}" destId="{DF49FB71-21B0-4D4D-8C5A-F276989C930E}" srcOrd="0" destOrd="0" presId="urn:microsoft.com/office/officeart/2005/8/layout/hierarchy1"/>
    <dgm:cxn modelId="{E76F5655-5BD7-435E-B0F5-770028C24761}" type="presParOf" srcId="{0A62CF7F-3870-4F33-AC73-C128476019E6}" destId="{96CE72F2-E6C4-4D88-A68A-A9309F3E25FD}" srcOrd="1" destOrd="0" presId="urn:microsoft.com/office/officeart/2005/8/layout/hierarchy1"/>
    <dgm:cxn modelId="{99AA4B1A-8E2E-4629-9BEA-C71A9CE42882}" type="presParOf" srcId="{7A1BC454-447D-4E3B-9BB4-D6282F7DC6A2}" destId="{B9FBA617-8193-437B-A290-27286D6E58E2}" srcOrd="1" destOrd="0" presId="urn:microsoft.com/office/officeart/2005/8/layout/hierarchy1"/>
    <dgm:cxn modelId="{459C8253-2CBD-4A57-A9D8-84C08C445B8E}" type="presParOf" srcId="{C078AE00-8433-4684-8FE2-7B59BBF8E3E7}" destId="{18995BA1-42ED-4D60-BFE3-4AC90CB7A2F4}" srcOrd="4" destOrd="0" presId="urn:microsoft.com/office/officeart/2005/8/layout/hierarchy1"/>
    <dgm:cxn modelId="{853B9C9F-5076-40AE-A18F-106B21AC505B}" type="presParOf" srcId="{C078AE00-8433-4684-8FE2-7B59BBF8E3E7}" destId="{0CB90A2C-E24F-4B06-8A0E-4B0FBA86464E}" srcOrd="5" destOrd="0" presId="urn:microsoft.com/office/officeart/2005/8/layout/hierarchy1"/>
    <dgm:cxn modelId="{18C339CD-F142-49F5-9418-3B0471E3F572}" type="presParOf" srcId="{0CB90A2C-E24F-4B06-8A0E-4B0FBA86464E}" destId="{846F469B-4980-426E-B919-5E1F16EA2EAB}" srcOrd="0" destOrd="0" presId="urn:microsoft.com/office/officeart/2005/8/layout/hierarchy1"/>
    <dgm:cxn modelId="{BEC8066B-8B3D-4013-84FE-90C8A529E9CE}" type="presParOf" srcId="{846F469B-4980-426E-B919-5E1F16EA2EAB}" destId="{3F1B3EF7-E04B-48E6-B61B-F13B05539089}" srcOrd="0" destOrd="0" presId="urn:microsoft.com/office/officeart/2005/8/layout/hierarchy1"/>
    <dgm:cxn modelId="{96682AF5-1564-4DC3-89DD-45E2117E1003}" type="presParOf" srcId="{846F469B-4980-426E-B919-5E1F16EA2EAB}" destId="{39C31A89-0ACC-4B4F-93A0-9633759BB9BE}" srcOrd="1" destOrd="0" presId="urn:microsoft.com/office/officeart/2005/8/layout/hierarchy1"/>
    <dgm:cxn modelId="{71BF8CC5-7214-4807-8C9D-7851B8D81026}" type="presParOf" srcId="{0CB90A2C-E24F-4B06-8A0E-4B0FBA86464E}" destId="{078A43FB-5804-4B25-A7BD-4711D8C0546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São Bernardo do Campo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E4058372-51AA-4BED-89DE-D91A07723DB8}" type="presOf" srcId="{0D4A6DFC-B323-41D0-B32E-A66E5F835DE6}" destId="{CD0A12C2-5ED7-4459-8EAD-66156F918689}" srcOrd="0" destOrd="0" presId="urn:microsoft.com/office/officeart/2005/8/layout/hierarchy1"/>
    <dgm:cxn modelId="{118803EF-7AF4-4864-9155-D5EDB0086B6D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78C379CC-C85D-404C-8AC1-6EF02BE77A38}" type="presParOf" srcId="{CD0A12C2-5ED7-4459-8EAD-66156F918689}" destId="{C948DA7E-A026-419A-948E-371A51D2FDE8}" srcOrd="0" destOrd="0" presId="urn:microsoft.com/office/officeart/2005/8/layout/hierarchy1"/>
    <dgm:cxn modelId="{2372D6F1-67A8-43E5-B2BE-2446A5B3E59A}" type="presParOf" srcId="{C948DA7E-A026-419A-948E-371A51D2FDE8}" destId="{7E54E0E3-0699-4582-9202-9498ADBFB9C4}" srcOrd="0" destOrd="0" presId="urn:microsoft.com/office/officeart/2005/8/layout/hierarchy1"/>
    <dgm:cxn modelId="{7595E224-30E2-472B-8CEB-A30D7F03ADB0}" type="presParOf" srcId="{7E54E0E3-0699-4582-9202-9498ADBFB9C4}" destId="{0916F4F8-16FD-43C9-A674-98BCC74F78FC}" srcOrd="0" destOrd="0" presId="urn:microsoft.com/office/officeart/2005/8/layout/hierarchy1"/>
    <dgm:cxn modelId="{1EE87A08-EF61-4C8C-965D-05E01EDDE834}" type="presParOf" srcId="{7E54E0E3-0699-4582-9202-9498ADBFB9C4}" destId="{E3F4A765-5C21-4905-A610-CCABBEA63B90}" srcOrd="1" destOrd="0" presId="urn:microsoft.com/office/officeart/2005/8/layout/hierarchy1"/>
    <dgm:cxn modelId="{0A2C8631-D637-4C05-8640-D65A2238EC0E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  <a:br>
            <a:rPr lang="pt-BR" sz="1200" dirty="0" smtClean="0"/>
          </a:br>
          <a:r>
            <a:rPr lang="pt-BR" sz="1200" dirty="0" smtClean="0"/>
            <a:t>Santo André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EB05A43B-4DF0-4618-B0DA-A17380A7D9B0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Ribeirão Pires</a:t>
          </a:r>
          <a:endParaRPr lang="pt-BR" sz="1200" dirty="0"/>
        </a:p>
      </dgm:t>
    </dgm:pt>
    <dgm:pt modelId="{1972A0B6-0AB5-44A8-B891-CFBB5446D222}" type="parTrans" cxnId="{5622AE5D-63B3-4147-A96F-38EBE86C37AD}">
      <dgm:prSet/>
      <dgm:spPr/>
      <dgm:t>
        <a:bodyPr/>
        <a:lstStyle/>
        <a:p>
          <a:endParaRPr lang="pt-BR" sz="1200"/>
        </a:p>
      </dgm:t>
    </dgm:pt>
    <dgm:pt modelId="{6CD1CE2C-918B-4CD3-A238-F4A952752629}" type="sibTrans" cxnId="{5622AE5D-63B3-4147-A96F-38EBE86C37AD}">
      <dgm:prSet/>
      <dgm:spPr/>
      <dgm:t>
        <a:bodyPr/>
        <a:lstStyle/>
        <a:p>
          <a:endParaRPr lang="pt-BR" sz="1200"/>
        </a:p>
      </dgm:t>
    </dgm:pt>
    <dgm:pt modelId="{424ED24A-A804-4571-A6C7-9C2BCBD63EA6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São Caetano do Sul</a:t>
          </a:r>
          <a:endParaRPr lang="pt-BR" sz="1200" dirty="0"/>
        </a:p>
      </dgm:t>
    </dgm:pt>
    <dgm:pt modelId="{E2779E6D-D3A4-41FB-AEF0-D788171E5D0F}" type="parTrans" cxnId="{0FECDB76-78E8-4002-8A95-EC1C65DC9B3D}">
      <dgm:prSet/>
      <dgm:spPr/>
      <dgm:t>
        <a:bodyPr/>
        <a:lstStyle/>
        <a:p>
          <a:endParaRPr lang="pt-BR" sz="1200"/>
        </a:p>
      </dgm:t>
    </dgm:pt>
    <dgm:pt modelId="{D2B41FA0-8E48-4E6B-A5C6-F42413A6C0FC}" type="sibTrans" cxnId="{0FECDB76-78E8-4002-8A95-EC1C65DC9B3D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51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2FF5ACA9-B96F-4635-8DF5-B22528BB2EAE}" type="pres">
      <dgm:prSet presAssocID="{1972A0B6-0AB5-44A8-B891-CFBB5446D222}" presName="Name10" presStyleLbl="parChTrans1D2" presStyleIdx="0" presStyleCnt="2"/>
      <dgm:spPr/>
      <dgm:t>
        <a:bodyPr/>
        <a:lstStyle/>
        <a:p>
          <a:endParaRPr lang="pt-BR"/>
        </a:p>
      </dgm:t>
    </dgm:pt>
    <dgm:pt modelId="{850C8C4D-F11A-41D9-A34A-544CEE89C330}" type="pres">
      <dgm:prSet presAssocID="{EB05A43B-4DF0-4618-B0DA-A17380A7D9B0}" presName="hierRoot2" presStyleCnt="0"/>
      <dgm:spPr/>
    </dgm:pt>
    <dgm:pt modelId="{D94B7CFE-7AC4-4EF7-ACD5-06998C3624B3}" type="pres">
      <dgm:prSet presAssocID="{EB05A43B-4DF0-4618-B0DA-A17380A7D9B0}" presName="composite2" presStyleCnt="0"/>
      <dgm:spPr/>
    </dgm:pt>
    <dgm:pt modelId="{3D50C9C2-CF58-4617-9F6B-849DCD06314D}" type="pres">
      <dgm:prSet presAssocID="{EB05A43B-4DF0-4618-B0DA-A17380A7D9B0}" presName="background2" presStyleLbl="node2" presStyleIdx="0" presStyleCnt="2"/>
      <dgm:spPr/>
    </dgm:pt>
    <dgm:pt modelId="{965303A6-7256-464F-A006-673AAF45D711}" type="pres">
      <dgm:prSet presAssocID="{EB05A43B-4DF0-4618-B0DA-A17380A7D9B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78366F-99E0-4919-B1FE-761837873280}" type="pres">
      <dgm:prSet presAssocID="{EB05A43B-4DF0-4618-B0DA-A17380A7D9B0}" presName="hierChild3" presStyleCnt="0"/>
      <dgm:spPr/>
    </dgm:pt>
    <dgm:pt modelId="{14B2D529-A9D7-4A43-B315-68189A553E13}" type="pres">
      <dgm:prSet presAssocID="{E2779E6D-D3A4-41FB-AEF0-D788171E5D0F}" presName="Name10" presStyleLbl="parChTrans1D2" presStyleIdx="1" presStyleCnt="2"/>
      <dgm:spPr/>
      <dgm:t>
        <a:bodyPr/>
        <a:lstStyle/>
        <a:p>
          <a:endParaRPr lang="pt-BR"/>
        </a:p>
      </dgm:t>
    </dgm:pt>
    <dgm:pt modelId="{0A6587FA-00C4-4E23-9266-1504430D22A8}" type="pres">
      <dgm:prSet presAssocID="{424ED24A-A804-4571-A6C7-9C2BCBD63EA6}" presName="hierRoot2" presStyleCnt="0"/>
      <dgm:spPr/>
    </dgm:pt>
    <dgm:pt modelId="{63140503-66A3-4FA5-9821-2F9EB17F85F2}" type="pres">
      <dgm:prSet presAssocID="{424ED24A-A804-4571-A6C7-9C2BCBD63EA6}" presName="composite2" presStyleCnt="0"/>
      <dgm:spPr/>
    </dgm:pt>
    <dgm:pt modelId="{AD4E03C8-5B05-4E0D-B661-1B6202283378}" type="pres">
      <dgm:prSet presAssocID="{424ED24A-A804-4571-A6C7-9C2BCBD63EA6}" presName="background2" presStyleLbl="node2" presStyleIdx="1" presStyleCnt="2"/>
      <dgm:spPr/>
    </dgm:pt>
    <dgm:pt modelId="{5F5C2A6C-9D52-47B7-AC30-F4F3EF94B0A6}" type="pres">
      <dgm:prSet presAssocID="{424ED24A-A804-4571-A6C7-9C2BCBD63EA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07BEA7D-6B03-473A-90BD-2EE4C8F001B0}" type="pres">
      <dgm:prSet presAssocID="{424ED24A-A804-4571-A6C7-9C2BCBD63EA6}" presName="hierChild3" presStyleCnt="0"/>
      <dgm:spPr/>
    </dgm:pt>
  </dgm:ptLst>
  <dgm:cxnLst>
    <dgm:cxn modelId="{846F3626-852E-4AC5-BB5F-35CF91F659EC}" type="presOf" srcId="{E2779E6D-D3A4-41FB-AEF0-D788171E5D0F}" destId="{14B2D529-A9D7-4A43-B315-68189A553E13}" srcOrd="0" destOrd="0" presId="urn:microsoft.com/office/officeart/2005/8/layout/hierarchy1"/>
    <dgm:cxn modelId="{5622AE5D-63B3-4147-A96F-38EBE86C37AD}" srcId="{B79A7B69-EC9F-453D-BF60-39F1D563FB5A}" destId="{EB05A43B-4DF0-4618-B0DA-A17380A7D9B0}" srcOrd="0" destOrd="0" parTransId="{1972A0B6-0AB5-44A8-B891-CFBB5446D222}" sibTransId="{6CD1CE2C-918B-4CD3-A238-F4A952752629}"/>
    <dgm:cxn modelId="{750FC475-0EF2-4677-BB12-C4C51AB10B5A}" type="presOf" srcId="{EB05A43B-4DF0-4618-B0DA-A17380A7D9B0}" destId="{965303A6-7256-464F-A006-673AAF45D711}" srcOrd="0" destOrd="0" presId="urn:microsoft.com/office/officeart/2005/8/layout/hierarchy1"/>
    <dgm:cxn modelId="{CAD1AAE7-2522-4DDA-864D-456524908044}" type="presOf" srcId="{1972A0B6-0AB5-44A8-B891-CFBB5446D222}" destId="{2FF5ACA9-B96F-4635-8DF5-B22528BB2EAE}" srcOrd="0" destOrd="0" presId="urn:microsoft.com/office/officeart/2005/8/layout/hierarchy1"/>
    <dgm:cxn modelId="{C9292B2B-E5A8-4736-A7E6-0749B54D7689}" type="presOf" srcId="{0D4A6DFC-B323-41D0-B32E-A66E5F835DE6}" destId="{CD0A12C2-5ED7-4459-8EAD-66156F918689}" srcOrd="0" destOrd="0" presId="urn:microsoft.com/office/officeart/2005/8/layout/hierarchy1"/>
    <dgm:cxn modelId="{C0FC6F5C-E9AE-4120-99FF-33E6A0222429}" type="presOf" srcId="{424ED24A-A804-4571-A6C7-9C2BCBD63EA6}" destId="{5F5C2A6C-9D52-47B7-AC30-F4F3EF94B0A6}" srcOrd="0" destOrd="0" presId="urn:microsoft.com/office/officeart/2005/8/layout/hierarchy1"/>
    <dgm:cxn modelId="{0FECDB76-78E8-4002-8A95-EC1C65DC9B3D}" srcId="{B79A7B69-EC9F-453D-BF60-39F1D563FB5A}" destId="{424ED24A-A804-4571-A6C7-9C2BCBD63EA6}" srcOrd="1" destOrd="0" parTransId="{E2779E6D-D3A4-41FB-AEF0-D788171E5D0F}" sibTransId="{D2B41FA0-8E48-4E6B-A5C6-F42413A6C0FC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E27A4375-DFF9-4BDE-A537-5F70BA99B4CC}" type="presOf" srcId="{B79A7B69-EC9F-453D-BF60-39F1D563FB5A}" destId="{E3F4A765-5C21-4905-A610-CCABBEA63B90}" srcOrd="0" destOrd="0" presId="urn:microsoft.com/office/officeart/2005/8/layout/hierarchy1"/>
    <dgm:cxn modelId="{DADDF633-803D-4FA1-BF2A-61AF4018B955}" type="presParOf" srcId="{CD0A12C2-5ED7-4459-8EAD-66156F918689}" destId="{C948DA7E-A026-419A-948E-371A51D2FDE8}" srcOrd="0" destOrd="0" presId="urn:microsoft.com/office/officeart/2005/8/layout/hierarchy1"/>
    <dgm:cxn modelId="{A1B9463E-6A05-41EF-99FC-2FE566630F07}" type="presParOf" srcId="{C948DA7E-A026-419A-948E-371A51D2FDE8}" destId="{7E54E0E3-0699-4582-9202-9498ADBFB9C4}" srcOrd="0" destOrd="0" presId="urn:microsoft.com/office/officeart/2005/8/layout/hierarchy1"/>
    <dgm:cxn modelId="{9D535371-1F2A-42D9-9A8C-A5161CD9B818}" type="presParOf" srcId="{7E54E0E3-0699-4582-9202-9498ADBFB9C4}" destId="{0916F4F8-16FD-43C9-A674-98BCC74F78FC}" srcOrd="0" destOrd="0" presId="urn:microsoft.com/office/officeart/2005/8/layout/hierarchy1"/>
    <dgm:cxn modelId="{8D4DF3B3-3E6C-41ED-80E7-BD1BDA134A9A}" type="presParOf" srcId="{7E54E0E3-0699-4582-9202-9498ADBFB9C4}" destId="{E3F4A765-5C21-4905-A610-CCABBEA63B90}" srcOrd="1" destOrd="0" presId="urn:microsoft.com/office/officeart/2005/8/layout/hierarchy1"/>
    <dgm:cxn modelId="{4C8FA46E-9F10-427D-9BC8-CA8A7DF201E4}" type="presParOf" srcId="{C948DA7E-A026-419A-948E-371A51D2FDE8}" destId="{C078AE00-8433-4684-8FE2-7B59BBF8E3E7}" srcOrd="1" destOrd="0" presId="urn:microsoft.com/office/officeart/2005/8/layout/hierarchy1"/>
    <dgm:cxn modelId="{327E5C4A-D8B8-4A19-8036-01519DF999BA}" type="presParOf" srcId="{C078AE00-8433-4684-8FE2-7B59BBF8E3E7}" destId="{2FF5ACA9-B96F-4635-8DF5-B22528BB2EAE}" srcOrd="0" destOrd="0" presId="urn:microsoft.com/office/officeart/2005/8/layout/hierarchy1"/>
    <dgm:cxn modelId="{1076B913-873B-42CF-A56F-D1626BD86057}" type="presParOf" srcId="{C078AE00-8433-4684-8FE2-7B59BBF8E3E7}" destId="{850C8C4D-F11A-41D9-A34A-544CEE89C330}" srcOrd="1" destOrd="0" presId="urn:microsoft.com/office/officeart/2005/8/layout/hierarchy1"/>
    <dgm:cxn modelId="{88129867-0109-475E-B77E-7563449C4A99}" type="presParOf" srcId="{850C8C4D-F11A-41D9-A34A-544CEE89C330}" destId="{D94B7CFE-7AC4-4EF7-ACD5-06998C3624B3}" srcOrd="0" destOrd="0" presId="urn:microsoft.com/office/officeart/2005/8/layout/hierarchy1"/>
    <dgm:cxn modelId="{E5190328-2ED7-47EA-ACD5-65D9D4550BC9}" type="presParOf" srcId="{D94B7CFE-7AC4-4EF7-ACD5-06998C3624B3}" destId="{3D50C9C2-CF58-4617-9F6B-849DCD06314D}" srcOrd="0" destOrd="0" presId="urn:microsoft.com/office/officeart/2005/8/layout/hierarchy1"/>
    <dgm:cxn modelId="{323BAC24-63B9-4FCA-8535-41EEC8779598}" type="presParOf" srcId="{D94B7CFE-7AC4-4EF7-ACD5-06998C3624B3}" destId="{965303A6-7256-464F-A006-673AAF45D711}" srcOrd="1" destOrd="0" presId="urn:microsoft.com/office/officeart/2005/8/layout/hierarchy1"/>
    <dgm:cxn modelId="{7321B1BD-7A40-4964-8676-B486825A9CF0}" type="presParOf" srcId="{850C8C4D-F11A-41D9-A34A-544CEE89C330}" destId="{5278366F-99E0-4919-B1FE-761837873280}" srcOrd="1" destOrd="0" presId="urn:microsoft.com/office/officeart/2005/8/layout/hierarchy1"/>
    <dgm:cxn modelId="{B5409ECB-AFBD-4AFD-A78F-D500461314F1}" type="presParOf" srcId="{C078AE00-8433-4684-8FE2-7B59BBF8E3E7}" destId="{14B2D529-A9D7-4A43-B315-68189A553E13}" srcOrd="2" destOrd="0" presId="urn:microsoft.com/office/officeart/2005/8/layout/hierarchy1"/>
    <dgm:cxn modelId="{6BB51FE9-8A6D-4D32-B11F-92A4EFE0663E}" type="presParOf" srcId="{C078AE00-8433-4684-8FE2-7B59BBF8E3E7}" destId="{0A6587FA-00C4-4E23-9266-1504430D22A8}" srcOrd="3" destOrd="0" presId="urn:microsoft.com/office/officeart/2005/8/layout/hierarchy1"/>
    <dgm:cxn modelId="{73007AED-1925-49DF-A5B6-BAE7D13EA667}" type="presParOf" srcId="{0A6587FA-00C4-4E23-9266-1504430D22A8}" destId="{63140503-66A3-4FA5-9821-2F9EB17F85F2}" srcOrd="0" destOrd="0" presId="urn:microsoft.com/office/officeart/2005/8/layout/hierarchy1"/>
    <dgm:cxn modelId="{3810D20A-243D-47ED-9566-B85D4B2A4634}" type="presParOf" srcId="{63140503-66A3-4FA5-9821-2F9EB17F85F2}" destId="{AD4E03C8-5B05-4E0D-B661-1B6202283378}" srcOrd="0" destOrd="0" presId="urn:microsoft.com/office/officeart/2005/8/layout/hierarchy1"/>
    <dgm:cxn modelId="{ED76CFE3-D66C-4FF1-9BEC-3A554D3C48D0}" type="presParOf" srcId="{63140503-66A3-4FA5-9821-2F9EB17F85F2}" destId="{5F5C2A6C-9D52-47B7-AC30-F4F3EF94B0A6}" srcOrd="1" destOrd="0" presId="urn:microsoft.com/office/officeart/2005/8/layout/hierarchy1"/>
    <dgm:cxn modelId="{AA3AA698-28F8-4B93-87BE-275B0F10F17A}" type="presParOf" srcId="{0A6587FA-00C4-4E23-9266-1504430D22A8}" destId="{E07BEA7D-6B03-473A-90BD-2EE4C8F001B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Bauru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Ibitinga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Jaú</a:t>
          </a:r>
          <a:endParaRPr lang="pt-BR" sz="1200" dirty="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264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1" presStyleCnt="2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1" presStyleCnt="2"/>
      <dgm:spPr/>
    </dgm:pt>
    <dgm:pt modelId="{4D9A1347-CC4F-477D-B3B5-F19D569BBA4E}" type="pres">
      <dgm:prSet presAssocID="{A5E144A2-BF76-407E-ACB9-38F2399B07B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</dgm:ptLst>
  <dgm:cxnLst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DEC4FDBC-831A-4CF6-AF0F-25DAE55A9D93}" srcId="{B79A7B69-EC9F-453D-BF60-39F1D563FB5A}" destId="{A5E144A2-BF76-407E-ACB9-38F2399B07B9}" srcOrd="1" destOrd="0" parTransId="{1745C903-455B-4E0F-81B9-FFA1EB494A76}" sibTransId="{143672D2-364F-4A21-A13A-00ED26E2B4BC}"/>
    <dgm:cxn modelId="{E0E93E6C-BBB4-42DD-AE6F-2CB24C00BCEC}" type="presOf" srcId="{B79A7B69-EC9F-453D-BF60-39F1D563FB5A}" destId="{E3F4A765-5C21-4905-A610-CCABBEA63B90}" srcOrd="0" destOrd="0" presId="urn:microsoft.com/office/officeart/2005/8/layout/hierarchy1"/>
    <dgm:cxn modelId="{5D1B09FD-DB64-4A97-8A7E-6542620AFE10}" type="presOf" srcId="{8C2091DA-E842-45AF-A117-59BA9351ED6A}" destId="{08AABA0C-AD55-4FE4-A78D-1BDA7D468403}" srcOrd="0" destOrd="0" presId="urn:microsoft.com/office/officeart/2005/8/layout/hierarchy1"/>
    <dgm:cxn modelId="{E471FC3E-0F61-4F0F-BBF1-B09250B01006}" type="presOf" srcId="{0ABF0C28-76C2-446C-B32E-83DC2DD2A841}" destId="{15C3198E-5120-425F-A404-00CC940FF1B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0FAA4DC1-6123-4515-A9AA-475AF595E85D}" type="presOf" srcId="{0D4A6DFC-B323-41D0-B32E-A66E5F835DE6}" destId="{CD0A12C2-5ED7-4459-8EAD-66156F918689}" srcOrd="0" destOrd="0" presId="urn:microsoft.com/office/officeart/2005/8/layout/hierarchy1"/>
    <dgm:cxn modelId="{0D147FBD-10E8-4675-8730-D0922AB540E1}" type="presOf" srcId="{1745C903-455B-4E0F-81B9-FFA1EB494A76}" destId="{96EE7A5F-9C8E-42C1-ABCB-68EA188EC3A2}" srcOrd="0" destOrd="0" presId="urn:microsoft.com/office/officeart/2005/8/layout/hierarchy1"/>
    <dgm:cxn modelId="{FEDDD599-20FF-4D89-B863-294E8BCC7FBB}" type="presOf" srcId="{A5E144A2-BF76-407E-ACB9-38F2399B07B9}" destId="{4D9A1347-CC4F-477D-B3B5-F19D569BBA4E}" srcOrd="0" destOrd="0" presId="urn:microsoft.com/office/officeart/2005/8/layout/hierarchy1"/>
    <dgm:cxn modelId="{B07DD5C3-AA5C-45BB-80CF-FABAB41D97A2}" type="presParOf" srcId="{CD0A12C2-5ED7-4459-8EAD-66156F918689}" destId="{C948DA7E-A026-419A-948E-371A51D2FDE8}" srcOrd="0" destOrd="0" presId="urn:microsoft.com/office/officeart/2005/8/layout/hierarchy1"/>
    <dgm:cxn modelId="{7ECC3C25-9145-4E67-A8C6-481FE5C2BEC0}" type="presParOf" srcId="{C948DA7E-A026-419A-948E-371A51D2FDE8}" destId="{7E54E0E3-0699-4582-9202-9498ADBFB9C4}" srcOrd="0" destOrd="0" presId="urn:microsoft.com/office/officeart/2005/8/layout/hierarchy1"/>
    <dgm:cxn modelId="{915C379E-6300-49A6-8096-7B82EF1F0FAA}" type="presParOf" srcId="{7E54E0E3-0699-4582-9202-9498ADBFB9C4}" destId="{0916F4F8-16FD-43C9-A674-98BCC74F78FC}" srcOrd="0" destOrd="0" presId="urn:microsoft.com/office/officeart/2005/8/layout/hierarchy1"/>
    <dgm:cxn modelId="{AAB68F89-DE78-4B18-A2A2-72E476B2DACF}" type="presParOf" srcId="{7E54E0E3-0699-4582-9202-9498ADBFB9C4}" destId="{E3F4A765-5C21-4905-A610-CCABBEA63B90}" srcOrd="1" destOrd="0" presId="urn:microsoft.com/office/officeart/2005/8/layout/hierarchy1"/>
    <dgm:cxn modelId="{22FDAB70-15AD-4DB7-89CA-D61500701602}" type="presParOf" srcId="{C948DA7E-A026-419A-948E-371A51D2FDE8}" destId="{C078AE00-8433-4684-8FE2-7B59BBF8E3E7}" srcOrd="1" destOrd="0" presId="urn:microsoft.com/office/officeart/2005/8/layout/hierarchy1"/>
    <dgm:cxn modelId="{91CDA86E-D92E-45EA-8F9A-199755A23958}" type="presParOf" srcId="{C078AE00-8433-4684-8FE2-7B59BBF8E3E7}" destId="{15C3198E-5120-425F-A404-00CC940FF1B3}" srcOrd="0" destOrd="0" presId="urn:microsoft.com/office/officeart/2005/8/layout/hierarchy1"/>
    <dgm:cxn modelId="{C1E2F6E3-2A21-4F18-A9AE-E51A59B79D45}" type="presParOf" srcId="{C078AE00-8433-4684-8FE2-7B59BBF8E3E7}" destId="{E9F2E23B-1EF8-4266-92BF-D7D24EBC9C20}" srcOrd="1" destOrd="0" presId="urn:microsoft.com/office/officeart/2005/8/layout/hierarchy1"/>
    <dgm:cxn modelId="{A8E14217-A08E-4AC6-A0E2-AA67556508A7}" type="presParOf" srcId="{E9F2E23B-1EF8-4266-92BF-D7D24EBC9C20}" destId="{93A14714-0E6B-4A3C-8C41-CCE810F18B3A}" srcOrd="0" destOrd="0" presId="urn:microsoft.com/office/officeart/2005/8/layout/hierarchy1"/>
    <dgm:cxn modelId="{609C83CB-AE76-4A4B-8BED-CC88FBEEF825}" type="presParOf" srcId="{93A14714-0E6B-4A3C-8C41-CCE810F18B3A}" destId="{259C4E3D-9F47-4794-A460-AF5EB12B844C}" srcOrd="0" destOrd="0" presId="urn:microsoft.com/office/officeart/2005/8/layout/hierarchy1"/>
    <dgm:cxn modelId="{1BBDA4FE-CDF2-418A-82B9-819340421CC3}" type="presParOf" srcId="{93A14714-0E6B-4A3C-8C41-CCE810F18B3A}" destId="{08AABA0C-AD55-4FE4-A78D-1BDA7D468403}" srcOrd="1" destOrd="0" presId="urn:microsoft.com/office/officeart/2005/8/layout/hierarchy1"/>
    <dgm:cxn modelId="{2958EF3F-2A6E-455A-8068-3D38413E0C6C}" type="presParOf" srcId="{E9F2E23B-1EF8-4266-92BF-D7D24EBC9C20}" destId="{52AB5B2A-35FF-467D-9D39-450A4FF0D955}" srcOrd="1" destOrd="0" presId="urn:microsoft.com/office/officeart/2005/8/layout/hierarchy1"/>
    <dgm:cxn modelId="{93A1D803-6965-4A02-A12F-FB303DAFE142}" type="presParOf" srcId="{C078AE00-8433-4684-8FE2-7B59BBF8E3E7}" destId="{96EE7A5F-9C8E-42C1-ABCB-68EA188EC3A2}" srcOrd="2" destOrd="0" presId="urn:microsoft.com/office/officeart/2005/8/layout/hierarchy1"/>
    <dgm:cxn modelId="{80CC9932-5F2C-4714-A31A-625B7DAF6BD1}" type="presParOf" srcId="{C078AE00-8433-4684-8FE2-7B59BBF8E3E7}" destId="{74A744B8-11F7-4021-85A2-E73BB20A9C39}" srcOrd="3" destOrd="0" presId="urn:microsoft.com/office/officeart/2005/8/layout/hierarchy1"/>
    <dgm:cxn modelId="{BD2FD9B8-6F72-4C38-9C37-A79DE3193459}" type="presParOf" srcId="{74A744B8-11F7-4021-85A2-E73BB20A9C39}" destId="{1755715D-0B4F-485A-9862-E91C42E0C618}" srcOrd="0" destOrd="0" presId="urn:microsoft.com/office/officeart/2005/8/layout/hierarchy1"/>
    <dgm:cxn modelId="{F3945A1E-89BE-48FD-A88D-9415F74221CB}" type="presParOf" srcId="{1755715D-0B4F-485A-9862-E91C42E0C618}" destId="{7C035DD7-2665-4C46-8EE7-E68CF876212F}" srcOrd="0" destOrd="0" presId="urn:microsoft.com/office/officeart/2005/8/layout/hierarchy1"/>
    <dgm:cxn modelId="{AA8E71EA-4BA5-40BB-B168-09DE5232CE1D}" type="presParOf" srcId="{1755715D-0B4F-485A-9862-E91C42E0C618}" destId="{4D9A1347-CC4F-477D-B3B5-F19D569BBA4E}" srcOrd="1" destOrd="0" presId="urn:microsoft.com/office/officeart/2005/8/layout/hierarchy1"/>
    <dgm:cxn modelId="{B2141FE3-EF46-45D8-AA6B-A12BDEACA457}" type="presParOf" srcId="{74A744B8-11F7-4021-85A2-E73BB20A9C39}" destId="{C4AA7DBF-6C3B-41F9-B26A-18F28D3D20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Marília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Garça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Lins</a:t>
          </a:r>
          <a:endParaRPr lang="pt-BR" sz="1200" dirty="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939C9A3F-AB65-4BDF-8256-4314208083C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Promissão</a:t>
          </a:r>
          <a:endParaRPr lang="pt-BR" sz="1200" dirty="0"/>
        </a:p>
      </dgm:t>
    </dgm:pt>
    <dgm:pt modelId="{D9DD03E0-CBDA-4255-8727-0F8BF62C0B6A}" type="parTrans" cxnId="{E05A307E-1900-48B1-8200-8F9BAB9EE8EA}">
      <dgm:prSet/>
      <dgm:spPr/>
      <dgm:t>
        <a:bodyPr/>
        <a:lstStyle/>
        <a:p>
          <a:endParaRPr lang="pt-BR" sz="1200"/>
        </a:p>
      </dgm:t>
    </dgm:pt>
    <dgm:pt modelId="{4DC5C9B0-445B-4F40-B383-8FC27ACAE769}" type="sibTrans" cxnId="{E05A307E-1900-48B1-8200-8F9BAB9EE8EA}">
      <dgm:prSet/>
      <dgm:spPr/>
      <dgm:t>
        <a:bodyPr/>
        <a:lstStyle/>
        <a:p>
          <a:endParaRPr lang="pt-BR" sz="1200"/>
        </a:p>
      </dgm:t>
    </dgm:pt>
    <dgm:pt modelId="{3590C450-F17C-4A1A-8999-897C03A52411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Tupã</a:t>
          </a:r>
          <a:endParaRPr lang="pt-BR" sz="1200" dirty="0"/>
        </a:p>
      </dgm:t>
    </dgm:pt>
    <dgm:pt modelId="{FB8AE2F1-EFD3-43B4-BB8E-A78EA7575131}" type="parTrans" cxnId="{D63F90EE-9ECB-4E30-8AB2-EC54BF08FB69}">
      <dgm:prSet/>
      <dgm:spPr/>
      <dgm:t>
        <a:bodyPr/>
        <a:lstStyle/>
        <a:p>
          <a:endParaRPr lang="pt-BR" sz="1200"/>
        </a:p>
      </dgm:t>
    </dgm:pt>
    <dgm:pt modelId="{82C6705E-7E79-4FCD-83FD-0C4932489510}" type="sibTrans" cxnId="{D63F90EE-9ECB-4E30-8AB2-EC54BF08FB69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-355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1" presStyleCnt="4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1" presStyleCnt="4"/>
      <dgm:spPr/>
    </dgm:pt>
    <dgm:pt modelId="{4D9A1347-CC4F-477D-B3B5-F19D569BBA4E}" type="pres">
      <dgm:prSet presAssocID="{A5E144A2-BF76-407E-ACB9-38F2399B07B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  <dgm:pt modelId="{E504041D-2251-4097-AF60-D8970EFDE55E}" type="pres">
      <dgm:prSet presAssocID="{D9DD03E0-CBDA-4255-8727-0F8BF62C0B6A}" presName="Name10" presStyleLbl="parChTrans1D2" presStyleIdx="2" presStyleCnt="4"/>
      <dgm:spPr/>
      <dgm:t>
        <a:bodyPr/>
        <a:lstStyle/>
        <a:p>
          <a:endParaRPr lang="pt-BR"/>
        </a:p>
      </dgm:t>
    </dgm:pt>
    <dgm:pt modelId="{D9C52D53-CD72-469B-AE08-FD55B903D974}" type="pres">
      <dgm:prSet presAssocID="{939C9A3F-AB65-4BDF-8256-4314208083C9}" presName="hierRoot2" presStyleCnt="0"/>
      <dgm:spPr/>
    </dgm:pt>
    <dgm:pt modelId="{4DBA52E6-4403-40BC-9243-5551600A363A}" type="pres">
      <dgm:prSet presAssocID="{939C9A3F-AB65-4BDF-8256-4314208083C9}" presName="composite2" presStyleCnt="0"/>
      <dgm:spPr/>
    </dgm:pt>
    <dgm:pt modelId="{A207F4CE-4DA7-4A07-8802-19250DD49204}" type="pres">
      <dgm:prSet presAssocID="{939C9A3F-AB65-4BDF-8256-4314208083C9}" presName="background2" presStyleLbl="node2" presStyleIdx="2" presStyleCnt="4"/>
      <dgm:spPr/>
    </dgm:pt>
    <dgm:pt modelId="{580167FC-A29E-429E-B1F7-528B8C070D0C}" type="pres">
      <dgm:prSet presAssocID="{939C9A3F-AB65-4BDF-8256-4314208083C9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671895-8548-467A-9D7B-775EFE295748}" type="pres">
      <dgm:prSet presAssocID="{939C9A3F-AB65-4BDF-8256-4314208083C9}" presName="hierChild3" presStyleCnt="0"/>
      <dgm:spPr/>
    </dgm:pt>
    <dgm:pt modelId="{A159F988-FAEA-4AC1-AAD3-D2BB50CF2FDA}" type="pres">
      <dgm:prSet presAssocID="{FB8AE2F1-EFD3-43B4-BB8E-A78EA7575131}" presName="Name10" presStyleLbl="parChTrans1D2" presStyleIdx="3" presStyleCnt="4"/>
      <dgm:spPr/>
      <dgm:t>
        <a:bodyPr/>
        <a:lstStyle/>
        <a:p>
          <a:endParaRPr lang="pt-BR"/>
        </a:p>
      </dgm:t>
    </dgm:pt>
    <dgm:pt modelId="{3BA4B7B4-ED04-425B-88CA-63A7D6903DA6}" type="pres">
      <dgm:prSet presAssocID="{3590C450-F17C-4A1A-8999-897C03A52411}" presName="hierRoot2" presStyleCnt="0"/>
      <dgm:spPr/>
    </dgm:pt>
    <dgm:pt modelId="{67F8A3AB-1C2E-40DE-9385-2376598C562C}" type="pres">
      <dgm:prSet presAssocID="{3590C450-F17C-4A1A-8999-897C03A52411}" presName="composite2" presStyleCnt="0"/>
      <dgm:spPr/>
    </dgm:pt>
    <dgm:pt modelId="{E7BBC0D2-7004-47DA-ABBC-50C3BC0B69EE}" type="pres">
      <dgm:prSet presAssocID="{3590C450-F17C-4A1A-8999-897C03A52411}" presName="background2" presStyleLbl="node2" presStyleIdx="3" presStyleCnt="4"/>
      <dgm:spPr/>
    </dgm:pt>
    <dgm:pt modelId="{DE19AA83-B1EC-49FE-AA07-DD1EC2EABC47}" type="pres">
      <dgm:prSet presAssocID="{3590C450-F17C-4A1A-8999-897C03A52411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768A4F6-E577-45C7-8CA5-780FA17CD1A0}" type="pres">
      <dgm:prSet presAssocID="{3590C450-F17C-4A1A-8999-897C03A52411}" presName="hierChild3" presStyleCnt="0"/>
      <dgm:spPr/>
    </dgm:pt>
  </dgm:ptLst>
  <dgm:cxnLst>
    <dgm:cxn modelId="{03350AA2-9658-474D-B936-F1F9667F57E1}" type="presOf" srcId="{0ABF0C28-76C2-446C-B32E-83DC2DD2A841}" destId="{15C3198E-5120-425F-A404-00CC940FF1B3}" srcOrd="0" destOrd="0" presId="urn:microsoft.com/office/officeart/2005/8/layout/hierarchy1"/>
    <dgm:cxn modelId="{D63F90EE-9ECB-4E30-8AB2-EC54BF08FB69}" srcId="{B79A7B69-EC9F-453D-BF60-39F1D563FB5A}" destId="{3590C450-F17C-4A1A-8999-897C03A52411}" srcOrd="3" destOrd="0" parTransId="{FB8AE2F1-EFD3-43B4-BB8E-A78EA7575131}" sibTransId="{82C6705E-7E79-4FCD-83FD-0C4932489510}"/>
    <dgm:cxn modelId="{A18B7AC6-490E-446E-93C5-83D78ED6F8EC}" type="presOf" srcId="{B79A7B69-EC9F-453D-BF60-39F1D563FB5A}" destId="{E3F4A765-5C21-4905-A610-CCABBEA63B90}" srcOrd="0" destOrd="0" presId="urn:microsoft.com/office/officeart/2005/8/layout/hierarchy1"/>
    <dgm:cxn modelId="{828C2FFF-405C-456A-A25D-8608507B56F8}" type="presOf" srcId="{A5E144A2-BF76-407E-ACB9-38F2399B07B9}" destId="{4D9A1347-CC4F-477D-B3B5-F19D569BBA4E}" srcOrd="0" destOrd="0" presId="urn:microsoft.com/office/officeart/2005/8/layout/hierarchy1"/>
    <dgm:cxn modelId="{0F7BF5B1-9493-44D6-A16D-40FED27DBE64}" type="presOf" srcId="{1745C903-455B-4E0F-81B9-FFA1EB494A76}" destId="{96EE7A5F-9C8E-42C1-ABCB-68EA188EC3A2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DEC4FDBC-831A-4CF6-AF0F-25DAE55A9D93}" srcId="{B79A7B69-EC9F-453D-BF60-39F1D563FB5A}" destId="{A5E144A2-BF76-407E-ACB9-38F2399B07B9}" srcOrd="1" destOrd="0" parTransId="{1745C903-455B-4E0F-81B9-FFA1EB494A76}" sibTransId="{143672D2-364F-4A21-A13A-00ED26E2B4BC}"/>
    <dgm:cxn modelId="{01770228-5B60-4002-95E5-0C61F7A98224}" type="presOf" srcId="{FB8AE2F1-EFD3-43B4-BB8E-A78EA7575131}" destId="{A159F988-FAEA-4AC1-AAD3-D2BB50CF2FDA}" srcOrd="0" destOrd="0" presId="urn:microsoft.com/office/officeart/2005/8/layout/hierarchy1"/>
    <dgm:cxn modelId="{E05A307E-1900-48B1-8200-8F9BAB9EE8EA}" srcId="{B79A7B69-EC9F-453D-BF60-39F1D563FB5A}" destId="{939C9A3F-AB65-4BDF-8256-4314208083C9}" srcOrd="2" destOrd="0" parTransId="{D9DD03E0-CBDA-4255-8727-0F8BF62C0B6A}" sibTransId="{4DC5C9B0-445B-4F40-B383-8FC27ACAE769}"/>
    <dgm:cxn modelId="{80D06597-6BF4-49E4-B5B1-7079A60964F9}" type="presOf" srcId="{3590C450-F17C-4A1A-8999-897C03A52411}" destId="{DE19AA83-B1EC-49FE-AA07-DD1EC2EABC47}" srcOrd="0" destOrd="0" presId="urn:microsoft.com/office/officeart/2005/8/layout/hierarchy1"/>
    <dgm:cxn modelId="{53901932-50F2-4135-91BA-090AFE87972A}" type="presOf" srcId="{0D4A6DFC-B323-41D0-B32E-A66E5F835DE6}" destId="{CD0A12C2-5ED7-4459-8EAD-66156F918689}" srcOrd="0" destOrd="0" presId="urn:microsoft.com/office/officeart/2005/8/layout/hierarchy1"/>
    <dgm:cxn modelId="{2DA24D29-6EF6-49CE-9534-A667ACA4A7BD}" type="presOf" srcId="{D9DD03E0-CBDA-4255-8727-0F8BF62C0B6A}" destId="{E504041D-2251-4097-AF60-D8970EFDE55E}" srcOrd="0" destOrd="0" presId="urn:microsoft.com/office/officeart/2005/8/layout/hierarchy1"/>
    <dgm:cxn modelId="{7629B31E-574F-4B7C-B33B-C286AD660D57}" type="presOf" srcId="{8C2091DA-E842-45AF-A117-59BA9351ED6A}" destId="{08AABA0C-AD55-4FE4-A78D-1BDA7D468403}" srcOrd="0" destOrd="0" presId="urn:microsoft.com/office/officeart/2005/8/layout/hierarchy1"/>
    <dgm:cxn modelId="{BA8AD9C5-497A-4CB9-A578-9E5B7C003DC8}" type="presOf" srcId="{939C9A3F-AB65-4BDF-8256-4314208083C9}" destId="{580167FC-A29E-429E-B1F7-528B8C070D0C}" srcOrd="0" destOrd="0" presId="urn:microsoft.com/office/officeart/2005/8/layout/hierarchy1"/>
    <dgm:cxn modelId="{475781ED-6456-455E-B37E-C4DF72D86C47}" type="presParOf" srcId="{CD0A12C2-5ED7-4459-8EAD-66156F918689}" destId="{C948DA7E-A026-419A-948E-371A51D2FDE8}" srcOrd="0" destOrd="0" presId="urn:microsoft.com/office/officeart/2005/8/layout/hierarchy1"/>
    <dgm:cxn modelId="{804E870B-8069-4434-9CF5-B00FE3F48791}" type="presParOf" srcId="{C948DA7E-A026-419A-948E-371A51D2FDE8}" destId="{7E54E0E3-0699-4582-9202-9498ADBFB9C4}" srcOrd="0" destOrd="0" presId="urn:microsoft.com/office/officeart/2005/8/layout/hierarchy1"/>
    <dgm:cxn modelId="{37246E84-CA39-446B-A727-B64A312241B1}" type="presParOf" srcId="{7E54E0E3-0699-4582-9202-9498ADBFB9C4}" destId="{0916F4F8-16FD-43C9-A674-98BCC74F78FC}" srcOrd="0" destOrd="0" presId="urn:microsoft.com/office/officeart/2005/8/layout/hierarchy1"/>
    <dgm:cxn modelId="{D406D538-8280-4E0A-A0A7-A91B560BE464}" type="presParOf" srcId="{7E54E0E3-0699-4582-9202-9498ADBFB9C4}" destId="{E3F4A765-5C21-4905-A610-CCABBEA63B90}" srcOrd="1" destOrd="0" presId="urn:microsoft.com/office/officeart/2005/8/layout/hierarchy1"/>
    <dgm:cxn modelId="{EB56CBFE-ACF8-4ADF-84F6-8D525F46F8EE}" type="presParOf" srcId="{C948DA7E-A026-419A-948E-371A51D2FDE8}" destId="{C078AE00-8433-4684-8FE2-7B59BBF8E3E7}" srcOrd="1" destOrd="0" presId="urn:microsoft.com/office/officeart/2005/8/layout/hierarchy1"/>
    <dgm:cxn modelId="{B53CE9CF-196B-4011-A51B-B7A830910DA9}" type="presParOf" srcId="{C078AE00-8433-4684-8FE2-7B59BBF8E3E7}" destId="{15C3198E-5120-425F-A404-00CC940FF1B3}" srcOrd="0" destOrd="0" presId="urn:microsoft.com/office/officeart/2005/8/layout/hierarchy1"/>
    <dgm:cxn modelId="{21CA2AC1-FA91-4337-B198-C595EEFEFB42}" type="presParOf" srcId="{C078AE00-8433-4684-8FE2-7B59BBF8E3E7}" destId="{E9F2E23B-1EF8-4266-92BF-D7D24EBC9C20}" srcOrd="1" destOrd="0" presId="urn:microsoft.com/office/officeart/2005/8/layout/hierarchy1"/>
    <dgm:cxn modelId="{87778FD3-3736-43BF-9CA4-085049616803}" type="presParOf" srcId="{E9F2E23B-1EF8-4266-92BF-D7D24EBC9C20}" destId="{93A14714-0E6B-4A3C-8C41-CCE810F18B3A}" srcOrd="0" destOrd="0" presId="urn:microsoft.com/office/officeart/2005/8/layout/hierarchy1"/>
    <dgm:cxn modelId="{DC6EB858-2F02-405F-B96D-17FAE11CCFAB}" type="presParOf" srcId="{93A14714-0E6B-4A3C-8C41-CCE810F18B3A}" destId="{259C4E3D-9F47-4794-A460-AF5EB12B844C}" srcOrd="0" destOrd="0" presId="urn:microsoft.com/office/officeart/2005/8/layout/hierarchy1"/>
    <dgm:cxn modelId="{8B3B225B-42B0-4922-94D2-FBBA7307CDDB}" type="presParOf" srcId="{93A14714-0E6B-4A3C-8C41-CCE810F18B3A}" destId="{08AABA0C-AD55-4FE4-A78D-1BDA7D468403}" srcOrd="1" destOrd="0" presId="urn:microsoft.com/office/officeart/2005/8/layout/hierarchy1"/>
    <dgm:cxn modelId="{36FF52E3-7FC8-40E4-833D-7A34C782AE4D}" type="presParOf" srcId="{E9F2E23B-1EF8-4266-92BF-D7D24EBC9C20}" destId="{52AB5B2A-35FF-467D-9D39-450A4FF0D955}" srcOrd="1" destOrd="0" presId="urn:microsoft.com/office/officeart/2005/8/layout/hierarchy1"/>
    <dgm:cxn modelId="{4C17C74F-6990-4A26-8B8B-070350EF7809}" type="presParOf" srcId="{C078AE00-8433-4684-8FE2-7B59BBF8E3E7}" destId="{96EE7A5F-9C8E-42C1-ABCB-68EA188EC3A2}" srcOrd="2" destOrd="0" presId="urn:microsoft.com/office/officeart/2005/8/layout/hierarchy1"/>
    <dgm:cxn modelId="{9A122FC4-6B72-4017-885E-16D3FA545C3F}" type="presParOf" srcId="{C078AE00-8433-4684-8FE2-7B59BBF8E3E7}" destId="{74A744B8-11F7-4021-85A2-E73BB20A9C39}" srcOrd="3" destOrd="0" presId="urn:microsoft.com/office/officeart/2005/8/layout/hierarchy1"/>
    <dgm:cxn modelId="{15FF11C9-7C5B-4109-A7BD-A804CF063BB6}" type="presParOf" srcId="{74A744B8-11F7-4021-85A2-E73BB20A9C39}" destId="{1755715D-0B4F-485A-9862-E91C42E0C618}" srcOrd="0" destOrd="0" presId="urn:microsoft.com/office/officeart/2005/8/layout/hierarchy1"/>
    <dgm:cxn modelId="{DDDC7139-AE49-4787-8C3C-3C5E5F4E6C80}" type="presParOf" srcId="{1755715D-0B4F-485A-9862-E91C42E0C618}" destId="{7C035DD7-2665-4C46-8EE7-E68CF876212F}" srcOrd="0" destOrd="0" presId="urn:microsoft.com/office/officeart/2005/8/layout/hierarchy1"/>
    <dgm:cxn modelId="{ACC0363B-B279-40F9-BDCB-D05F6D5FCDFC}" type="presParOf" srcId="{1755715D-0B4F-485A-9862-E91C42E0C618}" destId="{4D9A1347-CC4F-477D-B3B5-F19D569BBA4E}" srcOrd="1" destOrd="0" presId="urn:microsoft.com/office/officeart/2005/8/layout/hierarchy1"/>
    <dgm:cxn modelId="{32E6A7BE-5726-4E95-8C5F-F191D32082DF}" type="presParOf" srcId="{74A744B8-11F7-4021-85A2-E73BB20A9C39}" destId="{C4AA7DBF-6C3B-41F9-B26A-18F28D3D206F}" srcOrd="1" destOrd="0" presId="urn:microsoft.com/office/officeart/2005/8/layout/hierarchy1"/>
    <dgm:cxn modelId="{315BB7AA-023D-4C1B-8363-203E05B2292F}" type="presParOf" srcId="{C078AE00-8433-4684-8FE2-7B59BBF8E3E7}" destId="{E504041D-2251-4097-AF60-D8970EFDE55E}" srcOrd="4" destOrd="0" presId="urn:microsoft.com/office/officeart/2005/8/layout/hierarchy1"/>
    <dgm:cxn modelId="{1F88D350-A88C-4E55-9F6F-E45589A24A5E}" type="presParOf" srcId="{C078AE00-8433-4684-8FE2-7B59BBF8E3E7}" destId="{D9C52D53-CD72-469B-AE08-FD55B903D974}" srcOrd="5" destOrd="0" presId="urn:microsoft.com/office/officeart/2005/8/layout/hierarchy1"/>
    <dgm:cxn modelId="{A4D83B33-2B76-4514-8717-BD0F59548E8E}" type="presParOf" srcId="{D9C52D53-CD72-469B-AE08-FD55B903D974}" destId="{4DBA52E6-4403-40BC-9243-5551600A363A}" srcOrd="0" destOrd="0" presId="urn:microsoft.com/office/officeart/2005/8/layout/hierarchy1"/>
    <dgm:cxn modelId="{F5E1ED9C-9464-4C93-9F7C-270E10EA7485}" type="presParOf" srcId="{4DBA52E6-4403-40BC-9243-5551600A363A}" destId="{A207F4CE-4DA7-4A07-8802-19250DD49204}" srcOrd="0" destOrd="0" presId="urn:microsoft.com/office/officeart/2005/8/layout/hierarchy1"/>
    <dgm:cxn modelId="{42261F78-4942-405C-BECE-A46E02DA419D}" type="presParOf" srcId="{4DBA52E6-4403-40BC-9243-5551600A363A}" destId="{580167FC-A29E-429E-B1F7-528B8C070D0C}" srcOrd="1" destOrd="0" presId="urn:microsoft.com/office/officeart/2005/8/layout/hierarchy1"/>
    <dgm:cxn modelId="{24CD1E35-6933-4377-A00D-10CC4A59FDFD}" type="presParOf" srcId="{D9C52D53-CD72-469B-AE08-FD55B903D974}" destId="{65671895-8548-467A-9D7B-775EFE295748}" srcOrd="1" destOrd="0" presId="urn:microsoft.com/office/officeart/2005/8/layout/hierarchy1"/>
    <dgm:cxn modelId="{A574DF48-A639-42E0-BB04-1C800CD6795B}" type="presParOf" srcId="{C078AE00-8433-4684-8FE2-7B59BBF8E3E7}" destId="{A159F988-FAEA-4AC1-AAD3-D2BB50CF2FDA}" srcOrd="6" destOrd="0" presId="urn:microsoft.com/office/officeart/2005/8/layout/hierarchy1"/>
    <dgm:cxn modelId="{724C0593-4790-4640-9270-66766F6C65D9}" type="presParOf" srcId="{C078AE00-8433-4684-8FE2-7B59BBF8E3E7}" destId="{3BA4B7B4-ED04-425B-88CA-63A7D6903DA6}" srcOrd="7" destOrd="0" presId="urn:microsoft.com/office/officeart/2005/8/layout/hierarchy1"/>
    <dgm:cxn modelId="{D6E0A1FA-700C-4EDF-9C8C-525E4B69DC66}" type="presParOf" srcId="{3BA4B7B4-ED04-425B-88CA-63A7D6903DA6}" destId="{67F8A3AB-1C2E-40DE-9385-2376598C562C}" srcOrd="0" destOrd="0" presId="urn:microsoft.com/office/officeart/2005/8/layout/hierarchy1"/>
    <dgm:cxn modelId="{694C27EA-FF4D-4909-8764-ECCA83B1D792}" type="presParOf" srcId="{67F8A3AB-1C2E-40DE-9385-2376598C562C}" destId="{E7BBC0D2-7004-47DA-ABBC-50C3BC0B69EE}" srcOrd="0" destOrd="0" presId="urn:microsoft.com/office/officeart/2005/8/layout/hierarchy1"/>
    <dgm:cxn modelId="{C7F50CE4-7B7B-43C3-AF23-3CA9C8584E4C}" type="presParOf" srcId="{67F8A3AB-1C2E-40DE-9385-2376598C562C}" destId="{DE19AA83-B1EC-49FE-AA07-DD1EC2EABC47}" srcOrd="1" destOrd="0" presId="urn:microsoft.com/office/officeart/2005/8/layout/hierarchy1"/>
    <dgm:cxn modelId="{902E51F8-7470-4EF0-8981-9356AF7FE625}" type="presParOf" srcId="{3BA4B7B4-ED04-425B-88CA-63A7D6903DA6}" destId="{3768A4F6-E577-45C7-8CA5-780FA17CD1A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Ourinhos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Assis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Paraguaçu Paulista</a:t>
          </a:r>
          <a:endParaRPr lang="pt-BR" sz="1200" dirty="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939C9A3F-AB65-4BDF-8256-4314208083C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Piraju</a:t>
          </a:r>
          <a:endParaRPr lang="pt-BR" sz="1200" dirty="0"/>
        </a:p>
      </dgm:t>
    </dgm:pt>
    <dgm:pt modelId="{D9DD03E0-CBDA-4255-8727-0F8BF62C0B6A}" type="parTrans" cxnId="{E05A307E-1900-48B1-8200-8F9BAB9EE8EA}">
      <dgm:prSet/>
      <dgm:spPr/>
      <dgm:t>
        <a:bodyPr/>
        <a:lstStyle/>
        <a:p>
          <a:endParaRPr lang="pt-BR" sz="1200"/>
        </a:p>
      </dgm:t>
    </dgm:pt>
    <dgm:pt modelId="{4DC5C9B0-445B-4F40-B383-8FC27ACAE769}" type="sibTrans" cxnId="{E05A307E-1900-48B1-8200-8F9BAB9EE8EA}">
      <dgm:prSet/>
      <dgm:spPr/>
      <dgm:t>
        <a:bodyPr/>
        <a:lstStyle/>
        <a:p>
          <a:endParaRPr lang="pt-BR" sz="1200"/>
        </a:p>
      </dgm:t>
    </dgm:pt>
    <dgm:pt modelId="{3590C450-F17C-4A1A-8999-897C03A52411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Santa Cruz do Rio Pardo</a:t>
          </a:r>
          <a:endParaRPr lang="pt-BR" sz="1200" dirty="0"/>
        </a:p>
      </dgm:t>
    </dgm:pt>
    <dgm:pt modelId="{FB8AE2F1-EFD3-43B4-BB8E-A78EA7575131}" type="parTrans" cxnId="{D63F90EE-9ECB-4E30-8AB2-EC54BF08FB69}">
      <dgm:prSet/>
      <dgm:spPr/>
      <dgm:t>
        <a:bodyPr/>
        <a:lstStyle/>
        <a:p>
          <a:endParaRPr lang="pt-BR" sz="1200"/>
        </a:p>
      </dgm:t>
    </dgm:pt>
    <dgm:pt modelId="{82C6705E-7E79-4FCD-83FD-0C4932489510}" type="sibTrans" cxnId="{D63F90EE-9ECB-4E30-8AB2-EC54BF08FB69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140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1" presStyleCnt="4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1" presStyleCnt="4"/>
      <dgm:spPr/>
    </dgm:pt>
    <dgm:pt modelId="{4D9A1347-CC4F-477D-B3B5-F19D569BBA4E}" type="pres">
      <dgm:prSet presAssocID="{A5E144A2-BF76-407E-ACB9-38F2399B07B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  <dgm:pt modelId="{E504041D-2251-4097-AF60-D8970EFDE55E}" type="pres">
      <dgm:prSet presAssocID="{D9DD03E0-CBDA-4255-8727-0F8BF62C0B6A}" presName="Name10" presStyleLbl="parChTrans1D2" presStyleIdx="2" presStyleCnt="4"/>
      <dgm:spPr/>
      <dgm:t>
        <a:bodyPr/>
        <a:lstStyle/>
        <a:p>
          <a:endParaRPr lang="pt-BR"/>
        </a:p>
      </dgm:t>
    </dgm:pt>
    <dgm:pt modelId="{D9C52D53-CD72-469B-AE08-FD55B903D974}" type="pres">
      <dgm:prSet presAssocID="{939C9A3F-AB65-4BDF-8256-4314208083C9}" presName="hierRoot2" presStyleCnt="0"/>
      <dgm:spPr/>
    </dgm:pt>
    <dgm:pt modelId="{4DBA52E6-4403-40BC-9243-5551600A363A}" type="pres">
      <dgm:prSet presAssocID="{939C9A3F-AB65-4BDF-8256-4314208083C9}" presName="composite2" presStyleCnt="0"/>
      <dgm:spPr/>
    </dgm:pt>
    <dgm:pt modelId="{A207F4CE-4DA7-4A07-8802-19250DD49204}" type="pres">
      <dgm:prSet presAssocID="{939C9A3F-AB65-4BDF-8256-4314208083C9}" presName="background2" presStyleLbl="node2" presStyleIdx="2" presStyleCnt="4"/>
      <dgm:spPr/>
    </dgm:pt>
    <dgm:pt modelId="{580167FC-A29E-429E-B1F7-528B8C070D0C}" type="pres">
      <dgm:prSet presAssocID="{939C9A3F-AB65-4BDF-8256-4314208083C9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671895-8548-467A-9D7B-775EFE295748}" type="pres">
      <dgm:prSet presAssocID="{939C9A3F-AB65-4BDF-8256-4314208083C9}" presName="hierChild3" presStyleCnt="0"/>
      <dgm:spPr/>
    </dgm:pt>
    <dgm:pt modelId="{A159F988-FAEA-4AC1-AAD3-D2BB50CF2FDA}" type="pres">
      <dgm:prSet presAssocID="{FB8AE2F1-EFD3-43B4-BB8E-A78EA7575131}" presName="Name10" presStyleLbl="parChTrans1D2" presStyleIdx="3" presStyleCnt="4"/>
      <dgm:spPr/>
      <dgm:t>
        <a:bodyPr/>
        <a:lstStyle/>
        <a:p>
          <a:endParaRPr lang="pt-BR"/>
        </a:p>
      </dgm:t>
    </dgm:pt>
    <dgm:pt modelId="{3BA4B7B4-ED04-425B-88CA-63A7D6903DA6}" type="pres">
      <dgm:prSet presAssocID="{3590C450-F17C-4A1A-8999-897C03A52411}" presName="hierRoot2" presStyleCnt="0"/>
      <dgm:spPr/>
    </dgm:pt>
    <dgm:pt modelId="{67F8A3AB-1C2E-40DE-9385-2376598C562C}" type="pres">
      <dgm:prSet presAssocID="{3590C450-F17C-4A1A-8999-897C03A52411}" presName="composite2" presStyleCnt="0"/>
      <dgm:spPr/>
    </dgm:pt>
    <dgm:pt modelId="{E7BBC0D2-7004-47DA-ABBC-50C3BC0B69EE}" type="pres">
      <dgm:prSet presAssocID="{3590C450-F17C-4A1A-8999-897C03A52411}" presName="background2" presStyleLbl="node2" presStyleIdx="3" presStyleCnt="4"/>
      <dgm:spPr/>
    </dgm:pt>
    <dgm:pt modelId="{DE19AA83-B1EC-49FE-AA07-DD1EC2EABC47}" type="pres">
      <dgm:prSet presAssocID="{3590C450-F17C-4A1A-8999-897C03A52411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768A4F6-E577-45C7-8CA5-780FA17CD1A0}" type="pres">
      <dgm:prSet presAssocID="{3590C450-F17C-4A1A-8999-897C03A52411}" presName="hierChild3" presStyleCnt="0"/>
      <dgm:spPr/>
    </dgm:pt>
  </dgm:ptLst>
  <dgm:cxnLst>
    <dgm:cxn modelId="{D63F90EE-9ECB-4E30-8AB2-EC54BF08FB69}" srcId="{B79A7B69-EC9F-453D-BF60-39F1D563FB5A}" destId="{3590C450-F17C-4A1A-8999-897C03A52411}" srcOrd="3" destOrd="0" parTransId="{FB8AE2F1-EFD3-43B4-BB8E-A78EA7575131}" sibTransId="{82C6705E-7E79-4FCD-83FD-0C4932489510}"/>
    <dgm:cxn modelId="{A60EA239-E863-46EB-BE90-0D88F79FEF93}" type="presOf" srcId="{3590C450-F17C-4A1A-8999-897C03A52411}" destId="{DE19AA83-B1EC-49FE-AA07-DD1EC2EABC47}" srcOrd="0" destOrd="0" presId="urn:microsoft.com/office/officeart/2005/8/layout/hierarchy1"/>
    <dgm:cxn modelId="{89D85F28-E6D0-46EB-AD43-5601FA5653CB}" type="presOf" srcId="{FB8AE2F1-EFD3-43B4-BB8E-A78EA7575131}" destId="{A159F988-FAEA-4AC1-AAD3-D2BB50CF2FDA}" srcOrd="0" destOrd="0" presId="urn:microsoft.com/office/officeart/2005/8/layout/hierarchy1"/>
    <dgm:cxn modelId="{1E2263AF-AFF3-45BB-82CC-FAECF6B031AB}" type="presOf" srcId="{8C2091DA-E842-45AF-A117-59BA9351ED6A}" destId="{08AABA0C-AD55-4FE4-A78D-1BDA7D46840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DEC4FDBC-831A-4CF6-AF0F-25DAE55A9D93}" srcId="{B79A7B69-EC9F-453D-BF60-39F1D563FB5A}" destId="{A5E144A2-BF76-407E-ACB9-38F2399B07B9}" srcOrd="1" destOrd="0" parTransId="{1745C903-455B-4E0F-81B9-FFA1EB494A76}" sibTransId="{143672D2-364F-4A21-A13A-00ED26E2B4BC}"/>
    <dgm:cxn modelId="{D7689CD8-860D-4BD2-86EE-5DB3C8970284}" type="presOf" srcId="{B79A7B69-EC9F-453D-BF60-39F1D563FB5A}" destId="{E3F4A765-5C21-4905-A610-CCABBEA63B90}" srcOrd="0" destOrd="0" presId="urn:microsoft.com/office/officeart/2005/8/layout/hierarchy1"/>
    <dgm:cxn modelId="{72776559-8168-4B3D-AC99-2E082739CE33}" type="presOf" srcId="{D9DD03E0-CBDA-4255-8727-0F8BF62C0B6A}" destId="{E504041D-2251-4097-AF60-D8970EFDE55E}" srcOrd="0" destOrd="0" presId="urn:microsoft.com/office/officeart/2005/8/layout/hierarchy1"/>
    <dgm:cxn modelId="{0ECC03C0-27F5-4A6E-A323-31D2BCA03E8D}" type="presOf" srcId="{0D4A6DFC-B323-41D0-B32E-A66E5F835DE6}" destId="{CD0A12C2-5ED7-4459-8EAD-66156F918689}" srcOrd="0" destOrd="0" presId="urn:microsoft.com/office/officeart/2005/8/layout/hierarchy1"/>
    <dgm:cxn modelId="{4727F529-D3C1-45A0-A64B-4C8CD6BA9751}" type="presOf" srcId="{A5E144A2-BF76-407E-ACB9-38F2399B07B9}" destId="{4D9A1347-CC4F-477D-B3B5-F19D569BBA4E}" srcOrd="0" destOrd="0" presId="urn:microsoft.com/office/officeart/2005/8/layout/hierarchy1"/>
    <dgm:cxn modelId="{E05A307E-1900-48B1-8200-8F9BAB9EE8EA}" srcId="{B79A7B69-EC9F-453D-BF60-39F1D563FB5A}" destId="{939C9A3F-AB65-4BDF-8256-4314208083C9}" srcOrd="2" destOrd="0" parTransId="{D9DD03E0-CBDA-4255-8727-0F8BF62C0B6A}" sibTransId="{4DC5C9B0-445B-4F40-B383-8FC27ACAE769}"/>
    <dgm:cxn modelId="{CE2BE65D-7071-4768-BAAB-4AA1F49BEEE2}" type="presOf" srcId="{0ABF0C28-76C2-446C-B32E-83DC2DD2A841}" destId="{15C3198E-5120-425F-A404-00CC940FF1B3}" srcOrd="0" destOrd="0" presId="urn:microsoft.com/office/officeart/2005/8/layout/hierarchy1"/>
    <dgm:cxn modelId="{83037923-2089-4203-8260-B804A3521064}" type="presOf" srcId="{1745C903-455B-4E0F-81B9-FFA1EB494A76}" destId="{96EE7A5F-9C8E-42C1-ABCB-68EA188EC3A2}" srcOrd="0" destOrd="0" presId="urn:microsoft.com/office/officeart/2005/8/layout/hierarchy1"/>
    <dgm:cxn modelId="{3EDE5FA8-BB65-406F-85BD-CD62AE564E64}" type="presOf" srcId="{939C9A3F-AB65-4BDF-8256-4314208083C9}" destId="{580167FC-A29E-429E-B1F7-528B8C070D0C}" srcOrd="0" destOrd="0" presId="urn:microsoft.com/office/officeart/2005/8/layout/hierarchy1"/>
    <dgm:cxn modelId="{A6F51A3B-1922-460C-BCA3-3A687CFBA1DF}" type="presParOf" srcId="{CD0A12C2-5ED7-4459-8EAD-66156F918689}" destId="{C948DA7E-A026-419A-948E-371A51D2FDE8}" srcOrd="0" destOrd="0" presId="urn:microsoft.com/office/officeart/2005/8/layout/hierarchy1"/>
    <dgm:cxn modelId="{3A885B24-8D7F-4D83-937C-8DDA6F6C63FE}" type="presParOf" srcId="{C948DA7E-A026-419A-948E-371A51D2FDE8}" destId="{7E54E0E3-0699-4582-9202-9498ADBFB9C4}" srcOrd="0" destOrd="0" presId="urn:microsoft.com/office/officeart/2005/8/layout/hierarchy1"/>
    <dgm:cxn modelId="{5EEA21CF-52E7-4732-84AA-15ECA6D17E7D}" type="presParOf" srcId="{7E54E0E3-0699-4582-9202-9498ADBFB9C4}" destId="{0916F4F8-16FD-43C9-A674-98BCC74F78FC}" srcOrd="0" destOrd="0" presId="urn:microsoft.com/office/officeart/2005/8/layout/hierarchy1"/>
    <dgm:cxn modelId="{195AD273-1FD8-4CEC-9244-986A739B7582}" type="presParOf" srcId="{7E54E0E3-0699-4582-9202-9498ADBFB9C4}" destId="{E3F4A765-5C21-4905-A610-CCABBEA63B90}" srcOrd="1" destOrd="0" presId="urn:microsoft.com/office/officeart/2005/8/layout/hierarchy1"/>
    <dgm:cxn modelId="{CA05EB85-0B29-4D04-B9EF-E6A1FF485EE2}" type="presParOf" srcId="{C948DA7E-A026-419A-948E-371A51D2FDE8}" destId="{C078AE00-8433-4684-8FE2-7B59BBF8E3E7}" srcOrd="1" destOrd="0" presId="urn:microsoft.com/office/officeart/2005/8/layout/hierarchy1"/>
    <dgm:cxn modelId="{B965C765-EFA3-4AF1-ABF5-16F2AFC148EB}" type="presParOf" srcId="{C078AE00-8433-4684-8FE2-7B59BBF8E3E7}" destId="{15C3198E-5120-425F-A404-00CC940FF1B3}" srcOrd="0" destOrd="0" presId="urn:microsoft.com/office/officeart/2005/8/layout/hierarchy1"/>
    <dgm:cxn modelId="{80C3B06D-B781-45D4-8930-1C0ACEAD8755}" type="presParOf" srcId="{C078AE00-8433-4684-8FE2-7B59BBF8E3E7}" destId="{E9F2E23B-1EF8-4266-92BF-D7D24EBC9C20}" srcOrd="1" destOrd="0" presId="urn:microsoft.com/office/officeart/2005/8/layout/hierarchy1"/>
    <dgm:cxn modelId="{B3A7E278-B40A-4B1B-85C4-B47508A5C09C}" type="presParOf" srcId="{E9F2E23B-1EF8-4266-92BF-D7D24EBC9C20}" destId="{93A14714-0E6B-4A3C-8C41-CCE810F18B3A}" srcOrd="0" destOrd="0" presId="urn:microsoft.com/office/officeart/2005/8/layout/hierarchy1"/>
    <dgm:cxn modelId="{EC8889B0-5F29-4B22-8943-B6F2B45AF81B}" type="presParOf" srcId="{93A14714-0E6B-4A3C-8C41-CCE810F18B3A}" destId="{259C4E3D-9F47-4794-A460-AF5EB12B844C}" srcOrd="0" destOrd="0" presId="urn:microsoft.com/office/officeart/2005/8/layout/hierarchy1"/>
    <dgm:cxn modelId="{8790E089-2FC3-4D1A-B218-1000DBD3E73D}" type="presParOf" srcId="{93A14714-0E6B-4A3C-8C41-CCE810F18B3A}" destId="{08AABA0C-AD55-4FE4-A78D-1BDA7D468403}" srcOrd="1" destOrd="0" presId="urn:microsoft.com/office/officeart/2005/8/layout/hierarchy1"/>
    <dgm:cxn modelId="{95D9BD3E-AE95-4A2E-B6E0-4BE5425009BD}" type="presParOf" srcId="{E9F2E23B-1EF8-4266-92BF-D7D24EBC9C20}" destId="{52AB5B2A-35FF-467D-9D39-450A4FF0D955}" srcOrd="1" destOrd="0" presId="urn:microsoft.com/office/officeart/2005/8/layout/hierarchy1"/>
    <dgm:cxn modelId="{4E900AC6-9872-4354-AE45-9C73FF8879BA}" type="presParOf" srcId="{C078AE00-8433-4684-8FE2-7B59BBF8E3E7}" destId="{96EE7A5F-9C8E-42C1-ABCB-68EA188EC3A2}" srcOrd="2" destOrd="0" presId="urn:microsoft.com/office/officeart/2005/8/layout/hierarchy1"/>
    <dgm:cxn modelId="{D244BE14-B788-4DF7-9880-9951682AF7C4}" type="presParOf" srcId="{C078AE00-8433-4684-8FE2-7B59BBF8E3E7}" destId="{74A744B8-11F7-4021-85A2-E73BB20A9C39}" srcOrd="3" destOrd="0" presId="urn:microsoft.com/office/officeart/2005/8/layout/hierarchy1"/>
    <dgm:cxn modelId="{E53F8325-DEBC-40EE-A5B3-A8C69FF1DE80}" type="presParOf" srcId="{74A744B8-11F7-4021-85A2-E73BB20A9C39}" destId="{1755715D-0B4F-485A-9862-E91C42E0C618}" srcOrd="0" destOrd="0" presId="urn:microsoft.com/office/officeart/2005/8/layout/hierarchy1"/>
    <dgm:cxn modelId="{7573C1D5-8257-47E1-B016-D394D3F9B525}" type="presParOf" srcId="{1755715D-0B4F-485A-9862-E91C42E0C618}" destId="{7C035DD7-2665-4C46-8EE7-E68CF876212F}" srcOrd="0" destOrd="0" presId="urn:microsoft.com/office/officeart/2005/8/layout/hierarchy1"/>
    <dgm:cxn modelId="{832FA1E5-49BE-4825-A0F1-B279E8B90422}" type="presParOf" srcId="{1755715D-0B4F-485A-9862-E91C42E0C618}" destId="{4D9A1347-CC4F-477D-B3B5-F19D569BBA4E}" srcOrd="1" destOrd="0" presId="urn:microsoft.com/office/officeart/2005/8/layout/hierarchy1"/>
    <dgm:cxn modelId="{E7ED98BC-394C-435C-84C4-C66875511CBD}" type="presParOf" srcId="{74A744B8-11F7-4021-85A2-E73BB20A9C39}" destId="{C4AA7DBF-6C3B-41F9-B26A-18F28D3D206F}" srcOrd="1" destOrd="0" presId="urn:microsoft.com/office/officeart/2005/8/layout/hierarchy1"/>
    <dgm:cxn modelId="{678AF055-CE0D-4AF1-B563-F46C24116FF7}" type="presParOf" srcId="{C078AE00-8433-4684-8FE2-7B59BBF8E3E7}" destId="{E504041D-2251-4097-AF60-D8970EFDE55E}" srcOrd="4" destOrd="0" presId="urn:microsoft.com/office/officeart/2005/8/layout/hierarchy1"/>
    <dgm:cxn modelId="{72C02F15-9ACA-4EE1-A787-4C6C16664505}" type="presParOf" srcId="{C078AE00-8433-4684-8FE2-7B59BBF8E3E7}" destId="{D9C52D53-CD72-469B-AE08-FD55B903D974}" srcOrd="5" destOrd="0" presId="urn:microsoft.com/office/officeart/2005/8/layout/hierarchy1"/>
    <dgm:cxn modelId="{B33C3BED-40BF-4D20-81A1-4BE7B32A2A75}" type="presParOf" srcId="{D9C52D53-CD72-469B-AE08-FD55B903D974}" destId="{4DBA52E6-4403-40BC-9243-5551600A363A}" srcOrd="0" destOrd="0" presId="urn:microsoft.com/office/officeart/2005/8/layout/hierarchy1"/>
    <dgm:cxn modelId="{82175E97-3634-48DE-9CF7-B422E007548E}" type="presParOf" srcId="{4DBA52E6-4403-40BC-9243-5551600A363A}" destId="{A207F4CE-4DA7-4A07-8802-19250DD49204}" srcOrd="0" destOrd="0" presId="urn:microsoft.com/office/officeart/2005/8/layout/hierarchy1"/>
    <dgm:cxn modelId="{30C591C9-2183-4579-BB2F-37193F7E1B75}" type="presParOf" srcId="{4DBA52E6-4403-40BC-9243-5551600A363A}" destId="{580167FC-A29E-429E-B1F7-528B8C070D0C}" srcOrd="1" destOrd="0" presId="urn:microsoft.com/office/officeart/2005/8/layout/hierarchy1"/>
    <dgm:cxn modelId="{1396A3EB-D6DB-4B3F-B872-5955907D67C7}" type="presParOf" srcId="{D9C52D53-CD72-469B-AE08-FD55B903D974}" destId="{65671895-8548-467A-9D7B-775EFE295748}" srcOrd="1" destOrd="0" presId="urn:microsoft.com/office/officeart/2005/8/layout/hierarchy1"/>
    <dgm:cxn modelId="{23B62313-807D-4EF5-8DA9-ED4C4BC9DE7F}" type="presParOf" srcId="{C078AE00-8433-4684-8FE2-7B59BBF8E3E7}" destId="{A159F988-FAEA-4AC1-AAD3-D2BB50CF2FDA}" srcOrd="6" destOrd="0" presId="urn:microsoft.com/office/officeart/2005/8/layout/hierarchy1"/>
    <dgm:cxn modelId="{E6DFFF62-5ED4-4FAF-AA86-E7DE03B0F65D}" type="presParOf" srcId="{C078AE00-8433-4684-8FE2-7B59BBF8E3E7}" destId="{3BA4B7B4-ED04-425B-88CA-63A7D6903DA6}" srcOrd="7" destOrd="0" presId="urn:microsoft.com/office/officeart/2005/8/layout/hierarchy1"/>
    <dgm:cxn modelId="{73D388B9-4855-4364-842A-CD7699ED645A}" type="presParOf" srcId="{3BA4B7B4-ED04-425B-88CA-63A7D6903DA6}" destId="{67F8A3AB-1C2E-40DE-9385-2376598C562C}" srcOrd="0" destOrd="0" presId="urn:microsoft.com/office/officeart/2005/8/layout/hierarchy1"/>
    <dgm:cxn modelId="{9C0B8617-6B4C-4D16-B42C-6F85BAC6E81A}" type="presParOf" srcId="{67F8A3AB-1C2E-40DE-9385-2376598C562C}" destId="{E7BBC0D2-7004-47DA-ABBC-50C3BC0B69EE}" srcOrd="0" destOrd="0" presId="urn:microsoft.com/office/officeart/2005/8/layout/hierarchy1"/>
    <dgm:cxn modelId="{B50E52B0-B125-49F5-9EBD-D2499BB9DD93}" type="presParOf" srcId="{67F8A3AB-1C2E-40DE-9385-2376598C562C}" destId="{DE19AA83-B1EC-49FE-AA07-DD1EC2EABC47}" srcOrd="1" destOrd="0" presId="urn:microsoft.com/office/officeart/2005/8/layout/hierarchy1"/>
    <dgm:cxn modelId="{618CAFF0-BE89-4776-ABD7-83E3CF7BADBF}" type="presParOf" srcId="{3BA4B7B4-ED04-425B-88CA-63A7D6903DA6}" destId="{3768A4F6-E577-45C7-8CA5-780FA17CD1A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S. J. Rio Preto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Catanduva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EB10D188-1E74-40A6-966E-67F96D40ACE0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Fernandópolis</a:t>
          </a:r>
          <a:endParaRPr lang="pt-BR" sz="1200" dirty="0"/>
        </a:p>
      </dgm:t>
    </dgm:pt>
    <dgm:pt modelId="{12B0113D-ECBF-4CED-8B39-6221265E068C}" type="parTrans" cxnId="{D95CAEB9-D34B-4949-A5AB-F6EA2DD1155D}">
      <dgm:prSet/>
      <dgm:spPr/>
      <dgm:t>
        <a:bodyPr/>
        <a:lstStyle/>
        <a:p>
          <a:endParaRPr lang="pt-BR" sz="1200"/>
        </a:p>
      </dgm:t>
    </dgm:pt>
    <dgm:pt modelId="{80078CDE-065C-4226-A654-245B3F31D257}" type="sibTrans" cxnId="{D95CAEB9-D34B-4949-A5AB-F6EA2DD1155D}">
      <dgm:prSet/>
      <dgm:spPr/>
      <dgm:t>
        <a:bodyPr/>
        <a:lstStyle/>
        <a:p>
          <a:endParaRPr lang="pt-BR" sz="1200"/>
        </a:p>
      </dgm:t>
    </dgm:pt>
    <dgm:pt modelId="{051AE877-4D21-4324-9088-FD057FA8A0D8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Mirassol</a:t>
          </a:r>
          <a:endParaRPr lang="pt-BR" sz="1200" dirty="0"/>
        </a:p>
      </dgm:t>
    </dgm:pt>
    <dgm:pt modelId="{24E05E99-5514-499D-83F4-F6A56DD058B1}" type="parTrans" cxnId="{2A94EC7C-1107-4D11-9A9B-FCE054927C1E}">
      <dgm:prSet/>
      <dgm:spPr/>
      <dgm:t>
        <a:bodyPr/>
        <a:lstStyle/>
        <a:p>
          <a:endParaRPr lang="pt-BR" sz="1200"/>
        </a:p>
      </dgm:t>
    </dgm:pt>
    <dgm:pt modelId="{8F831A36-9CC3-4A02-A7E0-45A92A4272AD}" type="sibTrans" cxnId="{2A94EC7C-1107-4D11-9A9B-FCE054927C1E}">
      <dgm:prSet/>
      <dgm:spPr/>
      <dgm:t>
        <a:bodyPr/>
        <a:lstStyle/>
        <a:p>
          <a:endParaRPr lang="pt-BR" sz="1200"/>
        </a:p>
      </dgm:t>
    </dgm:pt>
    <dgm:pt modelId="{1DC01B6F-EA12-4AC6-897F-238B043A79E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Votuporanga</a:t>
          </a:r>
          <a:endParaRPr lang="pt-BR" sz="1200" dirty="0"/>
        </a:p>
      </dgm:t>
    </dgm:pt>
    <dgm:pt modelId="{A179FC84-095A-4B85-968A-0853798B2387}" type="parTrans" cxnId="{4639AABD-1AB0-4F8E-9F6B-35C260B2F099}">
      <dgm:prSet/>
      <dgm:spPr/>
      <dgm:t>
        <a:bodyPr/>
        <a:lstStyle/>
        <a:p>
          <a:endParaRPr lang="pt-BR" sz="1200"/>
        </a:p>
      </dgm:t>
    </dgm:pt>
    <dgm:pt modelId="{2A40F352-0728-4675-BBC4-39027C64B074}" type="sibTrans" cxnId="{4639AABD-1AB0-4F8E-9F6B-35C260B2F099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424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1AEB6759-311B-4BEA-B144-8508A1556ECD}" type="pres">
      <dgm:prSet presAssocID="{12B0113D-ECBF-4CED-8B39-6221265E068C}" presName="Name10" presStyleLbl="parChTrans1D2" presStyleIdx="1" presStyleCnt="4"/>
      <dgm:spPr/>
      <dgm:t>
        <a:bodyPr/>
        <a:lstStyle/>
        <a:p>
          <a:endParaRPr lang="pt-BR"/>
        </a:p>
      </dgm:t>
    </dgm:pt>
    <dgm:pt modelId="{1D85E298-CEF8-4A16-A989-7E3249120295}" type="pres">
      <dgm:prSet presAssocID="{EB10D188-1E74-40A6-966E-67F96D40ACE0}" presName="hierRoot2" presStyleCnt="0"/>
      <dgm:spPr/>
    </dgm:pt>
    <dgm:pt modelId="{F329B6F2-E64E-4916-A826-11AE4548916B}" type="pres">
      <dgm:prSet presAssocID="{EB10D188-1E74-40A6-966E-67F96D40ACE0}" presName="composite2" presStyleCnt="0"/>
      <dgm:spPr/>
    </dgm:pt>
    <dgm:pt modelId="{EFA37EB0-CE3B-4F19-A218-98548243A33F}" type="pres">
      <dgm:prSet presAssocID="{EB10D188-1E74-40A6-966E-67F96D40ACE0}" presName="background2" presStyleLbl="node2" presStyleIdx="1" presStyleCnt="4"/>
      <dgm:spPr/>
    </dgm:pt>
    <dgm:pt modelId="{AA7DE2F1-EE24-4806-AB98-0F52795D8531}" type="pres">
      <dgm:prSet presAssocID="{EB10D188-1E74-40A6-966E-67F96D40ACE0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374C963-1D42-4522-9061-6DF03776B2DD}" type="pres">
      <dgm:prSet presAssocID="{EB10D188-1E74-40A6-966E-67F96D40ACE0}" presName="hierChild3" presStyleCnt="0"/>
      <dgm:spPr/>
    </dgm:pt>
    <dgm:pt modelId="{C01516C2-E2B1-408C-9C76-D01481AFE4B7}" type="pres">
      <dgm:prSet presAssocID="{24E05E99-5514-499D-83F4-F6A56DD058B1}" presName="Name10" presStyleLbl="parChTrans1D2" presStyleIdx="2" presStyleCnt="4"/>
      <dgm:spPr/>
      <dgm:t>
        <a:bodyPr/>
        <a:lstStyle/>
        <a:p>
          <a:endParaRPr lang="pt-BR"/>
        </a:p>
      </dgm:t>
    </dgm:pt>
    <dgm:pt modelId="{17298193-B49F-4B94-A745-A7FD6D4DD100}" type="pres">
      <dgm:prSet presAssocID="{051AE877-4D21-4324-9088-FD057FA8A0D8}" presName="hierRoot2" presStyleCnt="0"/>
      <dgm:spPr/>
    </dgm:pt>
    <dgm:pt modelId="{F977DEA4-F562-43FF-9F3D-3F04866A6BEE}" type="pres">
      <dgm:prSet presAssocID="{051AE877-4D21-4324-9088-FD057FA8A0D8}" presName="composite2" presStyleCnt="0"/>
      <dgm:spPr/>
    </dgm:pt>
    <dgm:pt modelId="{D7D6DD91-4869-4DC6-873B-B014AF161D9D}" type="pres">
      <dgm:prSet presAssocID="{051AE877-4D21-4324-9088-FD057FA8A0D8}" presName="background2" presStyleLbl="node2" presStyleIdx="2" presStyleCnt="4"/>
      <dgm:spPr/>
    </dgm:pt>
    <dgm:pt modelId="{3688D055-111F-497C-B744-C83B8BD1FBE3}" type="pres">
      <dgm:prSet presAssocID="{051AE877-4D21-4324-9088-FD057FA8A0D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1A2B07D-FAF0-4A36-98C2-68C83941C386}" type="pres">
      <dgm:prSet presAssocID="{051AE877-4D21-4324-9088-FD057FA8A0D8}" presName="hierChild3" presStyleCnt="0"/>
      <dgm:spPr/>
    </dgm:pt>
    <dgm:pt modelId="{A80A6E45-B503-42DA-93DD-64B15317CEF7}" type="pres">
      <dgm:prSet presAssocID="{A179FC84-095A-4B85-968A-0853798B2387}" presName="Name10" presStyleLbl="parChTrans1D2" presStyleIdx="3" presStyleCnt="4"/>
      <dgm:spPr/>
      <dgm:t>
        <a:bodyPr/>
        <a:lstStyle/>
        <a:p>
          <a:endParaRPr lang="pt-BR"/>
        </a:p>
      </dgm:t>
    </dgm:pt>
    <dgm:pt modelId="{5319AE61-86BF-4C29-BBA8-A2BE40DA4F1D}" type="pres">
      <dgm:prSet presAssocID="{1DC01B6F-EA12-4AC6-897F-238B043A79E9}" presName="hierRoot2" presStyleCnt="0"/>
      <dgm:spPr/>
    </dgm:pt>
    <dgm:pt modelId="{C9B1C8B4-EA79-4EBB-B390-CE69215F3276}" type="pres">
      <dgm:prSet presAssocID="{1DC01B6F-EA12-4AC6-897F-238B043A79E9}" presName="composite2" presStyleCnt="0"/>
      <dgm:spPr/>
    </dgm:pt>
    <dgm:pt modelId="{AEF30B4E-0EE5-4AE8-B0BA-920DF1433A0D}" type="pres">
      <dgm:prSet presAssocID="{1DC01B6F-EA12-4AC6-897F-238B043A79E9}" presName="background2" presStyleLbl="node2" presStyleIdx="3" presStyleCnt="4"/>
      <dgm:spPr/>
    </dgm:pt>
    <dgm:pt modelId="{DDDB403C-296D-46A2-BA1D-08C7F5823767}" type="pres">
      <dgm:prSet presAssocID="{1DC01B6F-EA12-4AC6-897F-238B043A79E9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38D9CC9-59D8-4088-AA73-8D57FC1984AD}" type="pres">
      <dgm:prSet presAssocID="{1DC01B6F-EA12-4AC6-897F-238B043A79E9}" presName="hierChild3" presStyleCnt="0"/>
      <dgm:spPr/>
    </dgm:pt>
  </dgm:ptLst>
  <dgm:cxnLst>
    <dgm:cxn modelId="{03030AF6-CE10-4BB0-BFEA-46E96D476D7C}" type="presOf" srcId="{1DC01B6F-EA12-4AC6-897F-238B043A79E9}" destId="{DDDB403C-296D-46A2-BA1D-08C7F5823767}" srcOrd="0" destOrd="0" presId="urn:microsoft.com/office/officeart/2005/8/layout/hierarchy1"/>
    <dgm:cxn modelId="{10B12437-B028-4CB1-BA9B-911957CCAC5F}" type="presOf" srcId="{24E05E99-5514-499D-83F4-F6A56DD058B1}" destId="{C01516C2-E2B1-408C-9C76-D01481AFE4B7}" srcOrd="0" destOrd="0" presId="urn:microsoft.com/office/officeart/2005/8/layout/hierarchy1"/>
    <dgm:cxn modelId="{D95CAEB9-D34B-4949-A5AB-F6EA2DD1155D}" srcId="{B79A7B69-EC9F-453D-BF60-39F1D563FB5A}" destId="{EB10D188-1E74-40A6-966E-67F96D40ACE0}" srcOrd="1" destOrd="0" parTransId="{12B0113D-ECBF-4CED-8B39-6221265E068C}" sibTransId="{80078CDE-065C-4226-A654-245B3F31D257}"/>
    <dgm:cxn modelId="{4639AABD-1AB0-4F8E-9F6B-35C260B2F099}" srcId="{B79A7B69-EC9F-453D-BF60-39F1D563FB5A}" destId="{1DC01B6F-EA12-4AC6-897F-238B043A79E9}" srcOrd="3" destOrd="0" parTransId="{A179FC84-095A-4B85-968A-0853798B2387}" sibTransId="{2A40F352-0728-4675-BBC4-39027C64B074}"/>
    <dgm:cxn modelId="{2A94EC7C-1107-4D11-9A9B-FCE054927C1E}" srcId="{B79A7B69-EC9F-453D-BF60-39F1D563FB5A}" destId="{051AE877-4D21-4324-9088-FD057FA8A0D8}" srcOrd="2" destOrd="0" parTransId="{24E05E99-5514-499D-83F4-F6A56DD058B1}" sibTransId="{8F831A36-9CC3-4A02-A7E0-45A92A4272AD}"/>
    <dgm:cxn modelId="{2DF14571-09E2-4B72-A7EB-05355D19918E}" type="presOf" srcId="{0ABF0C28-76C2-446C-B32E-83DC2DD2A841}" destId="{15C3198E-5120-425F-A404-00CC940FF1B3}" srcOrd="0" destOrd="0" presId="urn:microsoft.com/office/officeart/2005/8/layout/hierarchy1"/>
    <dgm:cxn modelId="{3C2A2E32-BB7B-4E54-8484-FC7F9AA193AF}" type="presOf" srcId="{12B0113D-ECBF-4CED-8B39-6221265E068C}" destId="{1AEB6759-311B-4BEA-B144-8508A1556ECD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E96AD1E0-F88E-46DA-8FCB-74B73ACF2F44}" type="presOf" srcId="{0D4A6DFC-B323-41D0-B32E-A66E5F835DE6}" destId="{CD0A12C2-5ED7-4459-8EAD-66156F918689}" srcOrd="0" destOrd="0" presId="urn:microsoft.com/office/officeart/2005/8/layout/hierarchy1"/>
    <dgm:cxn modelId="{21D286B9-136C-44E1-817F-285D7822AEC7}" type="presOf" srcId="{A179FC84-095A-4B85-968A-0853798B2387}" destId="{A80A6E45-B503-42DA-93DD-64B15317CEF7}" srcOrd="0" destOrd="0" presId="urn:microsoft.com/office/officeart/2005/8/layout/hierarchy1"/>
    <dgm:cxn modelId="{EF928956-C041-4437-86A3-F533E75DE337}" type="presOf" srcId="{8C2091DA-E842-45AF-A117-59BA9351ED6A}" destId="{08AABA0C-AD55-4FE4-A78D-1BDA7D468403}" srcOrd="0" destOrd="0" presId="urn:microsoft.com/office/officeart/2005/8/layout/hierarchy1"/>
    <dgm:cxn modelId="{FCCD30D9-2972-4F53-86BA-24D94F783C2C}" type="presOf" srcId="{EB10D188-1E74-40A6-966E-67F96D40ACE0}" destId="{AA7DE2F1-EE24-4806-AB98-0F52795D8531}" srcOrd="0" destOrd="0" presId="urn:microsoft.com/office/officeart/2005/8/layout/hierarchy1"/>
    <dgm:cxn modelId="{25E2B514-1DC1-4302-A193-0AA66F64279B}" type="presOf" srcId="{051AE877-4D21-4324-9088-FD057FA8A0D8}" destId="{3688D055-111F-497C-B744-C83B8BD1FBE3}" srcOrd="0" destOrd="0" presId="urn:microsoft.com/office/officeart/2005/8/layout/hierarchy1"/>
    <dgm:cxn modelId="{B3F0617D-0B0D-4231-81E5-8139A596B5A0}" type="presOf" srcId="{B79A7B69-EC9F-453D-BF60-39F1D563FB5A}" destId="{E3F4A765-5C21-4905-A610-CCABBEA63B90}" srcOrd="0" destOrd="0" presId="urn:microsoft.com/office/officeart/2005/8/layout/hierarchy1"/>
    <dgm:cxn modelId="{BE0350D1-F40A-4B88-AFD3-9655672078D0}" type="presParOf" srcId="{CD0A12C2-5ED7-4459-8EAD-66156F918689}" destId="{C948DA7E-A026-419A-948E-371A51D2FDE8}" srcOrd="0" destOrd="0" presId="urn:microsoft.com/office/officeart/2005/8/layout/hierarchy1"/>
    <dgm:cxn modelId="{8194D9C3-09BE-4A98-86CA-BA708479CF3C}" type="presParOf" srcId="{C948DA7E-A026-419A-948E-371A51D2FDE8}" destId="{7E54E0E3-0699-4582-9202-9498ADBFB9C4}" srcOrd="0" destOrd="0" presId="urn:microsoft.com/office/officeart/2005/8/layout/hierarchy1"/>
    <dgm:cxn modelId="{AB6BBBE0-CA20-4B05-BEB3-E9345483265C}" type="presParOf" srcId="{7E54E0E3-0699-4582-9202-9498ADBFB9C4}" destId="{0916F4F8-16FD-43C9-A674-98BCC74F78FC}" srcOrd="0" destOrd="0" presId="urn:microsoft.com/office/officeart/2005/8/layout/hierarchy1"/>
    <dgm:cxn modelId="{C80FFDDC-CD97-4558-9316-9B6262BEA38E}" type="presParOf" srcId="{7E54E0E3-0699-4582-9202-9498ADBFB9C4}" destId="{E3F4A765-5C21-4905-A610-CCABBEA63B90}" srcOrd="1" destOrd="0" presId="urn:microsoft.com/office/officeart/2005/8/layout/hierarchy1"/>
    <dgm:cxn modelId="{708F1493-B6F7-4C57-9F57-CA309EDB6E2D}" type="presParOf" srcId="{C948DA7E-A026-419A-948E-371A51D2FDE8}" destId="{C078AE00-8433-4684-8FE2-7B59BBF8E3E7}" srcOrd="1" destOrd="0" presId="urn:microsoft.com/office/officeart/2005/8/layout/hierarchy1"/>
    <dgm:cxn modelId="{779E7B45-6E47-4351-B9CA-51C8BDF6CB4C}" type="presParOf" srcId="{C078AE00-8433-4684-8FE2-7B59BBF8E3E7}" destId="{15C3198E-5120-425F-A404-00CC940FF1B3}" srcOrd="0" destOrd="0" presId="urn:microsoft.com/office/officeart/2005/8/layout/hierarchy1"/>
    <dgm:cxn modelId="{73867951-557A-46B6-86A3-D3660F8AC3BD}" type="presParOf" srcId="{C078AE00-8433-4684-8FE2-7B59BBF8E3E7}" destId="{E9F2E23B-1EF8-4266-92BF-D7D24EBC9C20}" srcOrd="1" destOrd="0" presId="urn:microsoft.com/office/officeart/2005/8/layout/hierarchy1"/>
    <dgm:cxn modelId="{5D65226D-A398-47E5-A705-9DD6EFFB7A39}" type="presParOf" srcId="{E9F2E23B-1EF8-4266-92BF-D7D24EBC9C20}" destId="{93A14714-0E6B-4A3C-8C41-CCE810F18B3A}" srcOrd="0" destOrd="0" presId="urn:microsoft.com/office/officeart/2005/8/layout/hierarchy1"/>
    <dgm:cxn modelId="{087F3B1B-2903-46F3-83BE-B7DCF7EDFD3D}" type="presParOf" srcId="{93A14714-0E6B-4A3C-8C41-CCE810F18B3A}" destId="{259C4E3D-9F47-4794-A460-AF5EB12B844C}" srcOrd="0" destOrd="0" presId="urn:microsoft.com/office/officeart/2005/8/layout/hierarchy1"/>
    <dgm:cxn modelId="{E7C49900-6EB6-4FA6-84F4-C27580F334EA}" type="presParOf" srcId="{93A14714-0E6B-4A3C-8C41-CCE810F18B3A}" destId="{08AABA0C-AD55-4FE4-A78D-1BDA7D468403}" srcOrd="1" destOrd="0" presId="urn:microsoft.com/office/officeart/2005/8/layout/hierarchy1"/>
    <dgm:cxn modelId="{9EAC8275-9C9C-4915-8A2C-884B990EBA50}" type="presParOf" srcId="{E9F2E23B-1EF8-4266-92BF-D7D24EBC9C20}" destId="{52AB5B2A-35FF-467D-9D39-450A4FF0D955}" srcOrd="1" destOrd="0" presId="urn:microsoft.com/office/officeart/2005/8/layout/hierarchy1"/>
    <dgm:cxn modelId="{829D4FEA-9FFB-45CE-BEFA-E4E60D0E1D4C}" type="presParOf" srcId="{C078AE00-8433-4684-8FE2-7B59BBF8E3E7}" destId="{1AEB6759-311B-4BEA-B144-8508A1556ECD}" srcOrd="2" destOrd="0" presId="urn:microsoft.com/office/officeart/2005/8/layout/hierarchy1"/>
    <dgm:cxn modelId="{3DF29F2A-D406-41F9-9346-9664C9066B48}" type="presParOf" srcId="{C078AE00-8433-4684-8FE2-7B59BBF8E3E7}" destId="{1D85E298-CEF8-4A16-A989-7E3249120295}" srcOrd="3" destOrd="0" presId="urn:microsoft.com/office/officeart/2005/8/layout/hierarchy1"/>
    <dgm:cxn modelId="{57BB3AAF-CE0A-4757-A930-F70B2C2360AD}" type="presParOf" srcId="{1D85E298-CEF8-4A16-A989-7E3249120295}" destId="{F329B6F2-E64E-4916-A826-11AE4548916B}" srcOrd="0" destOrd="0" presId="urn:microsoft.com/office/officeart/2005/8/layout/hierarchy1"/>
    <dgm:cxn modelId="{23ECAAC0-7AD7-45A8-B63E-146CB50FFB23}" type="presParOf" srcId="{F329B6F2-E64E-4916-A826-11AE4548916B}" destId="{EFA37EB0-CE3B-4F19-A218-98548243A33F}" srcOrd="0" destOrd="0" presId="urn:microsoft.com/office/officeart/2005/8/layout/hierarchy1"/>
    <dgm:cxn modelId="{5C7B5DBA-33A6-490C-9583-11B3D0978FFA}" type="presParOf" srcId="{F329B6F2-E64E-4916-A826-11AE4548916B}" destId="{AA7DE2F1-EE24-4806-AB98-0F52795D8531}" srcOrd="1" destOrd="0" presId="urn:microsoft.com/office/officeart/2005/8/layout/hierarchy1"/>
    <dgm:cxn modelId="{ED1618B1-4147-469F-8AA0-A8F6C4E5DAC8}" type="presParOf" srcId="{1D85E298-CEF8-4A16-A989-7E3249120295}" destId="{4374C963-1D42-4522-9061-6DF03776B2DD}" srcOrd="1" destOrd="0" presId="urn:microsoft.com/office/officeart/2005/8/layout/hierarchy1"/>
    <dgm:cxn modelId="{509DA3E2-3D28-4082-B7B8-9291078BE666}" type="presParOf" srcId="{C078AE00-8433-4684-8FE2-7B59BBF8E3E7}" destId="{C01516C2-E2B1-408C-9C76-D01481AFE4B7}" srcOrd="4" destOrd="0" presId="urn:microsoft.com/office/officeart/2005/8/layout/hierarchy1"/>
    <dgm:cxn modelId="{5D4FFBBC-3DF8-4CB9-BD02-E991F1DF9660}" type="presParOf" srcId="{C078AE00-8433-4684-8FE2-7B59BBF8E3E7}" destId="{17298193-B49F-4B94-A745-A7FD6D4DD100}" srcOrd="5" destOrd="0" presId="urn:microsoft.com/office/officeart/2005/8/layout/hierarchy1"/>
    <dgm:cxn modelId="{11C6594E-7B52-4A65-A7B2-89A2BAE056E9}" type="presParOf" srcId="{17298193-B49F-4B94-A745-A7FD6D4DD100}" destId="{F977DEA4-F562-43FF-9F3D-3F04866A6BEE}" srcOrd="0" destOrd="0" presId="urn:microsoft.com/office/officeart/2005/8/layout/hierarchy1"/>
    <dgm:cxn modelId="{99B376EA-7DE5-441F-BE4C-A8290AA8EDF4}" type="presParOf" srcId="{F977DEA4-F562-43FF-9F3D-3F04866A6BEE}" destId="{D7D6DD91-4869-4DC6-873B-B014AF161D9D}" srcOrd="0" destOrd="0" presId="urn:microsoft.com/office/officeart/2005/8/layout/hierarchy1"/>
    <dgm:cxn modelId="{74A3463F-6BDB-4831-8763-60D158AC5203}" type="presParOf" srcId="{F977DEA4-F562-43FF-9F3D-3F04866A6BEE}" destId="{3688D055-111F-497C-B744-C83B8BD1FBE3}" srcOrd="1" destOrd="0" presId="urn:microsoft.com/office/officeart/2005/8/layout/hierarchy1"/>
    <dgm:cxn modelId="{50BA5898-7F09-4D9A-9879-4EA6C8D5BAC9}" type="presParOf" srcId="{17298193-B49F-4B94-A745-A7FD6D4DD100}" destId="{71A2B07D-FAF0-4A36-98C2-68C83941C386}" srcOrd="1" destOrd="0" presId="urn:microsoft.com/office/officeart/2005/8/layout/hierarchy1"/>
    <dgm:cxn modelId="{6DAD9D3E-FF95-466E-8037-D5F27211B3B2}" type="presParOf" srcId="{C078AE00-8433-4684-8FE2-7B59BBF8E3E7}" destId="{A80A6E45-B503-42DA-93DD-64B15317CEF7}" srcOrd="6" destOrd="0" presId="urn:microsoft.com/office/officeart/2005/8/layout/hierarchy1"/>
    <dgm:cxn modelId="{8DCA5134-BACC-4261-8E7E-595C9566C797}" type="presParOf" srcId="{C078AE00-8433-4684-8FE2-7B59BBF8E3E7}" destId="{5319AE61-86BF-4C29-BBA8-A2BE40DA4F1D}" srcOrd="7" destOrd="0" presId="urn:microsoft.com/office/officeart/2005/8/layout/hierarchy1"/>
    <dgm:cxn modelId="{3DB99EFC-5B7E-4562-B33A-5F86C7557008}" type="presParOf" srcId="{5319AE61-86BF-4C29-BBA8-A2BE40DA4F1D}" destId="{C9B1C8B4-EA79-4EBB-B390-CE69215F3276}" srcOrd="0" destOrd="0" presId="urn:microsoft.com/office/officeart/2005/8/layout/hierarchy1"/>
    <dgm:cxn modelId="{745C670C-4F37-4279-A770-C1A7D2CC6A9E}" type="presParOf" srcId="{C9B1C8B4-EA79-4EBB-B390-CE69215F3276}" destId="{AEF30B4E-0EE5-4AE8-B0BA-920DF1433A0D}" srcOrd="0" destOrd="0" presId="urn:microsoft.com/office/officeart/2005/8/layout/hierarchy1"/>
    <dgm:cxn modelId="{E043B042-1354-4847-A1D7-55D6F74A9C9E}" type="presParOf" srcId="{C9B1C8B4-EA79-4EBB-B390-CE69215F3276}" destId="{DDDB403C-296D-46A2-BA1D-08C7F5823767}" srcOrd="1" destOrd="0" presId="urn:microsoft.com/office/officeart/2005/8/layout/hierarchy1"/>
    <dgm:cxn modelId="{8746447C-3CF9-4F67-9F75-C20B52347657}" type="presParOf" srcId="{5319AE61-86BF-4C29-BBA8-A2BE40DA4F1D}" destId="{D38D9CC9-59D8-4088-AA73-8D57FC1984A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Jales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Santa Fé do Sul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1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1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</dgm:ptLst>
  <dgm:cxnLst>
    <dgm:cxn modelId="{21BE675F-9440-4CE4-A335-185F8BBB966C}" type="presOf" srcId="{B79A7B69-EC9F-453D-BF60-39F1D563FB5A}" destId="{E3F4A765-5C21-4905-A610-CCABBEA63B90}" srcOrd="0" destOrd="0" presId="urn:microsoft.com/office/officeart/2005/8/layout/hierarchy1"/>
    <dgm:cxn modelId="{B9D88DE2-D419-47AA-8B17-73586A1BD4EF}" type="presOf" srcId="{8C2091DA-E842-45AF-A117-59BA9351ED6A}" destId="{08AABA0C-AD55-4FE4-A78D-1BDA7D468403}" srcOrd="0" destOrd="0" presId="urn:microsoft.com/office/officeart/2005/8/layout/hierarchy1"/>
    <dgm:cxn modelId="{F5AA81CE-E4DF-4F34-8053-7F2850E6CFEF}" type="presOf" srcId="{0D4A6DFC-B323-41D0-B32E-A66E5F835DE6}" destId="{CD0A12C2-5ED7-4459-8EAD-66156F918689}" srcOrd="0" destOrd="0" presId="urn:microsoft.com/office/officeart/2005/8/layout/hierarchy1"/>
    <dgm:cxn modelId="{3B707EB1-3A28-48E9-A3DB-C7957B097022}" type="presOf" srcId="{0ABF0C28-76C2-446C-B32E-83DC2DD2A841}" destId="{15C3198E-5120-425F-A404-00CC940FF1B3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17AB71F0-4FFB-4DCA-AADC-DEB66ECB3F3D}" type="presParOf" srcId="{CD0A12C2-5ED7-4459-8EAD-66156F918689}" destId="{C948DA7E-A026-419A-948E-371A51D2FDE8}" srcOrd="0" destOrd="0" presId="urn:microsoft.com/office/officeart/2005/8/layout/hierarchy1"/>
    <dgm:cxn modelId="{E01767F8-9F36-4606-8C83-4C541FF98F72}" type="presParOf" srcId="{C948DA7E-A026-419A-948E-371A51D2FDE8}" destId="{7E54E0E3-0699-4582-9202-9498ADBFB9C4}" srcOrd="0" destOrd="0" presId="urn:microsoft.com/office/officeart/2005/8/layout/hierarchy1"/>
    <dgm:cxn modelId="{6D7E66EF-937B-4AC9-8525-330A698F7F44}" type="presParOf" srcId="{7E54E0E3-0699-4582-9202-9498ADBFB9C4}" destId="{0916F4F8-16FD-43C9-A674-98BCC74F78FC}" srcOrd="0" destOrd="0" presId="urn:microsoft.com/office/officeart/2005/8/layout/hierarchy1"/>
    <dgm:cxn modelId="{165F0497-3B63-4796-BA7A-BA474D834633}" type="presParOf" srcId="{7E54E0E3-0699-4582-9202-9498ADBFB9C4}" destId="{E3F4A765-5C21-4905-A610-CCABBEA63B90}" srcOrd="1" destOrd="0" presId="urn:microsoft.com/office/officeart/2005/8/layout/hierarchy1"/>
    <dgm:cxn modelId="{68E8FB99-A2B4-4554-8BE1-8D79E630ADB3}" type="presParOf" srcId="{C948DA7E-A026-419A-948E-371A51D2FDE8}" destId="{C078AE00-8433-4684-8FE2-7B59BBF8E3E7}" srcOrd="1" destOrd="0" presId="urn:microsoft.com/office/officeart/2005/8/layout/hierarchy1"/>
    <dgm:cxn modelId="{9074A944-425B-494B-A23D-D965AE124CBF}" type="presParOf" srcId="{C078AE00-8433-4684-8FE2-7B59BBF8E3E7}" destId="{15C3198E-5120-425F-A404-00CC940FF1B3}" srcOrd="0" destOrd="0" presId="urn:microsoft.com/office/officeart/2005/8/layout/hierarchy1"/>
    <dgm:cxn modelId="{753438E2-6F57-4541-825B-95CDFC5CD554}" type="presParOf" srcId="{C078AE00-8433-4684-8FE2-7B59BBF8E3E7}" destId="{E9F2E23B-1EF8-4266-92BF-D7D24EBC9C20}" srcOrd="1" destOrd="0" presId="urn:microsoft.com/office/officeart/2005/8/layout/hierarchy1"/>
    <dgm:cxn modelId="{13954B45-0745-4273-9156-A233A5E75749}" type="presParOf" srcId="{E9F2E23B-1EF8-4266-92BF-D7D24EBC9C20}" destId="{93A14714-0E6B-4A3C-8C41-CCE810F18B3A}" srcOrd="0" destOrd="0" presId="urn:microsoft.com/office/officeart/2005/8/layout/hierarchy1"/>
    <dgm:cxn modelId="{BEB67F49-79BC-49F0-867C-30D4E0D21F8E}" type="presParOf" srcId="{93A14714-0E6B-4A3C-8C41-CCE810F18B3A}" destId="{259C4E3D-9F47-4794-A460-AF5EB12B844C}" srcOrd="0" destOrd="0" presId="urn:microsoft.com/office/officeart/2005/8/layout/hierarchy1"/>
    <dgm:cxn modelId="{962B95AF-85F1-4F52-8389-C23A57E6A509}" type="presParOf" srcId="{93A14714-0E6B-4A3C-8C41-CCE810F18B3A}" destId="{08AABA0C-AD55-4FE4-A78D-1BDA7D468403}" srcOrd="1" destOrd="0" presId="urn:microsoft.com/office/officeart/2005/8/layout/hierarchy1"/>
    <dgm:cxn modelId="{956443F9-E62C-4733-A5BB-D968F53F7E41}" type="presParOf" srcId="{E9F2E23B-1EF8-4266-92BF-D7D24EBC9C20}" destId="{52AB5B2A-35FF-467D-9D39-450A4FF0D9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Araraquara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Itápolis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Jaboticabal</a:t>
          </a:r>
          <a:endParaRPr lang="pt-BR" sz="1200" dirty="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F0410D87-D576-489E-9DDA-1BA288632B37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Matão</a:t>
          </a:r>
          <a:endParaRPr lang="pt-BR" sz="1200" dirty="0"/>
        </a:p>
      </dgm:t>
    </dgm:pt>
    <dgm:pt modelId="{76F34A09-2BB0-46AC-8D33-1A1D6D1773D1}" type="parTrans" cxnId="{AB9F19A6-EA9F-42A2-9554-1E0412D9A32F}">
      <dgm:prSet/>
      <dgm:spPr/>
      <dgm:t>
        <a:bodyPr/>
        <a:lstStyle/>
        <a:p>
          <a:endParaRPr lang="pt-BR" sz="1200"/>
        </a:p>
      </dgm:t>
    </dgm:pt>
    <dgm:pt modelId="{9DAC06A3-53A9-4F5C-9501-AFD98D998626}" type="sibTrans" cxnId="{AB9F19A6-EA9F-42A2-9554-1E0412D9A32F}">
      <dgm:prSet/>
      <dgm:spPr/>
      <dgm:t>
        <a:bodyPr/>
        <a:lstStyle/>
        <a:p>
          <a:endParaRPr lang="pt-BR" sz="1200"/>
        </a:p>
      </dgm:t>
    </dgm:pt>
    <dgm:pt modelId="{6DA0D8D3-60F5-4604-BB9E-939793F3DB88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Monte Alto</a:t>
          </a:r>
          <a:endParaRPr lang="pt-BR" sz="1200" dirty="0"/>
        </a:p>
      </dgm:t>
    </dgm:pt>
    <dgm:pt modelId="{B69ABF86-C929-4861-9706-97086E97A09A}" type="parTrans" cxnId="{C9D385C3-D7A3-4900-938C-6E62E792897C}">
      <dgm:prSet/>
      <dgm:spPr/>
      <dgm:t>
        <a:bodyPr/>
        <a:lstStyle/>
        <a:p>
          <a:endParaRPr lang="pt-BR" sz="1200"/>
        </a:p>
      </dgm:t>
    </dgm:pt>
    <dgm:pt modelId="{590FA01C-00C2-4172-B07D-294537F30A1D}" type="sibTrans" cxnId="{C9D385C3-D7A3-4900-938C-6E62E792897C}">
      <dgm:prSet/>
      <dgm:spPr/>
      <dgm:t>
        <a:bodyPr/>
        <a:lstStyle/>
        <a:p>
          <a:endParaRPr lang="pt-BR" sz="1200"/>
        </a:p>
      </dgm:t>
    </dgm:pt>
    <dgm:pt modelId="{1F5B4037-9999-4EC9-8205-D8AD87FD52C5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Taquaritinga</a:t>
          </a:r>
          <a:endParaRPr lang="pt-BR" sz="1200" dirty="0"/>
        </a:p>
      </dgm:t>
    </dgm:pt>
    <dgm:pt modelId="{B104720E-F967-4CEE-9604-277FA284DF24}" type="parTrans" cxnId="{49F0809C-6C67-4BD3-9E4F-55232CB7C81D}">
      <dgm:prSet/>
      <dgm:spPr/>
      <dgm:t>
        <a:bodyPr/>
        <a:lstStyle/>
        <a:p>
          <a:endParaRPr lang="pt-BR" sz="1200"/>
        </a:p>
      </dgm:t>
    </dgm:pt>
    <dgm:pt modelId="{0168C4BC-9470-4684-873F-232C627AD60E}" type="sibTrans" cxnId="{49F0809C-6C67-4BD3-9E4F-55232CB7C81D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510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5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5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1" presStyleCnt="5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1" presStyleCnt="5"/>
      <dgm:spPr/>
    </dgm:pt>
    <dgm:pt modelId="{4D9A1347-CC4F-477D-B3B5-F19D569BBA4E}" type="pres">
      <dgm:prSet presAssocID="{A5E144A2-BF76-407E-ACB9-38F2399B07B9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  <dgm:pt modelId="{80068DE4-76B8-4D1F-B1A9-722989CFA940}" type="pres">
      <dgm:prSet presAssocID="{76F34A09-2BB0-46AC-8D33-1A1D6D1773D1}" presName="Name10" presStyleLbl="parChTrans1D2" presStyleIdx="2" presStyleCnt="5"/>
      <dgm:spPr/>
      <dgm:t>
        <a:bodyPr/>
        <a:lstStyle/>
        <a:p>
          <a:endParaRPr lang="pt-BR"/>
        </a:p>
      </dgm:t>
    </dgm:pt>
    <dgm:pt modelId="{B11A39A9-2255-47BB-A34C-83834587DBBE}" type="pres">
      <dgm:prSet presAssocID="{F0410D87-D576-489E-9DDA-1BA288632B37}" presName="hierRoot2" presStyleCnt="0"/>
      <dgm:spPr/>
    </dgm:pt>
    <dgm:pt modelId="{2D0AC8C3-3408-4635-9989-43F039A6F19A}" type="pres">
      <dgm:prSet presAssocID="{F0410D87-D576-489E-9DDA-1BA288632B37}" presName="composite2" presStyleCnt="0"/>
      <dgm:spPr/>
    </dgm:pt>
    <dgm:pt modelId="{1E97831F-2532-439D-B8E5-108E7EAC2BFC}" type="pres">
      <dgm:prSet presAssocID="{F0410D87-D576-489E-9DDA-1BA288632B37}" presName="background2" presStyleLbl="node2" presStyleIdx="2" presStyleCnt="5"/>
      <dgm:spPr/>
    </dgm:pt>
    <dgm:pt modelId="{9E2B2BCC-27C7-4829-A388-3A5835C0CAB7}" type="pres">
      <dgm:prSet presAssocID="{F0410D87-D576-489E-9DDA-1BA288632B37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D9985B-99A4-435B-80E3-56E51C39F5E8}" type="pres">
      <dgm:prSet presAssocID="{F0410D87-D576-489E-9DDA-1BA288632B37}" presName="hierChild3" presStyleCnt="0"/>
      <dgm:spPr/>
    </dgm:pt>
    <dgm:pt modelId="{3EFE62F8-666F-4916-9C57-98FA83A7EB85}" type="pres">
      <dgm:prSet presAssocID="{B69ABF86-C929-4861-9706-97086E97A09A}" presName="Name10" presStyleLbl="parChTrans1D2" presStyleIdx="3" presStyleCnt="5"/>
      <dgm:spPr/>
      <dgm:t>
        <a:bodyPr/>
        <a:lstStyle/>
        <a:p>
          <a:endParaRPr lang="pt-BR"/>
        </a:p>
      </dgm:t>
    </dgm:pt>
    <dgm:pt modelId="{08736E9F-A10F-423D-9D7B-22524B899286}" type="pres">
      <dgm:prSet presAssocID="{6DA0D8D3-60F5-4604-BB9E-939793F3DB88}" presName="hierRoot2" presStyleCnt="0"/>
      <dgm:spPr/>
    </dgm:pt>
    <dgm:pt modelId="{CAA1376A-B6AF-4E3B-B7AE-FD9B854F87D8}" type="pres">
      <dgm:prSet presAssocID="{6DA0D8D3-60F5-4604-BB9E-939793F3DB88}" presName="composite2" presStyleCnt="0"/>
      <dgm:spPr/>
    </dgm:pt>
    <dgm:pt modelId="{4CE01FDD-CA3A-4121-83C1-321AD6E70715}" type="pres">
      <dgm:prSet presAssocID="{6DA0D8D3-60F5-4604-BB9E-939793F3DB88}" presName="background2" presStyleLbl="node2" presStyleIdx="3" presStyleCnt="5"/>
      <dgm:spPr/>
    </dgm:pt>
    <dgm:pt modelId="{1DE99656-EBC6-484C-96CC-14699971ABCF}" type="pres">
      <dgm:prSet presAssocID="{6DA0D8D3-60F5-4604-BB9E-939793F3DB88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64E4B30-0F22-434D-AFEC-05F84111B529}" type="pres">
      <dgm:prSet presAssocID="{6DA0D8D3-60F5-4604-BB9E-939793F3DB88}" presName="hierChild3" presStyleCnt="0"/>
      <dgm:spPr/>
    </dgm:pt>
    <dgm:pt modelId="{3A7C368C-5931-43F2-9A41-60B38891F205}" type="pres">
      <dgm:prSet presAssocID="{B104720E-F967-4CEE-9604-277FA284DF24}" presName="Name10" presStyleLbl="parChTrans1D2" presStyleIdx="4" presStyleCnt="5"/>
      <dgm:spPr/>
      <dgm:t>
        <a:bodyPr/>
        <a:lstStyle/>
        <a:p>
          <a:endParaRPr lang="pt-BR"/>
        </a:p>
      </dgm:t>
    </dgm:pt>
    <dgm:pt modelId="{56B12663-9724-4812-B305-114F7C78DD06}" type="pres">
      <dgm:prSet presAssocID="{1F5B4037-9999-4EC9-8205-D8AD87FD52C5}" presName="hierRoot2" presStyleCnt="0"/>
      <dgm:spPr/>
    </dgm:pt>
    <dgm:pt modelId="{F87C02FF-B8E6-4FEF-97ED-CB71246DC482}" type="pres">
      <dgm:prSet presAssocID="{1F5B4037-9999-4EC9-8205-D8AD87FD52C5}" presName="composite2" presStyleCnt="0"/>
      <dgm:spPr/>
    </dgm:pt>
    <dgm:pt modelId="{4BB9D44A-439A-4512-87BF-BAFF1B330C95}" type="pres">
      <dgm:prSet presAssocID="{1F5B4037-9999-4EC9-8205-D8AD87FD52C5}" presName="background2" presStyleLbl="node2" presStyleIdx="4" presStyleCnt="5"/>
      <dgm:spPr/>
    </dgm:pt>
    <dgm:pt modelId="{271C4B97-E8B1-4731-868E-9EB99FAC927A}" type="pres">
      <dgm:prSet presAssocID="{1F5B4037-9999-4EC9-8205-D8AD87FD52C5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BCE90B-FF4E-48CD-875E-417E97155172}" type="pres">
      <dgm:prSet presAssocID="{1F5B4037-9999-4EC9-8205-D8AD87FD52C5}" presName="hierChild3" presStyleCnt="0"/>
      <dgm:spPr/>
    </dgm:pt>
  </dgm:ptLst>
  <dgm:cxnLst>
    <dgm:cxn modelId="{1D714391-558B-4635-9A41-4D0C59266440}" type="presOf" srcId="{B79A7B69-EC9F-453D-BF60-39F1D563FB5A}" destId="{E3F4A765-5C21-4905-A610-CCABBEA63B90}" srcOrd="0" destOrd="0" presId="urn:microsoft.com/office/officeart/2005/8/layout/hierarchy1"/>
    <dgm:cxn modelId="{42025CAC-7A74-4EC1-AC93-E87D9181AB86}" type="presOf" srcId="{B104720E-F967-4CEE-9604-277FA284DF24}" destId="{3A7C368C-5931-43F2-9A41-60B38891F205}" srcOrd="0" destOrd="0" presId="urn:microsoft.com/office/officeart/2005/8/layout/hierarchy1"/>
    <dgm:cxn modelId="{ED001A80-E209-4F11-8968-4076E74E5DEE}" type="presOf" srcId="{B69ABF86-C929-4861-9706-97086E97A09A}" destId="{3EFE62F8-666F-4916-9C57-98FA83A7EB85}" srcOrd="0" destOrd="0" presId="urn:microsoft.com/office/officeart/2005/8/layout/hierarchy1"/>
    <dgm:cxn modelId="{0F139089-EFFF-4371-B4E0-4C01F9D0F10F}" type="presOf" srcId="{0D4A6DFC-B323-41D0-B32E-A66E5F835DE6}" destId="{CD0A12C2-5ED7-4459-8EAD-66156F918689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4D310448-5320-44A2-9074-7A3F3C85D31B}" type="presOf" srcId="{A5E144A2-BF76-407E-ACB9-38F2399B07B9}" destId="{4D9A1347-CC4F-477D-B3B5-F19D569BBA4E}" srcOrd="0" destOrd="0" presId="urn:microsoft.com/office/officeart/2005/8/layout/hierarchy1"/>
    <dgm:cxn modelId="{C9D385C3-D7A3-4900-938C-6E62E792897C}" srcId="{B79A7B69-EC9F-453D-BF60-39F1D563FB5A}" destId="{6DA0D8D3-60F5-4604-BB9E-939793F3DB88}" srcOrd="3" destOrd="0" parTransId="{B69ABF86-C929-4861-9706-97086E97A09A}" sibTransId="{590FA01C-00C2-4172-B07D-294537F30A1D}"/>
    <dgm:cxn modelId="{63A1399D-75DD-4180-83E4-4A264BFB4108}" type="presOf" srcId="{1F5B4037-9999-4EC9-8205-D8AD87FD52C5}" destId="{271C4B97-E8B1-4731-868E-9EB99FAC927A}" srcOrd="0" destOrd="0" presId="urn:microsoft.com/office/officeart/2005/8/layout/hierarchy1"/>
    <dgm:cxn modelId="{AFEE1341-5D43-4F97-B7AE-7E54E709E64A}" type="presOf" srcId="{8C2091DA-E842-45AF-A117-59BA9351ED6A}" destId="{08AABA0C-AD55-4FE4-A78D-1BDA7D468403}" srcOrd="0" destOrd="0" presId="urn:microsoft.com/office/officeart/2005/8/layout/hierarchy1"/>
    <dgm:cxn modelId="{3E9D02D1-F03B-4680-A305-F2F651F1343D}" type="presOf" srcId="{F0410D87-D576-489E-9DDA-1BA288632B37}" destId="{9E2B2BCC-27C7-4829-A388-3A5835C0CAB7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9F0809C-6C67-4BD3-9E4F-55232CB7C81D}" srcId="{B79A7B69-EC9F-453D-BF60-39F1D563FB5A}" destId="{1F5B4037-9999-4EC9-8205-D8AD87FD52C5}" srcOrd="4" destOrd="0" parTransId="{B104720E-F967-4CEE-9604-277FA284DF24}" sibTransId="{0168C4BC-9470-4684-873F-232C627AD60E}"/>
    <dgm:cxn modelId="{DEC4FDBC-831A-4CF6-AF0F-25DAE55A9D93}" srcId="{B79A7B69-EC9F-453D-BF60-39F1D563FB5A}" destId="{A5E144A2-BF76-407E-ACB9-38F2399B07B9}" srcOrd="1" destOrd="0" parTransId="{1745C903-455B-4E0F-81B9-FFA1EB494A76}" sibTransId="{143672D2-364F-4A21-A13A-00ED26E2B4BC}"/>
    <dgm:cxn modelId="{E4170065-E2EE-4459-85F5-452AF61A2094}" type="presOf" srcId="{1745C903-455B-4E0F-81B9-FFA1EB494A76}" destId="{96EE7A5F-9C8E-42C1-ABCB-68EA188EC3A2}" srcOrd="0" destOrd="0" presId="urn:microsoft.com/office/officeart/2005/8/layout/hierarchy1"/>
    <dgm:cxn modelId="{BDB8B546-66A5-4287-953C-7366FF8EE04B}" type="presOf" srcId="{0ABF0C28-76C2-446C-B32E-83DC2DD2A841}" destId="{15C3198E-5120-425F-A404-00CC940FF1B3}" srcOrd="0" destOrd="0" presId="urn:microsoft.com/office/officeart/2005/8/layout/hierarchy1"/>
    <dgm:cxn modelId="{282481B2-E7F6-4573-98D9-C3BCCF0A497C}" type="presOf" srcId="{76F34A09-2BB0-46AC-8D33-1A1D6D1773D1}" destId="{80068DE4-76B8-4D1F-B1A9-722989CFA940}" srcOrd="0" destOrd="0" presId="urn:microsoft.com/office/officeart/2005/8/layout/hierarchy1"/>
    <dgm:cxn modelId="{0D37C3C7-176C-4042-81E6-F10AFB272F7E}" type="presOf" srcId="{6DA0D8D3-60F5-4604-BB9E-939793F3DB88}" destId="{1DE99656-EBC6-484C-96CC-14699971ABCF}" srcOrd="0" destOrd="0" presId="urn:microsoft.com/office/officeart/2005/8/layout/hierarchy1"/>
    <dgm:cxn modelId="{AB9F19A6-EA9F-42A2-9554-1E0412D9A32F}" srcId="{B79A7B69-EC9F-453D-BF60-39F1D563FB5A}" destId="{F0410D87-D576-489E-9DDA-1BA288632B37}" srcOrd="2" destOrd="0" parTransId="{76F34A09-2BB0-46AC-8D33-1A1D6D1773D1}" sibTransId="{9DAC06A3-53A9-4F5C-9501-AFD98D998626}"/>
    <dgm:cxn modelId="{EFC5D54E-9D89-4DA6-BDE1-F8F51DA39B9A}" type="presParOf" srcId="{CD0A12C2-5ED7-4459-8EAD-66156F918689}" destId="{C948DA7E-A026-419A-948E-371A51D2FDE8}" srcOrd="0" destOrd="0" presId="urn:microsoft.com/office/officeart/2005/8/layout/hierarchy1"/>
    <dgm:cxn modelId="{6A457782-E56D-4305-A807-9323323CC436}" type="presParOf" srcId="{C948DA7E-A026-419A-948E-371A51D2FDE8}" destId="{7E54E0E3-0699-4582-9202-9498ADBFB9C4}" srcOrd="0" destOrd="0" presId="urn:microsoft.com/office/officeart/2005/8/layout/hierarchy1"/>
    <dgm:cxn modelId="{7F30F769-14FA-4FEF-A635-5BB5F0396323}" type="presParOf" srcId="{7E54E0E3-0699-4582-9202-9498ADBFB9C4}" destId="{0916F4F8-16FD-43C9-A674-98BCC74F78FC}" srcOrd="0" destOrd="0" presId="urn:microsoft.com/office/officeart/2005/8/layout/hierarchy1"/>
    <dgm:cxn modelId="{B966846B-EAC6-4F56-A83C-E37E9A3A3E95}" type="presParOf" srcId="{7E54E0E3-0699-4582-9202-9498ADBFB9C4}" destId="{E3F4A765-5C21-4905-A610-CCABBEA63B90}" srcOrd="1" destOrd="0" presId="urn:microsoft.com/office/officeart/2005/8/layout/hierarchy1"/>
    <dgm:cxn modelId="{971EF99D-F21D-41F2-B0BA-235EDE077ED2}" type="presParOf" srcId="{C948DA7E-A026-419A-948E-371A51D2FDE8}" destId="{C078AE00-8433-4684-8FE2-7B59BBF8E3E7}" srcOrd="1" destOrd="0" presId="urn:microsoft.com/office/officeart/2005/8/layout/hierarchy1"/>
    <dgm:cxn modelId="{08285DB7-949E-4A2D-A8AC-8DC9B4E5D5FF}" type="presParOf" srcId="{C078AE00-8433-4684-8FE2-7B59BBF8E3E7}" destId="{15C3198E-5120-425F-A404-00CC940FF1B3}" srcOrd="0" destOrd="0" presId="urn:microsoft.com/office/officeart/2005/8/layout/hierarchy1"/>
    <dgm:cxn modelId="{F0A8C881-F53D-4AB7-AD77-52B7CB1051C0}" type="presParOf" srcId="{C078AE00-8433-4684-8FE2-7B59BBF8E3E7}" destId="{E9F2E23B-1EF8-4266-92BF-D7D24EBC9C20}" srcOrd="1" destOrd="0" presId="urn:microsoft.com/office/officeart/2005/8/layout/hierarchy1"/>
    <dgm:cxn modelId="{6C3467E9-438D-45B0-A9E2-9B851A6EA67E}" type="presParOf" srcId="{E9F2E23B-1EF8-4266-92BF-D7D24EBC9C20}" destId="{93A14714-0E6B-4A3C-8C41-CCE810F18B3A}" srcOrd="0" destOrd="0" presId="urn:microsoft.com/office/officeart/2005/8/layout/hierarchy1"/>
    <dgm:cxn modelId="{982F2FC0-211C-4BC2-9C32-186A09F0AFF5}" type="presParOf" srcId="{93A14714-0E6B-4A3C-8C41-CCE810F18B3A}" destId="{259C4E3D-9F47-4794-A460-AF5EB12B844C}" srcOrd="0" destOrd="0" presId="urn:microsoft.com/office/officeart/2005/8/layout/hierarchy1"/>
    <dgm:cxn modelId="{16083391-777D-4F2B-A1A6-E9E2BEEE0904}" type="presParOf" srcId="{93A14714-0E6B-4A3C-8C41-CCE810F18B3A}" destId="{08AABA0C-AD55-4FE4-A78D-1BDA7D468403}" srcOrd="1" destOrd="0" presId="urn:microsoft.com/office/officeart/2005/8/layout/hierarchy1"/>
    <dgm:cxn modelId="{6059FF83-7F14-4486-B081-ED358EA13CCA}" type="presParOf" srcId="{E9F2E23B-1EF8-4266-92BF-D7D24EBC9C20}" destId="{52AB5B2A-35FF-467D-9D39-450A4FF0D955}" srcOrd="1" destOrd="0" presId="urn:microsoft.com/office/officeart/2005/8/layout/hierarchy1"/>
    <dgm:cxn modelId="{639EABB7-C717-448B-8205-60640CDCC211}" type="presParOf" srcId="{C078AE00-8433-4684-8FE2-7B59BBF8E3E7}" destId="{96EE7A5F-9C8E-42C1-ABCB-68EA188EC3A2}" srcOrd="2" destOrd="0" presId="urn:microsoft.com/office/officeart/2005/8/layout/hierarchy1"/>
    <dgm:cxn modelId="{9B3CE644-FAFD-48DC-BD5F-A97A350A164E}" type="presParOf" srcId="{C078AE00-8433-4684-8FE2-7B59BBF8E3E7}" destId="{74A744B8-11F7-4021-85A2-E73BB20A9C39}" srcOrd="3" destOrd="0" presId="urn:microsoft.com/office/officeart/2005/8/layout/hierarchy1"/>
    <dgm:cxn modelId="{2305979F-B70D-40D4-9F89-4995C9BF6AA0}" type="presParOf" srcId="{74A744B8-11F7-4021-85A2-E73BB20A9C39}" destId="{1755715D-0B4F-485A-9862-E91C42E0C618}" srcOrd="0" destOrd="0" presId="urn:microsoft.com/office/officeart/2005/8/layout/hierarchy1"/>
    <dgm:cxn modelId="{5C335D34-B43D-4E85-B500-DD332AA79A0E}" type="presParOf" srcId="{1755715D-0B4F-485A-9862-E91C42E0C618}" destId="{7C035DD7-2665-4C46-8EE7-E68CF876212F}" srcOrd="0" destOrd="0" presId="urn:microsoft.com/office/officeart/2005/8/layout/hierarchy1"/>
    <dgm:cxn modelId="{0B0F635A-0B5F-4246-B945-F2897588ADBE}" type="presParOf" srcId="{1755715D-0B4F-485A-9862-E91C42E0C618}" destId="{4D9A1347-CC4F-477D-B3B5-F19D569BBA4E}" srcOrd="1" destOrd="0" presId="urn:microsoft.com/office/officeart/2005/8/layout/hierarchy1"/>
    <dgm:cxn modelId="{2414BA39-8A2E-4BDD-A0D4-635972A5FFE1}" type="presParOf" srcId="{74A744B8-11F7-4021-85A2-E73BB20A9C39}" destId="{C4AA7DBF-6C3B-41F9-B26A-18F28D3D206F}" srcOrd="1" destOrd="0" presId="urn:microsoft.com/office/officeart/2005/8/layout/hierarchy1"/>
    <dgm:cxn modelId="{1903BE01-4C51-4F31-8EC3-BD3BD6682A06}" type="presParOf" srcId="{C078AE00-8433-4684-8FE2-7B59BBF8E3E7}" destId="{80068DE4-76B8-4D1F-B1A9-722989CFA940}" srcOrd="4" destOrd="0" presId="urn:microsoft.com/office/officeart/2005/8/layout/hierarchy1"/>
    <dgm:cxn modelId="{82315739-1EFA-4F27-957C-5441B8D63852}" type="presParOf" srcId="{C078AE00-8433-4684-8FE2-7B59BBF8E3E7}" destId="{B11A39A9-2255-47BB-A34C-83834587DBBE}" srcOrd="5" destOrd="0" presId="urn:microsoft.com/office/officeart/2005/8/layout/hierarchy1"/>
    <dgm:cxn modelId="{877F896E-29A2-45A1-B39C-E3F7B7EBE600}" type="presParOf" srcId="{B11A39A9-2255-47BB-A34C-83834587DBBE}" destId="{2D0AC8C3-3408-4635-9989-43F039A6F19A}" srcOrd="0" destOrd="0" presId="urn:microsoft.com/office/officeart/2005/8/layout/hierarchy1"/>
    <dgm:cxn modelId="{1D37EA63-AC12-4A66-8972-731F88BFEC57}" type="presParOf" srcId="{2D0AC8C3-3408-4635-9989-43F039A6F19A}" destId="{1E97831F-2532-439D-B8E5-108E7EAC2BFC}" srcOrd="0" destOrd="0" presId="urn:microsoft.com/office/officeart/2005/8/layout/hierarchy1"/>
    <dgm:cxn modelId="{6F2EBC4D-AA70-4E01-B71C-D99AB92D4A33}" type="presParOf" srcId="{2D0AC8C3-3408-4635-9989-43F039A6F19A}" destId="{9E2B2BCC-27C7-4829-A388-3A5835C0CAB7}" srcOrd="1" destOrd="0" presId="urn:microsoft.com/office/officeart/2005/8/layout/hierarchy1"/>
    <dgm:cxn modelId="{34785523-B29F-4137-A7AE-0885233F41BE}" type="presParOf" srcId="{B11A39A9-2255-47BB-A34C-83834587DBBE}" destId="{8CD9985B-99A4-435B-80E3-56E51C39F5E8}" srcOrd="1" destOrd="0" presId="urn:microsoft.com/office/officeart/2005/8/layout/hierarchy1"/>
    <dgm:cxn modelId="{B83524A3-0B65-40A9-BA20-00CCB97AF314}" type="presParOf" srcId="{C078AE00-8433-4684-8FE2-7B59BBF8E3E7}" destId="{3EFE62F8-666F-4916-9C57-98FA83A7EB85}" srcOrd="6" destOrd="0" presId="urn:microsoft.com/office/officeart/2005/8/layout/hierarchy1"/>
    <dgm:cxn modelId="{FB9DCA52-BA1A-4B91-BB4E-752DC395685E}" type="presParOf" srcId="{C078AE00-8433-4684-8FE2-7B59BBF8E3E7}" destId="{08736E9F-A10F-423D-9D7B-22524B899286}" srcOrd="7" destOrd="0" presId="urn:microsoft.com/office/officeart/2005/8/layout/hierarchy1"/>
    <dgm:cxn modelId="{0CBB0BDA-7FA0-48A4-950C-1B984AEC128D}" type="presParOf" srcId="{08736E9F-A10F-423D-9D7B-22524B899286}" destId="{CAA1376A-B6AF-4E3B-B7AE-FD9B854F87D8}" srcOrd="0" destOrd="0" presId="urn:microsoft.com/office/officeart/2005/8/layout/hierarchy1"/>
    <dgm:cxn modelId="{443613BF-6D18-437A-B0D0-153447C245AC}" type="presParOf" srcId="{CAA1376A-B6AF-4E3B-B7AE-FD9B854F87D8}" destId="{4CE01FDD-CA3A-4121-83C1-321AD6E70715}" srcOrd="0" destOrd="0" presId="urn:microsoft.com/office/officeart/2005/8/layout/hierarchy1"/>
    <dgm:cxn modelId="{FA363135-CF47-45AB-8099-B27B93ACD355}" type="presParOf" srcId="{CAA1376A-B6AF-4E3B-B7AE-FD9B854F87D8}" destId="{1DE99656-EBC6-484C-96CC-14699971ABCF}" srcOrd="1" destOrd="0" presId="urn:microsoft.com/office/officeart/2005/8/layout/hierarchy1"/>
    <dgm:cxn modelId="{3CF09DD9-C191-4E26-8C7C-BD83AD7ECC25}" type="presParOf" srcId="{08736E9F-A10F-423D-9D7B-22524B899286}" destId="{A64E4B30-0F22-434D-AFEC-05F84111B529}" srcOrd="1" destOrd="0" presId="urn:microsoft.com/office/officeart/2005/8/layout/hierarchy1"/>
    <dgm:cxn modelId="{739C544E-F34C-4346-8D07-5C44E7A28AF7}" type="presParOf" srcId="{C078AE00-8433-4684-8FE2-7B59BBF8E3E7}" destId="{3A7C368C-5931-43F2-9A41-60B38891F205}" srcOrd="8" destOrd="0" presId="urn:microsoft.com/office/officeart/2005/8/layout/hierarchy1"/>
    <dgm:cxn modelId="{954D7B7A-87B4-4865-9744-8252B7BC0587}" type="presParOf" srcId="{C078AE00-8433-4684-8FE2-7B59BBF8E3E7}" destId="{56B12663-9724-4812-B305-114F7C78DD06}" srcOrd="9" destOrd="0" presId="urn:microsoft.com/office/officeart/2005/8/layout/hierarchy1"/>
    <dgm:cxn modelId="{31685F34-4EEB-4A99-9D79-60050857393F}" type="presParOf" srcId="{56B12663-9724-4812-B305-114F7C78DD06}" destId="{F87C02FF-B8E6-4FEF-97ED-CB71246DC482}" srcOrd="0" destOrd="0" presId="urn:microsoft.com/office/officeart/2005/8/layout/hierarchy1"/>
    <dgm:cxn modelId="{28895264-305B-465F-B4BD-32464B2285D6}" type="presParOf" srcId="{F87C02FF-B8E6-4FEF-97ED-CB71246DC482}" destId="{4BB9D44A-439A-4512-87BF-BAFF1B330C95}" srcOrd="0" destOrd="0" presId="urn:microsoft.com/office/officeart/2005/8/layout/hierarchy1"/>
    <dgm:cxn modelId="{EEF56E3B-D4DF-49D1-BA6E-AB6DCC1CAE59}" type="presParOf" srcId="{F87C02FF-B8E6-4FEF-97ED-CB71246DC482}" destId="{271C4B97-E8B1-4731-868E-9EB99FAC927A}" srcOrd="1" destOrd="0" presId="urn:microsoft.com/office/officeart/2005/8/layout/hierarchy1"/>
    <dgm:cxn modelId="{1562FA46-65A4-481D-9DE4-954C65496600}" type="presParOf" srcId="{56B12663-9724-4812-B305-114F7C78DD06}" destId="{62BCE90B-FF4E-48CD-875E-417E971551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São Carlos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Descalvado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1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1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</dgm:ptLst>
  <dgm:cxnLst>
    <dgm:cxn modelId="{F8C7C45E-B525-4F93-9D2A-907AA656CE27}" type="presOf" srcId="{8C2091DA-E842-45AF-A117-59BA9351ED6A}" destId="{08AABA0C-AD55-4FE4-A78D-1BDA7D468403}" srcOrd="0" destOrd="0" presId="urn:microsoft.com/office/officeart/2005/8/layout/hierarchy1"/>
    <dgm:cxn modelId="{DDE2284F-8BAF-4339-ABC8-59412667E9B3}" type="presOf" srcId="{0ABF0C28-76C2-446C-B32E-83DC2DD2A841}" destId="{15C3198E-5120-425F-A404-00CC940FF1B3}" srcOrd="0" destOrd="0" presId="urn:microsoft.com/office/officeart/2005/8/layout/hierarchy1"/>
    <dgm:cxn modelId="{0E94A376-A80C-427A-A8A3-9B5FD2555B33}" type="presOf" srcId="{B79A7B69-EC9F-453D-BF60-39F1D563FB5A}" destId="{E3F4A765-5C21-4905-A610-CCABBEA63B90}" srcOrd="0" destOrd="0" presId="urn:microsoft.com/office/officeart/2005/8/layout/hierarchy1"/>
    <dgm:cxn modelId="{72DC3F98-EF1B-4A9B-8FE0-94F887F1D493}" type="presOf" srcId="{0D4A6DFC-B323-41D0-B32E-A66E5F835DE6}" destId="{CD0A12C2-5ED7-4459-8EAD-66156F918689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B889947E-48E8-4B5A-A90D-DA7531E091CF}" type="presParOf" srcId="{CD0A12C2-5ED7-4459-8EAD-66156F918689}" destId="{C948DA7E-A026-419A-948E-371A51D2FDE8}" srcOrd="0" destOrd="0" presId="urn:microsoft.com/office/officeart/2005/8/layout/hierarchy1"/>
    <dgm:cxn modelId="{E13AD9E9-76B9-42E2-BC55-84E8B733D68B}" type="presParOf" srcId="{C948DA7E-A026-419A-948E-371A51D2FDE8}" destId="{7E54E0E3-0699-4582-9202-9498ADBFB9C4}" srcOrd="0" destOrd="0" presId="urn:microsoft.com/office/officeart/2005/8/layout/hierarchy1"/>
    <dgm:cxn modelId="{832FE615-53BC-450D-ABAC-DD981D61BFEA}" type="presParOf" srcId="{7E54E0E3-0699-4582-9202-9498ADBFB9C4}" destId="{0916F4F8-16FD-43C9-A674-98BCC74F78FC}" srcOrd="0" destOrd="0" presId="urn:microsoft.com/office/officeart/2005/8/layout/hierarchy1"/>
    <dgm:cxn modelId="{CAAF7D7B-6743-4193-A846-31C2C7700EA7}" type="presParOf" srcId="{7E54E0E3-0699-4582-9202-9498ADBFB9C4}" destId="{E3F4A765-5C21-4905-A610-CCABBEA63B90}" srcOrd="1" destOrd="0" presId="urn:microsoft.com/office/officeart/2005/8/layout/hierarchy1"/>
    <dgm:cxn modelId="{7EBAD5EF-3CBB-4E1C-8444-93228D9C7667}" type="presParOf" srcId="{C948DA7E-A026-419A-948E-371A51D2FDE8}" destId="{C078AE00-8433-4684-8FE2-7B59BBF8E3E7}" srcOrd="1" destOrd="0" presId="urn:microsoft.com/office/officeart/2005/8/layout/hierarchy1"/>
    <dgm:cxn modelId="{E41B72BC-C7B1-47C0-B9D0-A4FFACCD8D0D}" type="presParOf" srcId="{C078AE00-8433-4684-8FE2-7B59BBF8E3E7}" destId="{15C3198E-5120-425F-A404-00CC940FF1B3}" srcOrd="0" destOrd="0" presId="urn:microsoft.com/office/officeart/2005/8/layout/hierarchy1"/>
    <dgm:cxn modelId="{13C0093F-93B5-4A40-8760-5C75304FD832}" type="presParOf" srcId="{C078AE00-8433-4684-8FE2-7B59BBF8E3E7}" destId="{E9F2E23B-1EF8-4266-92BF-D7D24EBC9C20}" srcOrd="1" destOrd="0" presId="urn:microsoft.com/office/officeart/2005/8/layout/hierarchy1"/>
    <dgm:cxn modelId="{B6978BFF-EA6B-4AED-8065-FE0C73147A0B}" type="presParOf" srcId="{E9F2E23B-1EF8-4266-92BF-D7D24EBC9C20}" destId="{93A14714-0E6B-4A3C-8C41-CCE810F18B3A}" srcOrd="0" destOrd="0" presId="urn:microsoft.com/office/officeart/2005/8/layout/hierarchy1"/>
    <dgm:cxn modelId="{22F9A6A9-E487-4DD8-B2ED-9009B0E6E71B}" type="presParOf" srcId="{93A14714-0E6B-4A3C-8C41-CCE810F18B3A}" destId="{259C4E3D-9F47-4794-A460-AF5EB12B844C}" srcOrd="0" destOrd="0" presId="urn:microsoft.com/office/officeart/2005/8/layout/hierarchy1"/>
    <dgm:cxn modelId="{04A99E75-3B91-4473-99CA-B8E32BAD882E}" type="presParOf" srcId="{93A14714-0E6B-4A3C-8C41-CCE810F18B3A}" destId="{08AABA0C-AD55-4FE4-A78D-1BDA7D468403}" srcOrd="1" destOrd="0" presId="urn:microsoft.com/office/officeart/2005/8/layout/hierarchy1"/>
    <dgm:cxn modelId="{5952723A-49E5-4BC0-8DDD-DA81DDFE8B91}" type="presParOf" srcId="{E9F2E23B-1EF8-4266-92BF-D7D24EBC9C20}" destId="{52AB5B2A-35FF-467D-9D39-450A4FF0D9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Pirassununga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Leme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71D348EF-463E-45BB-AE3C-5EB2A20DA7D0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Porto Ferreira</a:t>
          </a:r>
          <a:endParaRPr lang="pt-BR" sz="1200" dirty="0"/>
        </a:p>
      </dgm:t>
    </dgm:pt>
    <dgm:pt modelId="{98334D38-C197-44B5-8E73-BED4687FD6BB}" type="parTrans" cxnId="{E267E393-D640-439A-9AF8-F304CB2017A8}">
      <dgm:prSet/>
      <dgm:spPr/>
      <dgm:t>
        <a:bodyPr/>
        <a:lstStyle/>
        <a:p>
          <a:endParaRPr lang="pt-BR" sz="1200"/>
        </a:p>
      </dgm:t>
    </dgm:pt>
    <dgm:pt modelId="{C946D971-AA68-4D8D-8EE3-7C027205EC68}" type="sibTrans" cxnId="{E267E393-D640-439A-9AF8-F304CB2017A8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2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471DC8BD-79D5-46E6-89B2-28765DEB0BBB}" type="pres">
      <dgm:prSet presAssocID="{98334D38-C197-44B5-8E73-BED4687FD6BB}" presName="Name10" presStyleLbl="parChTrans1D2" presStyleIdx="1" presStyleCnt="2"/>
      <dgm:spPr/>
      <dgm:t>
        <a:bodyPr/>
        <a:lstStyle/>
        <a:p>
          <a:endParaRPr lang="pt-BR"/>
        </a:p>
      </dgm:t>
    </dgm:pt>
    <dgm:pt modelId="{8374DEB3-F2E3-4330-9598-DEADD6EEF02F}" type="pres">
      <dgm:prSet presAssocID="{71D348EF-463E-45BB-AE3C-5EB2A20DA7D0}" presName="hierRoot2" presStyleCnt="0"/>
      <dgm:spPr/>
    </dgm:pt>
    <dgm:pt modelId="{7E8E00A5-A00D-48CB-860F-7E189BBADEC5}" type="pres">
      <dgm:prSet presAssocID="{71D348EF-463E-45BB-AE3C-5EB2A20DA7D0}" presName="composite2" presStyleCnt="0"/>
      <dgm:spPr/>
    </dgm:pt>
    <dgm:pt modelId="{8429F731-9AC8-4F3A-9B7A-754471B36B17}" type="pres">
      <dgm:prSet presAssocID="{71D348EF-463E-45BB-AE3C-5EB2A20DA7D0}" presName="background2" presStyleLbl="node2" presStyleIdx="1" presStyleCnt="2"/>
      <dgm:spPr/>
    </dgm:pt>
    <dgm:pt modelId="{6DAAFE08-93C8-4733-B8A8-1B0D1090B2DC}" type="pres">
      <dgm:prSet presAssocID="{71D348EF-463E-45BB-AE3C-5EB2A20DA7D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351A224-D252-4398-8115-F091E7BEFDE7}" type="pres">
      <dgm:prSet presAssocID="{71D348EF-463E-45BB-AE3C-5EB2A20DA7D0}" presName="hierChild3" presStyleCnt="0"/>
      <dgm:spPr/>
    </dgm:pt>
  </dgm:ptLst>
  <dgm:cxnLst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E267E393-D640-439A-9AF8-F304CB2017A8}" srcId="{B79A7B69-EC9F-453D-BF60-39F1D563FB5A}" destId="{71D348EF-463E-45BB-AE3C-5EB2A20DA7D0}" srcOrd="1" destOrd="0" parTransId="{98334D38-C197-44B5-8E73-BED4687FD6BB}" sibTransId="{C946D971-AA68-4D8D-8EE3-7C027205EC68}"/>
    <dgm:cxn modelId="{663F3682-56F4-4AFB-B91D-97FFF5B400AE}" type="presOf" srcId="{B79A7B69-EC9F-453D-BF60-39F1D563FB5A}" destId="{E3F4A765-5C21-4905-A610-CCABBEA63B90}" srcOrd="0" destOrd="0" presId="urn:microsoft.com/office/officeart/2005/8/layout/hierarchy1"/>
    <dgm:cxn modelId="{CE5C3176-FC49-47F7-B7DB-3F3477F40129}" type="presOf" srcId="{71D348EF-463E-45BB-AE3C-5EB2A20DA7D0}" destId="{6DAAFE08-93C8-4733-B8A8-1B0D1090B2DC}" srcOrd="0" destOrd="0" presId="urn:microsoft.com/office/officeart/2005/8/layout/hierarchy1"/>
    <dgm:cxn modelId="{FE467DB8-1931-4738-8F63-84F62A0F710A}" type="presOf" srcId="{0ABF0C28-76C2-446C-B32E-83DC2DD2A841}" destId="{15C3198E-5120-425F-A404-00CC940FF1B3}" srcOrd="0" destOrd="0" presId="urn:microsoft.com/office/officeart/2005/8/layout/hierarchy1"/>
    <dgm:cxn modelId="{7EF6AAE0-2472-4CF0-9548-A0D32C821C12}" type="presOf" srcId="{8C2091DA-E842-45AF-A117-59BA9351ED6A}" destId="{08AABA0C-AD55-4FE4-A78D-1BDA7D468403}" srcOrd="0" destOrd="0" presId="urn:microsoft.com/office/officeart/2005/8/layout/hierarchy1"/>
    <dgm:cxn modelId="{98E36E83-9339-429D-B5AB-04CF0D774584}" type="presOf" srcId="{98334D38-C197-44B5-8E73-BED4687FD6BB}" destId="{471DC8BD-79D5-46E6-89B2-28765DEB0BBB}" srcOrd="0" destOrd="0" presId="urn:microsoft.com/office/officeart/2005/8/layout/hierarchy1"/>
    <dgm:cxn modelId="{81320030-47D6-4D92-B540-6FAD49B6073B}" type="presOf" srcId="{0D4A6DFC-B323-41D0-B32E-A66E5F835DE6}" destId="{CD0A12C2-5ED7-4459-8EAD-66156F918689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11DC516F-B25F-4EEE-B955-1227020351E8}" type="presParOf" srcId="{CD0A12C2-5ED7-4459-8EAD-66156F918689}" destId="{C948DA7E-A026-419A-948E-371A51D2FDE8}" srcOrd="0" destOrd="0" presId="urn:microsoft.com/office/officeart/2005/8/layout/hierarchy1"/>
    <dgm:cxn modelId="{AF93AFF1-3095-4951-A776-CE7CF0ABECE2}" type="presParOf" srcId="{C948DA7E-A026-419A-948E-371A51D2FDE8}" destId="{7E54E0E3-0699-4582-9202-9498ADBFB9C4}" srcOrd="0" destOrd="0" presId="urn:microsoft.com/office/officeart/2005/8/layout/hierarchy1"/>
    <dgm:cxn modelId="{34767CF2-0940-424D-8A2F-CAE5EE2CE57B}" type="presParOf" srcId="{7E54E0E3-0699-4582-9202-9498ADBFB9C4}" destId="{0916F4F8-16FD-43C9-A674-98BCC74F78FC}" srcOrd="0" destOrd="0" presId="urn:microsoft.com/office/officeart/2005/8/layout/hierarchy1"/>
    <dgm:cxn modelId="{47669C7A-17F2-4CAC-8911-88F3861D0EC5}" type="presParOf" srcId="{7E54E0E3-0699-4582-9202-9498ADBFB9C4}" destId="{E3F4A765-5C21-4905-A610-CCABBEA63B90}" srcOrd="1" destOrd="0" presId="urn:microsoft.com/office/officeart/2005/8/layout/hierarchy1"/>
    <dgm:cxn modelId="{4D5D4D8C-6B18-4705-B0A8-C1D993AD166B}" type="presParOf" srcId="{C948DA7E-A026-419A-948E-371A51D2FDE8}" destId="{C078AE00-8433-4684-8FE2-7B59BBF8E3E7}" srcOrd="1" destOrd="0" presId="urn:microsoft.com/office/officeart/2005/8/layout/hierarchy1"/>
    <dgm:cxn modelId="{731CC4A4-0BA0-4691-98C8-3143E9D54A8D}" type="presParOf" srcId="{C078AE00-8433-4684-8FE2-7B59BBF8E3E7}" destId="{15C3198E-5120-425F-A404-00CC940FF1B3}" srcOrd="0" destOrd="0" presId="urn:microsoft.com/office/officeart/2005/8/layout/hierarchy1"/>
    <dgm:cxn modelId="{87F38E47-A2BF-45CE-AEDD-ECA23CECB9E3}" type="presParOf" srcId="{C078AE00-8433-4684-8FE2-7B59BBF8E3E7}" destId="{E9F2E23B-1EF8-4266-92BF-D7D24EBC9C20}" srcOrd="1" destOrd="0" presId="urn:microsoft.com/office/officeart/2005/8/layout/hierarchy1"/>
    <dgm:cxn modelId="{0188B0C0-4300-4780-842C-67D85A6D91D3}" type="presParOf" srcId="{E9F2E23B-1EF8-4266-92BF-D7D24EBC9C20}" destId="{93A14714-0E6B-4A3C-8C41-CCE810F18B3A}" srcOrd="0" destOrd="0" presId="urn:microsoft.com/office/officeart/2005/8/layout/hierarchy1"/>
    <dgm:cxn modelId="{F6EB2744-AF2D-4A39-8CA6-A69D769C99D5}" type="presParOf" srcId="{93A14714-0E6B-4A3C-8C41-CCE810F18B3A}" destId="{259C4E3D-9F47-4794-A460-AF5EB12B844C}" srcOrd="0" destOrd="0" presId="urn:microsoft.com/office/officeart/2005/8/layout/hierarchy1"/>
    <dgm:cxn modelId="{BDCF2C1A-E0DC-4800-9B99-4B8B1663A30E}" type="presParOf" srcId="{93A14714-0E6B-4A3C-8C41-CCE810F18B3A}" destId="{08AABA0C-AD55-4FE4-A78D-1BDA7D468403}" srcOrd="1" destOrd="0" presId="urn:microsoft.com/office/officeart/2005/8/layout/hierarchy1"/>
    <dgm:cxn modelId="{308BC192-2BB4-4BD5-B70A-1FA8652EA997}" type="presParOf" srcId="{E9F2E23B-1EF8-4266-92BF-D7D24EBC9C20}" destId="{52AB5B2A-35FF-467D-9D39-450A4FF0D955}" srcOrd="1" destOrd="0" presId="urn:microsoft.com/office/officeart/2005/8/layout/hierarchy1"/>
    <dgm:cxn modelId="{31E67F7D-51D1-41FA-82E0-CCD5796DAC50}" type="presParOf" srcId="{C078AE00-8433-4684-8FE2-7B59BBF8E3E7}" destId="{471DC8BD-79D5-46E6-89B2-28765DEB0BBB}" srcOrd="2" destOrd="0" presId="urn:microsoft.com/office/officeart/2005/8/layout/hierarchy1"/>
    <dgm:cxn modelId="{66AE0AEA-2DAB-4844-8D5A-1C670ABF961E}" type="presParOf" srcId="{C078AE00-8433-4684-8FE2-7B59BBF8E3E7}" destId="{8374DEB3-F2E3-4330-9598-DEADD6EEF02F}" srcOrd="3" destOrd="0" presId="urn:microsoft.com/office/officeart/2005/8/layout/hierarchy1"/>
    <dgm:cxn modelId="{0BC168B5-C74E-4D15-9956-C1CF626FE430}" type="presParOf" srcId="{8374DEB3-F2E3-4330-9598-DEADD6EEF02F}" destId="{7E8E00A5-A00D-48CB-860F-7E189BBADEC5}" srcOrd="0" destOrd="0" presId="urn:microsoft.com/office/officeart/2005/8/layout/hierarchy1"/>
    <dgm:cxn modelId="{FD3FAD24-A971-44FD-8624-CF0389CB47B1}" type="presParOf" srcId="{7E8E00A5-A00D-48CB-860F-7E189BBADEC5}" destId="{8429F731-9AC8-4F3A-9B7A-754471B36B17}" srcOrd="0" destOrd="0" presId="urn:microsoft.com/office/officeart/2005/8/layout/hierarchy1"/>
    <dgm:cxn modelId="{200CECDC-A1AD-4FD6-947A-09B841CD61AD}" type="presParOf" srcId="{7E8E00A5-A00D-48CB-860F-7E189BBADEC5}" destId="{6DAAFE08-93C8-4733-B8A8-1B0D1090B2DC}" srcOrd="1" destOrd="0" presId="urn:microsoft.com/office/officeart/2005/8/layout/hierarchy1"/>
    <dgm:cxn modelId="{91FBA571-1738-404F-A255-AA691BC3048B}" type="presParOf" srcId="{8374DEB3-F2E3-4330-9598-DEADD6EEF02F}" destId="{B351A224-D252-4398-8115-F091E7BEFD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Sorocaba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6DA0D8D3-60F5-4604-BB9E-939793F3DB88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Itapetininga</a:t>
          </a:r>
          <a:endParaRPr lang="pt-BR" sz="1200" dirty="0"/>
        </a:p>
      </dgm:t>
    </dgm:pt>
    <dgm:pt modelId="{B69ABF86-C929-4861-9706-97086E97A09A}" type="parTrans" cxnId="{C9D385C3-D7A3-4900-938C-6E62E792897C}">
      <dgm:prSet/>
      <dgm:spPr/>
      <dgm:t>
        <a:bodyPr/>
        <a:lstStyle/>
        <a:p>
          <a:endParaRPr lang="pt-BR" sz="1200"/>
        </a:p>
      </dgm:t>
    </dgm:pt>
    <dgm:pt modelId="{590FA01C-00C2-4172-B07D-294537F30A1D}" type="sibTrans" cxnId="{C9D385C3-D7A3-4900-938C-6E62E792897C}">
      <dgm:prSet/>
      <dgm:spPr/>
      <dgm:t>
        <a:bodyPr/>
        <a:lstStyle/>
        <a:p>
          <a:endParaRPr lang="pt-BR" sz="1200"/>
        </a:p>
      </dgm:t>
    </dgm:pt>
    <dgm:pt modelId="{1F5B4037-9999-4EC9-8205-D8AD87FD52C5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Itu</a:t>
          </a:r>
          <a:endParaRPr lang="pt-BR" sz="1200" dirty="0"/>
        </a:p>
      </dgm:t>
    </dgm:pt>
    <dgm:pt modelId="{B104720E-F967-4CEE-9604-277FA284DF24}" type="parTrans" cxnId="{49F0809C-6C67-4BD3-9E4F-55232CB7C81D}">
      <dgm:prSet/>
      <dgm:spPr/>
      <dgm:t>
        <a:bodyPr/>
        <a:lstStyle/>
        <a:p>
          <a:endParaRPr lang="pt-BR" sz="1200"/>
        </a:p>
      </dgm:t>
    </dgm:pt>
    <dgm:pt modelId="{0168C4BC-9470-4684-873F-232C627AD60E}" type="sibTrans" cxnId="{49F0809C-6C67-4BD3-9E4F-55232CB7C81D}">
      <dgm:prSet/>
      <dgm:spPr/>
      <dgm:t>
        <a:bodyPr/>
        <a:lstStyle/>
        <a:p>
          <a:endParaRPr lang="pt-BR" sz="1200"/>
        </a:p>
      </dgm:t>
    </dgm:pt>
    <dgm:pt modelId="{F7CACC8E-FC0B-4255-AC92-D9E1E6501D1A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Piedade</a:t>
          </a:r>
          <a:endParaRPr lang="pt-BR" sz="1200" dirty="0"/>
        </a:p>
      </dgm:t>
    </dgm:pt>
    <dgm:pt modelId="{764D583A-4D8B-4170-9B2F-EAB874224810}" type="parTrans" cxnId="{89AC8136-D7A6-43CB-A425-410919CA57E2}">
      <dgm:prSet/>
      <dgm:spPr/>
      <dgm:t>
        <a:bodyPr/>
        <a:lstStyle/>
        <a:p>
          <a:endParaRPr lang="pt-BR" sz="1200"/>
        </a:p>
      </dgm:t>
    </dgm:pt>
    <dgm:pt modelId="{964C5373-58FD-4247-A78F-E1E7E71EE687}" type="sibTrans" cxnId="{89AC8136-D7A6-43CB-A425-410919CA57E2}">
      <dgm:prSet/>
      <dgm:spPr/>
      <dgm:t>
        <a:bodyPr/>
        <a:lstStyle/>
        <a:p>
          <a:endParaRPr lang="pt-BR" sz="1200"/>
        </a:p>
      </dgm:t>
    </dgm:pt>
    <dgm:pt modelId="{4D08C723-AB83-4EEF-8F6D-E173E2AA336B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Tatuí</a:t>
          </a:r>
          <a:endParaRPr lang="pt-BR" sz="1200" dirty="0"/>
        </a:p>
      </dgm:t>
    </dgm:pt>
    <dgm:pt modelId="{B37CC225-8C52-48DD-A97F-F1B89A09A50A}" type="parTrans" cxnId="{A8F9239D-8FF8-48F3-8DE3-D2E12A5494B8}">
      <dgm:prSet/>
      <dgm:spPr/>
      <dgm:t>
        <a:bodyPr/>
        <a:lstStyle/>
        <a:p>
          <a:endParaRPr lang="pt-BR" sz="1200"/>
        </a:p>
      </dgm:t>
    </dgm:pt>
    <dgm:pt modelId="{467B763E-9C80-4751-BA0C-34FE004F65D0}" type="sibTrans" cxnId="{A8F9239D-8FF8-48F3-8DE3-D2E12A5494B8}">
      <dgm:prSet/>
      <dgm:spPr/>
      <dgm:t>
        <a:bodyPr/>
        <a:lstStyle/>
        <a:p>
          <a:endParaRPr lang="pt-BR" sz="1200"/>
        </a:p>
      </dgm:t>
    </dgm:pt>
    <dgm:pt modelId="{237BE1BC-75FA-4905-93EF-804059B78F50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Salto</a:t>
          </a:r>
          <a:endParaRPr lang="pt-BR" sz="1200" dirty="0"/>
        </a:p>
      </dgm:t>
    </dgm:pt>
    <dgm:pt modelId="{3CF9EFA9-BF34-4DA8-8B2C-41E94ECB9EE0}" type="parTrans" cxnId="{12F6A1EC-331B-4A12-B082-1CC52D2E8B62}">
      <dgm:prSet/>
      <dgm:spPr/>
      <dgm:t>
        <a:bodyPr/>
        <a:lstStyle/>
        <a:p>
          <a:endParaRPr lang="pt-BR" sz="1200"/>
        </a:p>
      </dgm:t>
    </dgm:pt>
    <dgm:pt modelId="{3D6FB789-66E0-47E2-A3E2-9ABAD6B70E08}" type="sibTrans" cxnId="{12F6A1EC-331B-4A12-B082-1CC52D2E8B62}">
      <dgm:prSet/>
      <dgm:spPr/>
      <dgm:t>
        <a:bodyPr/>
        <a:lstStyle/>
        <a:p>
          <a:endParaRPr lang="pt-BR" sz="1200"/>
        </a:p>
      </dgm:t>
    </dgm:pt>
    <dgm:pt modelId="{9DC32B72-2ADF-41D2-94A2-879E4ECF1A4A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São Roque</a:t>
          </a:r>
          <a:endParaRPr lang="pt-BR" sz="1200" dirty="0"/>
        </a:p>
      </dgm:t>
    </dgm:pt>
    <dgm:pt modelId="{30045705-4E06-48A6-A46A-EA1649FEA6CE}" type="parTrans" cxnId="{349AA7FA-27E8-4837-96AD-CDF373E94164}">
      <dgm:prSet/>
      <dgm:spPr/>
      <dgm:t>
        <a:bodyPr/>
        <a:lstStyle/>
        <a:p>
          <a:endParaRPr lang="pt-BR" sz="1200"/>
        </a:p>
      </dgm:t>
    </dgm:pt>
    <dgm:pt modelId="{F374CCCD-B7EB-4AAA-B844-39FA089B31F6}" type="sibTrans" cxnId="{349AA7FA-27E8-4837-96AD-CDF373E94164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3EFE62F8-666F-4916-9C57-98FA83A7EB85}" type="pres">
      <dgm:prSet presAssocID="{B69ABF86-C929-4861-9706-97086E97A09A}" presName="Name10" presStyleLbl="parChTrans1D2" presStyleIdx="0" presStyleCnt="6"/>
      <dgm:spPr/>
      <dgm:t>
        <a:bodyPr/>
        <a:lstStyle/>
        <a:p>
          <a:endParaRPr lang="pt-BR"/>
        </a:p>
      </dgm:t>
    </dgm:pt>
    <dgm:pt modelId="{08736E9F-A10F-423D-9D7B-22524B899286}" type="pres">
      <dgm:prSet presAssocID="{6DA0D8D3-60F5-4604-BB9E-939793F3DB88}" presName="hierRoot2" presStyleCnt="0"/>
      <dgm:spPr/>
    </dgm:pt>
    <dgm:pt modelId="{CAA1376A-B6AF-4E3B-B7AE-FD9B854F87D8}" type="pres">
      <dgm:prSet presAssocID="{6DA0D8D3-60F5-4604-BB9E-939793F3DB88}" presName="composite2" presStyleCnt="0"/>
      <dgm:spPr/>
    </dgm:pt>
    <dgm:pt modelId="{4CE01FDD-CA3A-4121-83C1-321AD6E70715}" type="pres">
      <dgm:prSet presAssocID="{6DA0D8D3-60F5-4604-BB9E-939793F3DB88}" presName="background2" presStyleLbl="node2" presStyleIdx="0" presStyleCnt="6"/>
      <dgm:spPr/>
    </dgm:pt>
    <dgm:pt modelId="{1DE99656-EBC6-484C-96CC-14699971ABCF}" type="pres">
      <dgm:prSet presAssocID="{6DA0D8D3-60F5-4604-BB9E-939793F3DB88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64E4B30-0F22-434D-AFEC-05F84111B529}" type="pres">
      <dgm:prSet presAssocID="{6DA0D8D3-60F5-4604-BB9E-939793F3DB88}" presName="hierChild3" presStyleCnt="0"/>
      <dgm:spPr/>
    </dgm:pt>
    <dgm:pt modelId="{3A7C368C-5931-43F2-9A41-60B38891F205}" type="pres">
      <dgm:prSet presAssocID="{B104720E-F967-4CEE-9604-277FA284DF24}" presName="Name10" presStyleLbl="parChTrans1D2" presStyleIdx="1" presStyleCnt="6"/>
      <dgm:spPr/>
      <dgm:t>
        <a:bodyPr/>
        <a:lstStyle/>
        <a:p>
          <a:endParaRPr lang="pt-BR"/>
        </a:p>
      </dgm:t>
    </dgm:pt>
    <dgm:pt modelId="{56B12663-9724-4812-B305-114F7C78DD06}" type="pres">
      <dgm:prSet presAssocID="{1F5B4037-9999-4EC9-8205-D8AD87FD52C5}" presName="hierRoot2" presStyleCnt="0"/>
      <dgm:spPr/>
    </dgm:pt>
    <dgm:pt modelId="{F87C02FF-B8E6-4FEF-97ED-CB71246DC482}" type="pres">
      <dgm:prSet presAssocID="{1F5B4037-9999-4EC9-8205-D8AD87FD52C5}" presName="composite2" presStyleCnt="0"/>
      <dgm:spPr/>
    </dgm:pt>
    <dgm:pt modelId="{4BB9D44A-439A-4512-87BF-BAFF1B330C95}" type="pres">
      <dgm:prSet presAssocID="{1F5B4037-9999-4EC9-8205-D8AD87FD52C5}" presName="background2" presStyleLbl="node2" presStyleIdx="1" presStyleCnt="6"/>
      <dgm:spPr/>
    </dgm:pt>
    <dgm:pt modelId="{271C4B97-E8B1-4731-868E-9EB99FAC927A}" type="pres">
      <dgm:prSet presAssocID="{1F5B4037-9999-4EC9-8205-D8AD87FD52C5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BCE90B-FF4E-48CD-875E-417E97155172}" type="pres">
      <dgm:prSet presAssocID="{1F5B4037-9999-4EC9-8205-D8AD87FD52C5}" presName="hierChild3" presStyleCnt="0"/>
      <dgm:spPr/>
    </dgm:pt>
    <dgm:pt modelId="{9C22507D-F141-4ADF-96B0-A266829DFD2A}" type="pres">
      <dgm:prSet presAssocID="{764D583A-4D8B-4170-9B2F-EAB874224810}" presName="Name10" presStyleLbl="parChTrans1D2" presStyleIdx="2" presStyleCnt="6"/>
      <dgm:spPr/>
      <dgm:t>
        <a:bodyPr/>
        <a:lstStyle/>
        <a:p>
          <a:endParaRPr lang="pt-BR"/>
        </a:p>
      </dgm:t>
    </dgm:pt>
    <dgm:pt modelId="{890541EA-E195-4B88-86B1-F08A48591AF1}" type="pres">
      <dgm:prSet presAssocID="{F7CACC8E-FC0B-4255-AC92-D9E1E6501D1A}" presName="hierRoot2" presStyleCnt="0"/>
      <dgm:spPr/>
    </dgm:pt>
    <dgm:pt modelId="{1A34C7FC-387E-40C5-8A3A-73C8A1B45195}" type="pres">
      <dgm:prSet presAssocID="{F7CACC8E-FC0B-4255-AC92-D9E1E6501D1A}" presName="composite2" presStyleCnt="0"/>
      <dgm:spPr/>
    </dgm:pt>
    <dgm:pt modelId="{ED7D2198-EAE6-4BAE-9BAA-FF703AB254E9}" type="pres">
      <dgm:prSet presAssocID="{F7CACC8E-FC0B-4255-AC92-D9E1E6501D1A}" presName="background2" presStyleLbl="node2" presStyleIdx="2" presStyleCnt="6"/>
      <dgm:spPr/>
    </dgm:pt>
    <dgm:pt modelId="{EB2EB576-0D33-4C89-BAFE-C3F4F5D7B1E5}" type="pres">
      <dgm:prSet presAssocID="{F7CACC8E-FC0B-4255-AC92-D9E1E6501D1A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FC553F8-0C48-4F7E-AAB5-7A16A24DF5A8}" type="pres">
      <dgm:prSet presAssocID="{F7CACC8E-FC0B-4255-AC92-D9E1E6501D1A}" presName="hierChild3" presStyleCnt="0"/>
      <dgm:spPr/>
    </dgm:pt>
    <dgm:pt modelId="{160DD09A-E6B6-4963-A25F-3E29B2DBFEB1}" type="pres">
      <dgm:prSet presAssocID="{3CF9EFA9-BF34-4DA8-8B2C-41E94ECB9EE0}" presName="Name10" presStyleLbl="parChTrans1D2" presStyleIdx="3" presStyleCnt="6"/>
      <dgm:spPr/>
      <dgm:t>
        <a:bodyPr/>
        <a:lstStyle/>
        <a:p>
          <a:endParaRPr lang="pt-BR"/>
        </a:p>
      </dgm:t>
    </dgm:pt>
    <dgm:pt modelId="{2E0A967C-B7CB-4EB5-BAD9-1C894F2D8CE4}" type="pres">
      <dgm:prSet presAssocID="{237BE1BC-75FA-4905-93EF-804059B78F50}" presName="hierRoot2" presStyleCnt="0"/>
      <dgm:spPr/>
    </dgm:pt>
    <dgm:pt modelId="{34742F74-0AB2-45EF-8556-6ECF6800B521}" type="pres">
      <dgm:prSet presAssocID="{237BE1BC-75FA-4905-93EF-804059B78F50}" presName="composite2" presStyleCnt="0"/>
      <dgm:spPr/>
    </dgm:pt>
    <dgm:pt modelId="{A628D411-8394-4B27-B7FA-B1DF45CCB26E}" type="pres">
      <dgm:prSet presAssocID="{237BE1BC-75FA-4905-93EF-804059B78F50}" presName="background2" presStyleLbl="node2" presStyleIdx="3" presStyleCnt="6"/>
      <dgm:spPr/>
    </dgm:pt>
    <dgm:pt modelId="{F21EB9AB-76E9-4921-8617-1E7D0FFFE511}" type="pres">
      <dgm:prSet presAssocID="{237BE1BC-75FA-4905-93EF-804059B78F50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7EFE37F-0054-4297-9D56-606E11AFFD40}" type="pres">
      <dgm:prSet presAssocID="{237BE1BC-75FA-4905-93EF-804059B78F50}" presName="hierChild3" presStyleCnt="0"/>
      <dgm:spPr/>
    </dgm:pt>
    <dgm:pt modelId="{B92C9F75-D6CC-4416-8036-3731145ED1F2}" type="pres">
      <dgm:prSet presAssocID="{30045705-4E06-48A6-A46A-EA1649FEA6CE}" presName="Name10" presStyleLbl="parChTrans1D2" presStyleIdx="4" presStyleCnt="6"/>
      <dgm:spPr/>
      <dgm:t>
        <a:bodyPr/>
        <a:lstStyle/>
        <a:p>
          <a:endParaRPr lang="pt-BR"/>
        </a:p>
      </dgm:t>
    </dgm:pt>
    <dgm:pt modelId="{92044C58-7036-4922-88E3-1B2D98491CF9}" type="pres">
      <dgm:prSet presAssocID="{9DC32B72-2ADF-41D2-94A2-879E4ECF1A4A}" presName="hierRoot2" presStyleCnt="0"/>
      <dgm:spPr/>
    </dgm:pt>
    <dgm:pt modelId="{0512FFB1-6925-4674-8ABA-66EEE58E4F19}" type="pres">
      <dgm:prSet presAssocID="{9DC32B72-2ADF-41D2-94A2-879E4ECF1A4A}" presName="composite2" presStyleCnt="0"/>
      <dgm:spPr/>
    </dgm:pt>
    <dgm:pt modelId="{4A05F6D6-CA9D-4984-AEA1-B27A93753E58}" type="pres">
      <dgm:prSet presAssocID="{9DC32B72-2ADF-41D2-94A2-879E4ECF1A4A}" presName="background2" presStyleLbl="node2" presStyleIdx="4" presStyleCnt="6"/>
      <dgm:spPr/>
    </dgm:pt>
    <dgm:pt modelId="{4A6460E9-5912-4C2E-970D-F9E68AC29A67}" type="pres">
      <dgm:prSet presAssocID="{9DC32B72-2ADF-41D2-94A2-879E4ECF1A4A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08228D0-5360-4AC4-BF9F-B7DF7C53987D}" type="pres">
      <dgm:prSet presAssocID="{9DC32B72-2ADF-41D2-94A2-879E4ECF1A4A}" presName="hierChild3" presStyleCnt="0"/>
      <dgm:spPr/>
    </dgm:pt>
    <dgm:pt modelId="{B8E48DDC-E520-4A18-BF7A-0C4B7BF97D06}" type="pres">
      <dgm:prSet presAssocID="{B37CC225-8C52-48DD-A97F-F1B89A09A50A}" presName="Name10" presStyleLbl="parChTrans1D2" presStyleIdx="5" presStyleCnt="6"/>
      <dgm:spPr/>
      <dgm:t>
        <a:bodyPr/>
        <a:lstStyle/>
        <a:p>
          <a:endParaRPr lang="pt-BR"/>
        </a:p>
      </dgm:t>
    </dgm:pt>
    <dgm:pt modelId="{5A79B460-98E0-4164-BFA4-B4173E24BCA4}" type="pres">
      <dgm:prSet presAssocID="{4D08C723-AB83-4EEF-8F6D-E173E2AA336B}" presName="hierRoot2" presStyleCnt="0"/>
      <dgm:spPr/>
    </dgm:pt>
    <dgm:pt modelId="{EF8795AE-4DB4-4A65-863D-A927195E4E9B}" type="pres">
      <dgm:prSet presAssocID="{4D08C723-AB83-4EEF-8F6D-E173E2AA336B}" presName="composite2" presStyleCnt="0"/>
      <dgm:spPr/>
    </dgm:pt>
    <dgm:pt modelId="{35D5E33D-ADCD-4438-930F-834ABCF010E6}" type="pres">
      <dgm:prSet presAssocID="{4D08C723-AB83-4EEF-8F6D-E173E2AA336B}" presName="background2" presStyleLbl="node2" presStyleIdx="5" presStyleCnt="6"/>
      <dgm:spPr/>
    </dgm:pt>
    <dgm:pt modelId="{AD0CEF5E-8B91-4A76-91B3-EC7BB928D885}" type="pres">
      <dgm:prSet presAssocID="{4D08C723-AB83-4EEF-8F6D-E173E2AA336B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10C1D1-137F-4A85-B8D4-D531F5E7B6B0}" type="pres">
      <dgm:prSet presAssocID="{4D08C723-AB83-4EEF-8F6D-E173E2AA336B}" presName="hierChild3" presStyleCnt="0"/>
      <dgm:spPr/>
    </dgm:pt>
  </dgm:ptLst>
  <dgm:cxnLst>
    <dgm:cxn modelId="{89AC8136-D7A6-43CB-A425-410919CA57E2}" srcId="{B79A7B69-EC9F-453D-BF60-39F1D563FB5A}" destId="{F7CACC8E-FC0B-4255-AC92-D9E1E6501D1A}" srcOrd="2" destOrd="0" parTransId="{764D583A-4D8B-4170-9B2F-EAB874224810}" sibTransId="{964C5373-58FD-4247-A78F-E1E7E71EE687}"/>
    <dgm:cxn modelId="{4BD6DD42-3A39-4558-959F-9011C73CE724}" type="presOf" srcId="{B79A7B69-EC9F-453D-BF60-39F1D563FB5A}" destId="{E3F4A765-5C21-4905-A610-CCABBEA63B90}" srcOrd="0" destOrd="0" presId="urn:microsoft.com/office/officeart/2005/8/layout/hierarchy1"/>
    <dgm:cxn modelId="{A8F9239D-8FF8-48F3-8DE3-D2E12A5494B8}" srcId="{B79A7B69-EC9F-453D-BF60-39F1D563FB5A}" destId="{4D08C723-AB83-4EEF-8F6D-E173E2AA336B}" srcOrd="5" destOrd="0" parTransId="{B37CC225-8C52-48DD-A97F-F1B89A09A50A}" sibTransId="{467B763E-9C80-4751-BA0C-34FE004F65D0}"/>
    <dgm:cxn modelId="{9A322F3F-B21C-4093-B3B8-4ABAF0740BBD}" type="presOf" srcId="{6DA0D8D3-60F5-4604-BB9E-939793F3DB88}" destId="{1DE99656-EBC6-484C-96CC-14699971ABCF}" srcOrd="0" destOrd="0" presId="urn:microsoft.com/office/officeart/2005/8/layout/hierarchy1"/>
    <dgm:cxn modelId="{22D5FB6F-E997-418A-83C5-ED41126BA900}" type="presOf" srcId="{B37CC225-8C52-48DD-A97F-F1B89A09A50A}" destId="{B8E48DDC-E520-4A18-BF7A-0C4B7BF97D06}" srcOrd="0" destOrd="0" presId="urn:microsoft.com/office/officeart/2005/8/layout/hierarchy1"/>
    <dgm:cxn modelId="{007CCEEE-1C66-4D53-9F22-9BE568780230}" type="presOf" srcId="{30045705-4E06-48A6-A46A-EA1649FEA6CE}" destId="{B92C9F75-D6CC-4416-8036-3731145ED1F2}" srcOrd="0" destOrd="0" presId="urn:microsoft.com/office/officeart/2005/8/layout/hierarchy1"/>
    <dgm:cxn modelId="{C9D385C3-D7A3-4900-938C-6E62E792897C}" srcId="{B79A7B69-EC9F-453D-BF60-39F1D563FB5A}" destId="{6DA0D8D3-60F5-4604-BB9E-939793F3DB88}" srcOrd="0" destOrd="0" parTransId="{B69ABF86-C929-4861-9706-97086E97A09A}" sibTransId="{590FA01C-00C2-4172-B07D-294537F30A1D}"/>
    <dgm:cxn modelId="{D97963DC-A4CD-48EB-B47C-6D9976496D4E}" type="presOf" srcId="{4D08C723-AB83-4EEF-8F6D-E173E2AA336B}" destId="{AD0CEF5E-8B91-4A76-91B3-EC7BB928D885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418D93AB-CF65-4072-BE8B-DB8B15D4CCBC}" type="presOf" srcId="{237BE1BC-75FA-4905-93EF-804059B78F50}" destId="{F21EB9AB-76E9-4921-8617-1E7D0FFFE511}" srcOrd="0" destOrd="0" presId="urn:microsoft.com/office/officeart/2005/8/layout/hierarchy1"/>
    <dgm:cxn modelId="{49F0809C-6C67-4BD3-9E4F-55232CB7C81D}" srcId="{B79A7B69-EC9F-453D-BF60-39F1D563FB5A}" destId="{1F5B4037-9999-4EC9-8205-D8AD87FD52C5}" srcOrd="1" destOrd="0" parTransId="{B104720E-F967-4CEE-9604-277FA284DF24}" sibTransId="{0168C4BC-9470-4684-873F-232C627AD60E}"/>
    <dgm:cxn modelId="{6F17EB29-03B7-4F38-8244-22960B71046F}" type="presOf" srcId="{764D583A-4D8B-4170-9B2F-EAB874224810}" destId="{9C22507D-F141-4ADF-96B0-A266829DFD2A}" srcOrd="0" destOrd="0" presId="urn:microsoft.com/office/officeart/2005/8/layout/hierarchy1"/>
    <dgm:cxn modelId="{73D40ABA-4BA6-487E-993D-A3F481886278}" type="presOf" srcId="{3CF9EFA9-BF34-4DA8-8B2C-41E94ECB9EE0}" destId="{160DD09A-E6B6-4963-A25F-3E29B2DBFEB1}" srcOrd="0" destOrd="0" presId="urn:microsoft.com/office/officeart/2005/8/layout/hierarchy1"/>
    <dgm:cxn modelId="{749DF803-9809-4EEB-812C-9748CA4ACB97}" type="presOf" srcId="{0D4A6DFC-B323-41D0-B32E-A66E5F835DE6}" destId="{CD0A12C2-5ED7-4459-8EAD-66156F918689}" srcOrd="0" destOrd="0" presId="urn:microsoft.com/office/officeart/2005/8/layout/hierarchy1"/>
    <dgm:cxn modelId="{A7B19524-2A3D-4B18-9461-672D0EECE9CF}" type="presOf" srcId="{1F5B4037-9999-4EC9-8205-D8AD87FD52C5}" destId="{271C4B97-E8B1-4731-868E-9EB99FAC927A}" srcOrd="0" destOrd="0" presId="urn:microsoft.com/office/officeart/2005/8/layout/hierarchy1"/>
    <dgm:cxn modelId="{349AA7FA-27E8-4837-96AD-CDF373E94164}" srcId="{B79A7B69-EC9F-453D-BF60-39F1D563FB5A}" destId="{9DC32B72-2ADF-41D2-94A2-879E4ECF1A4A}" srcOrd="4" destOrd="0" parTransId="{30045705-4E06-48A6-A46A-EA1649FEA6CE}" sibTransId="{F374CCCD-B7EB-4AAA-B844-39FA089B31F6}"/>
    <dgm:cxn modelId="{69B83C7D-A96C-4E54-9686-7639797B3809}" type="presOf" srcId="{B104720E-F967-4CEE-9604-277FA284DF24}" destId="{3A7C368C-5931-43F2-9A41-60B38891F205}" srcOrd="0" destOrd="0" presId="urn:microsoft.com/office/officeart/2005/8/layout/hierarchy1"/>
    <dgm:cxn modelId="{02F164F3-962C-4F4B-89FA-5FFCEE52E0D2}" type="presOf" srcId="{9DC32B72-2ADF-41D2-94A2-879E4ECF1A4A}" destId="{4A6460E9-5912-4C2E-970D-F9E68AC29A67}" srcOrd="0" destOrd="0" presId="urn:microsoft.com/office/officeart/2005/8/layout/hierarchy1"/>
    <dgm:cxn modelId="{3329B2BC-8576-4194-A9B2-11FCA74BA035}" type="presOf" srcId="{F7CACC8E-FC0B-4255-AC92-D9E1E6501D1A}" destId="{EB2EB576-0D33-4C89-BAFE-C3F4F5D7B1E5}" srcOrd="0" destOrd="0" presId="urn:microsoft.com/office/officeart/2005/8/layout/hierarchy1"/>
    <dgm:cxn modelId="{88877F0E-236A-4AE5-9861-6AC049B38124}" type="presOf" srcId="{B69ABF86-C929-4861-9706-97086E97A09A}" destId="{3EFE62F8-666F-4916-9C57-98FA83A7EB85}" srcOrd="0" destOrd="0" presId="urn:microsoft.com/office/officeart/2005/8/layout/hierarchy1"/>
    <dgm:cxn modelId="{12F6A1EC-331B-4A12-B082-1CC52D2E8B62}" srcId="{B79A7B69-EC9F-453D-BF60-39F1D563FB5A}" destId="{237BE1BC-75FA-4905-93EF-804059B78F50}" srcOrd="3" destOrd="0" parTransId="{3CF9EFA9-BF34-4DA8-8B2C-41E94ECB9EE0}" sibTransId="{3D6FB789-66E0-47E2-A3E2-9ABAD6B70E08}"/>
    <dgm:cxn modelId="{76B7CF98-76E2-4E28-9392-B51B8DA607DE}" type="presParOf" srcId="{CD0A12C2-5ED7-4459-8EAD-66156F918689}" destId="{C948DA7E-A026-419A-948E-371A51D2FDE8}" srcOrd="0" destOrd="0" presId="urn:microsoft.com/office/officeart/2005/8/layout/hierarchy1"/>
    <dgm:cxn modelId="{3DDBF920-0CEC-450D-84CD-3EA2EFA2CD49}" type="presParOf" srcId="{C948DA7E-A026-419A-948E-371A51D2FDE8}" destId="{7E54E0E3-0699-4582-9202-9498ADBFB9C4}" srcOrd="0" destOrd="0" presId="urn:microsoft.com/office/officeart/2005/8/layout/hierarchy1"/>
    <dgm:cxn modelId="{00960F4F-6AD1-48B5-8698-0E797C9E8521}" type="presParOf" srcId="{7E54E0E3-0699-4582-9202-9498ADBFB9C4}" destId="{0916F4F8-16FD-43C9-A674-98BCC74F78FC}" srcOrd="0" destOrd="0" presId="urn:microsoft.com/office/officeart/2005/8/layout/hierarchy1"/>
    <dgm:cxn modelId="{7C0DE265-DE7C-4F85-AF35-6E7F85EFFB5A}" type="presParOf" srcId="{7E54E0E3-0699-4582-9202-9498ADBFB9C4}" destId="{E3F4A765-5C21-4905-A610-CCABBEA63B90}" srcOrd="1" destOrd="0" presId="urn:microsoft.com/office/officeart/2005/8/layout/hierarchy1"/>
    <dgm:cxn modelId="{ED405018-3224-457A-A561-2C393CF2903D}" type="presParOf" srcId="{C948DA7E-A026-419A-948E-371A51D2FDE8}" destId="{C078AE00-8433-4684-8FE2-7B59BBF8E3E7}" srcOrd="1" destOrd="0" presId="urn:microsoft.com/office/officeart/2005/8/layout/hierarchy1"/>
    <dgm:cxn modelId="{3688F8E0-D627-4923-A7A5-5370486B45AF}" type="presParOf" srcId="{C078AE00-8433-4684-8FE2-7B59BBF8E3E7}" destId="{3EFE62F8-666F-4916-9C57-98FA83A7EB85}" srcOrd="0" destOrd="0" presId="urn:microsoft.com/office/officeart/2005/8/layout/hierarchy1"/>
    <dgm:cxn modelId="{D57D5298-4C96-4432-A2D0-37B566CF41A3}" type="presParOf" srcId="{C078AE00-8433-4684-8FE2-7B59BBF8E3E7}" destId="{08736E9F-A10F-423D-9D7B-22524B899286}" srcOrd="1" destOrd="0" presId="urn:microsoft.com/office/officeart/2005/8/layout/hierarchy1"/>
    <dgm:cxn modelId="{C0F3EE33-E44B-49D9-BE5B-75E39015B0E5}" type="presParOf" srcId="{08736E9F-A10F-423D-9D7B-22524B899286}" destId="{CAA1376A-B6AF-4E3B-B7AE-FD9B854F87D8}" srcOrd="0" destOrd="0" presId="urn:microsoft.com/office/officeart/2005/8/layout/hierarchy1"/>
    <dgm:cxn modelId="{78E6C59F-2981-4661-9B0E-C4FB1DAD161E}" type="presParOf" srcId="{CAA1376A-B6AF-4E3B-B7AE-FD9B854F87D8}" destId="{4CE01FDD-CA3A-4121-83C1-321AD6E70715}" srcOrd="0" destOrd="0" presId="urn:microsoft.com/office/officeart/2005/8/layout/hierarchy1"/>
    <dgm:cxn modelId="{8CA72100-1A31-41EB-B5CB-9D45A1A5D57F}" type="presParOf" srcId="{CAA1376A-B6AF-4E3B-B7AE-FD9B854F87D8}" destId="{1DE99656-EBC6-484C-96CC-14699971ABCF}" srcOrd="1" destOrd="0" presId="urn:microsoft.com/office/officeart/2005/8/layout/hierarchy1"/>
    <dgm:cxn modelId="{A93B0166-A5A6-47C7-998A-2473CE50806A}" type="presParOf" srcId="{08736E9F-A10F-423D-9D7B-22524B899286}" destId="{A64E4B30-0F22-434D-AFEC-05F84111B529}" srcOrd="1" destOrd="0" presId="urn:microsoft.com/office/officeart/2005/8/layout/hierarchy1"/>
    <dgm:cxn modelId="{22BF508B-C44E-4130-81BD-51F43C58C78C}" type="presParOf" srcId="{C078AE00-8433-4684-8FE2-7B59BBF8E3E7}" destId="{3A7C368C-5931-43F2-9A41-60B38891F205}" srcOrd="2" destOrd="0" presId="urn:microsoft.com/office/officeart/2005/8/layout/hierarchy1"/>
    <dgm:cxn modelId="{06EB1BA4-8694-4420-A360-25780A0CC0DC}" type="presParOf" srcId="{C078AE00-8433-4684-8FE2-7B59BBF8E3E7}" destId="{56B12663-9724-4812-B305-114F7C78DD06}" srcOrd="3" destOrd="0" presId="urn:microsoft.com/office/officeart/2005/8/layout/hierarchy1"/>
    <dgm:cxn modelId="{36B850AB-6CE1-423B-9D82-01E3960E25DD}" type="presParOf" srcId="{56B12663-9724-4812-B305-114F7C78DD06}" destId="{F87C02FF-B8E6-4FEF-97ED-CB71246DC482}" srcOrd="0" destOrd="0" presId="urn:microsoft.com/office/officeart/2005/8/layout/hierarchy1"/>
    <dgm:cxn modelId="{7ADFF049-4EC0-4099-A6C3-57DC4CBF8AB3}" type="presParOf" srcId="{F87C02FF-B8E6-4FEF-97ED-CB71246DC482}" destId="{4BB9D44A-439A-4512-87BF-BAFF1B330C95}" srcOrd="0" destOrd="0" presId="urn:microsoft.com/office/officeart/2005/8/layout/hierarchy1"/>
    <dgm:cxn modelId="{3200359E-5460-487B-9003-162AA514CC5A}" type="presParOf" srcId="{F87C02FF-B8E6-4FEF-97ED-CB71246DC482}" destId="{271C4B97-E8B1-4731-868E-9EB99FAC927A}" srcOrd="1" destOrd="0" presId="urn:microsoft.com/office/officeart/2005/8/layout/hierarchy1"/>
    <dgm:cxn modelId="{2235F339-9733-4E08-9D7E-A05F0F16FCBF}" type="presParOf" srcId="{56B12663-9724-4812-B305-114F7C78DD06}" destId="{62BCE90B-FF4E-48CD-875E-417E97155172}" srcOrd="1" destOrd="0" presId="urn:microsoft.com/office/officeart/2005/8/layout/hierarchy1"/>
    <dgm:cxn modelId="{34E1F0B3-2982-4737-BF20-C8752AC30810}" type="presParOf" srcId="{C078AE00-8433-4684-8FE2-7B59BBF8E3E7}" destId="{9C22507D-F141-4ADF-96B0-A266829DFD2A}" srcOrd="4" destOrd="0" presId="urn:microsoft.com/office/officeart/2005/8/layout/hierarchy1"/>
    <dgm:cxn modelId="{6E73EF82-BB1B-4142-AC2A-AF7FC260BC7D}" type="presParOf" srcId="{C078AE00-8433-4684-8FE2-7B59BBF8E3E7}" destId="{890541EA-E195-4B88-86B1-F08A48591AF1}" srcOrd="5" destOrd="0" presId="urn:microsoft.com/office/officeart/2005/8/layout/hierarchy1"/>
    <dgm:cxn modelId="{4BF3E93C-00A2-4B5A-801D-90F28DC53E3A}" type="presParOf" srcId="{890541EA-E195-4B88-86B1-F08A48591AF1}" destId="{1A34C7FC-387E-40C5-8A3A-73C8A1B45195}" srcOrd="0" destOrd="0" presId="urn:microsoft.com/office/officeart/2005/8/layout/hierarchy1"/>
    <dgm:cxn modelId="{F8560691-53D3-418C-BB5A-2331BF140329}" type="presParOf" srcId="{1A34C7FC-387E-40C5-8A3A-73C8A1B45195}" destId="{ED7D2198-EAE6-4BAE-9BAA-FF703AB254E9}" srcOrd="0" destOrd="0" presId="urn:microsoft.com/office/officeart/2005/8/layout/hierarchy1"/>
    <dgm:cxn modelId="{A7E9569D-B99C-4BA7-A14C-3CDEC9C5557D}" type="presParOf" srcId="{1A34C7FC-387E-40C5-8A3A-73C8A1B45195}" destId="{EB2EB576-0D33-4C89-BAFE-C3F4F5D7B1E5}" srcOrd="1" destOrd="0" presId="urn:microsoft.com/office/officeart/2005/8/layout/hierarchy1"/>
    <dgm:cxn modelId="{BC9444D3-688F-4912-B652-097713B9A84C}" type="presParOf" srcId="{890541EA-E195-4B88-86B1-F08A48591AF1}" destId="{FFC553F8-0C48-4F7E-AAB5-7A16A24DF5A8}" srcOrd="1" destOrd="0" presId="urn:microsoft.com/office/officeart/2005/8/layout/hierarchy1"/>
    <dgm:cxn modelId="{C4B425F5-0E2D-4821-9397-F1D53479032B}" type="presParOf" srcId="{C078AE00-8433-4684-8FE2-7B59BBF8E3E7}" destId="{160DD09A-E6B6-4963-A25F-3E29B2DBFEB1}" srcOrd="6" destOrd="0" presId="urn:microsoft.com/office/officeart/2005/8/layout/hierarchy1"/>
    <dgm:cxn modelId="{A59830AC-079E-4600-8C4C-E126EE8C1F26}" type="presParOf" srcId="{C078AE00-8433-4684-8FE2-7B59BBF8E3E7}" destId="{2E0A967C-B7CB-4EB5-BAD9-1C894F2D8CE4}" srcOrd="7" destOrd="0" presId="urn:microsoft.com/office/officeart/2005/8/layout/hierarchy1"/>
    <dgm:cxn modelId="{16EA3AED-A117-4312-838F-3C952AE9C913}" type="presParOf" srcId="{2E0A967C-B7CB-4EB5-BAD9-1C894F2D8CE4}" destId="{34742F74-0AB2-45EF-8556-6ECF6800B521}" srcOrd="0" destOrd="0" presId="urn:microsoft.com/office/officeart/2005/8/layout/hierarchy1"/>
    <dgm:cxn modelId="{D959A237-8A8F-4383-B0C1-6E68481F7444}" type="presParOf" srcId="{34742F74-0AB2-45EF-8556-6ECF6800B521}" destId="{A628D411-8394-4B27-B7FA-B1DF45CCB26E}" srcOrd="0" destOrd="0" presId="urn:microsoft.com/office/officeart/2005/8/layout/hierarchy1"/>
    <dgm:cxn modelId="{9D27F734-BC53-4F90-96AE-C76A28D6A59F}" type="presParOf" srcId="{34742F74-0AB2-45EF-8556-6ECF6800B521}" destId="{F21EB9AB-76E9-4921-8617-1E7D0FFFE511}" srcOrd="1" destOrd="0" presId="urn:microsoft.com/office/officeart/2005/8/layout/hierarchy1"/>
    <dgm:cxn modelId="{FE81CAB7-1F36-43FA-933E-3DF7AC63CA25}" type="presParOf" srcId="{2E0A967C-B7CB-4EB5-BAD9-1C894F2D8CE4}" destId="{77EFE37F-0054-4297-9D56-606E11AFFD40}" srcOrd="1" destOrd="0" presId="urn:microsoft.com/office/officeart/2005/8/layout/hierarchy1"/>
    <dgm:cxn modelId="{0C024E68-5191-475E-8F9F-0A32FC56D2A6}" type="presParOf" srcId="{C078AE00-8433-4684-8FE2-7B59BBF8E3E7}" destId="{B92C9F75-D6CC-4416-8036-3731145ED1F2}" srcOrd="8" destOrd="0" presId="urn:microsoft.com/office/officeart/2005/8/layout/hierarchy1"/>
    <dgm:cxn modelId="{D83917D4-7D7B-4CBB-83CE-6F2BBAE4DBC2}" type="presParOf" srcId="{C078AE00-8433-4684-8FE2-7B59BBF8E3E7}" destId="{92044C58-7036-4922-88E3-1B2D98491CF9}" srcOrd="9" destOrd="0" presId="urn:microsoft.com/office/officeart/2005/8/layout/hierarchy1"/>
    <dgm:cxn modelId="{893A2897-37FB-4305-A6BB-AEFCF5874C34}" type="presParOf" srcId="{92044C58-7036-4922-88E3-1B2D98491CF9}" destId="{0512FFB1-6925-4674-8ABA-66EEE58E4F19}" srcOrd="0" destOrd="0" presId="urn:microsoft.com/office/officeart/2005/8/layout/hierarchy1"/>
    <dgm:cxn modelId="{4391A0BB-81B9-49E4-940F-8E0F846F8D7C}" type="presParOf" srcId="{0512FFB1-6925-4674-8ABA-66EEE58E4F19}" destId="{4A05F6D6-CA9D-4984-AEA1-B27A93753E58}" srcOrd="0" destOrd="0" presId="urn:microsoft.com/office/officeart/2005/8/layout/hierarchy1"/>
    <dgm:cxn modelId="{FDEF1BAC-4F71-4389-98BC-D205D40A976A}" type="presParOf" srcId="{0512FFB1-6925-4674-8ABA-66EEE58E4F19}" destId="{4A6460E9-5912-4C2E-970D-F9E68AC29A67}" srcOrd="1" destOrd="0" presId="urn:microsoft.com/office/officeart/2005/8/layout/hierarchy1"/>
    <dgm:cxn modelId="{5AC95A70-6098-4AF9-8AD8-22F208D7C6F3}" type="presParOf" srcId="{92044C58-7036-4922-88E3-1B2D98491CF9}" destId="{208228D0-5360-4AC4-BF9F-B7DF7C53987D}" srcOrd="1" destOrd="0" presId="urn:microsoft.com/office/officeart/2005/8/layout/hierarchy1"/>
    <dgm:cxn modelId="{A0061FAD-4959-4A42-8A27-C4F2B4FFF575}" type="presParOf" srcId="{C078AE00-8433-4684-8FE2-7B59BBF8E3E7}" destId="{B8E48DDC-E520-4A18-BF7A-0C4B7BF97D06}" srcOrd="10" destOrd="0" presId="urn:microsoft.com/office/officeart/2005/8/layout/hierarchy1"/>
    <dgm:cxn modelId="{012534C1-2A94-4381-B3C4-CC2B8CCA1E1C}" type="presParOf" srcId="{C078AE00-8433-4684-8FE2-7B59BBF8E3E7}" destId="{5A79B460-98E0-4164-BFA4-B4173E24BCA4}" srcOrd="11" destOrd="0" presId="urn:microsoft.com/office/officeart/2005/8/layout/hierarchy1"/>
    <dgm:cxn modelId="{7DF213CD-7D9D-4A06-B705-35DEA5983A64}" type="presParOf" srcId="{5A79B460-98E0-4164-BFA4-B4173E24BCA4}" destId="{EF8795AE-4DB4-4A65-863D-A927195E4E9B}" srcOrd="0" destOrd="0" presId="urn:microsoft.com/office/officeart/2005/8/layout/hierarchy1"/>
    <dgm:cxn modelId="{C723AFD9-9880-4944-8156-12D973A11F92}" type="presParOf" srcId="{EF8795AE-4DB4-4A65-863D-A927195E4E9B}" destId="{35D5E33D-ADCD-4438-930F-834ABCF010E6}" srcOrd="0" destOrd="0" presId="urn:microsoft.com/office/officeart/2005/8/layout/hierarchy1"/>
    <dgm:cxn modelId="{3CE2EC0C-564F-47C5-BF0F-54B8E1317D48}" type="presParOf" srcId="{EF8795AE-4DB4-4A65-863D-A927195E4E9B}" destId="{AD0CEF5E-8B91-4A76-91B3-EC7BB928D885}" srcOrd="1" destOrd="0" presId="urn:microsoft.com/office/officeart/2005/8/layout/hierarchy1"/>
    <dgm:cxn modelId="{76BF0B06-078E-4D09-84CF-310A4D0FBE51}" type="presParOf" srcId="{5A79B460-98E0-4164-BFA4-B4173E24BCA4}" destId="{CD10C1D1-137F-4A85-B8D4-D531F5E7B6B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Botucatu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Avaré</a:t>
          </a:r>
          <a:endParaRPr lang="pt-BR" sz="1200" dirty="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F0410D87-D576-489E-9DDA-1BA288632B37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Barra Bonita</a:t>
          </a:r>
          <a:endParaRPr lang="pt-BR" sz="1200" dirty="0"/>
        </a:p>
      </dgm:t>
    </dgm:pt>
    <dgm:pt modelId="{76F34A09-2BB0-46AC-8D33-1A1D6D1773D1}" type="parTrans" cxnId="{AB9F19A6-EA9F-42A2-9554-1E0412D9A32F}">
      <dgm:prSet/>
      <dgm:spPr/>
      <dgm:t>
        <a:bodyPr/>
        <a:lstStyle/>
        <a:p>
          <a:endParaRPr lang="pt-BR" sz="1200"/>
        </a:p>
      </dgm:t>
    </dgm:pt>
    <dgm:pt modelId="{9DAC06A3-53A9-4F5C-9501-AFD98D998626}" type="sibTrans" cxnId="{AB9F19A6-EA9F-42A2-9554-1E0412D9A32F}">
      <dgm:prSet/>
      <dgm:spPr/>
      <dgm:t>
        <a:bodyPr/>
        <a:lstStyle/>
        <a:p>
          <a:endParaRPr lang="pt-BR" sz="1200"/>
        </a:p>
      </dgm:t>
    </dgm:pt>
    <dgm:pt modelId="{6DA0D8D3-60F5-4604-BB9E-939793F3DB88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Lençóis Paulista</a:t>
          </a:r>
          <a:endParaRPr lang="pt-BR" sz="1200" dirty="0"/>
        </a:p>
      </dgm:t>
    </dgm:pt>
    <dgm:pt modelId="{B69ABF86-C929-4861-9706-97086E97A09A}" type="parTrans" cxnId="{C9D385C3-D7A3-4900-938C-6E62E792897C}">
      <dgm:prSet/>
      <dgm:spPr/>
      <dgm:t>
        <a:bodyPr/>
        <a:lstStyle/>
        <a:p>
          <a:endParaRPr lang="pt-BR" sz="1200"/>
        </a:p>
      </dgm:t>
    </dgm:pt>
    <dgm:pt modelId="{590FA01C-00C2-4172-B07D-294537F30A1D}" type="sibTrans" cxnId="{C9D385C3-D7A3-4900-938C-6E62E792897C}">
      <dgm:prSet/>
      <dgm:spPr/>
      <dgm:t>
        <a:bodyPr/>
        <a:lstStyle/>
        <a:p>
          <a:endParaRPr lang="pt-BR" sz="1200"/>
        </a:p>
      </dgm:t>
    </dgm:pt>
    <dgm:pt modelId="{1F5B4037-9999-4EC9-8205-D8AD87FD52C5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São Manuel</a:t>
          </a:r>
          <a:endParaRPr lang="pt-BR" sz="1200" dirty="0"/>
        </a:p>
      </dgm:t>
    </dgm:pt>
    <dgm:pt modelId="{B104720E-F967-4CEE-9604-277FA284DF24}" type="parTrans" cxnId="{49F0809C-6C67-4BD3-9E4F-55232CB7C81D}">
      <dgm:prSet/>
      <dgm:spPr/>
      <dgm:t>
        <a:bodyPr/>
        <a:lstStyle/>
        <a:p>
          <a:endParaRPr lang="pt-BR" sz="1200"/>
        </a:p>
      </dgm:t>
    </dgm:pt>
    <dgm:pt modelId="{0168C4BC-9470-4684-873F-232C627AD60E}" type="sibTrans" cxnId="{49F0809C-6C67-4BD3-9E4F-55232CB7C81D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0" presStyleCnt="4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0" presStyleCnt="4"/>
      <dgm:spPr/>
    </dgm:pt>
    <dgm:pt modelId="{4D9A1347-CC4F-477D-B3B5-F19D569BBA4E}" type="pres">
      <dgm:prSet presAssocID="{A5E144A2-BF76-407E-ACB9-38F2399B07B9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  <dgm:pt modelId="{80068DE4-76B8-4D1F-B1A9-722989CFA940}" type="pres">
      <dgm:prSet presAssocID="{76F34A09-2BB0-46AC-8D33-1A1D6D1773D1}" presName="Name10" presStyleLbl="parChTrans1D2" presStyleIdx="1" presStyleCnt="4"/>
      <dgm:spPr/>
      <dgm:t>
        <a:bodyPr/>
        <a:lstStyle/>
        <a:p>
          <a:endParaRPr lang="pt-BR"/>
        </a:p>
      </dgm:t>
    </dgm:pt>
    <dgm:pt modelId="{B11A39A9-2255-47BB-A34C-83834587DBBE}" type="pres">
      <dgm:prSet presAssocID="{F0410D87-D576-489E-9DDA-1BA288632B37}" presName="hierRoot2" presStyleCnt="0"/>
      <dgm:spPr/>
    </dgm:pt>
    <dgm:pt modelId="{2D0AC8C3-3408-4635-9989-43F039A6F19A}" type="pres">
      <dgm:prSet presAssocID="{F0410D87-D576-489E-9DDA-1BA288632B37}" presName="composite2" presStyleCnt="0"/>
      <dgm:spPr/>
    </dgm:pt>
    <dgm:pt modelId="{1E97831F-2532-439D-B8E5-108E7EAC2BFC}" type="pres">
      <dgm:prSet presAssocID="{F0410D87-D576-489E-9DDA-1BA288632B37}" presName="background2" presStyleLbl="node2" presStyleIdx="1" presStyleCnt="4"/>
      <dgm:spPr/>
    </dgm:pt>
    <dgm:pt modelId="{9E2B2BCC-27C7-4829-A388-3A5835C0CAB7}" type="pres">
      <dgm:prSet presAssocID="{F0410D87-D576-489E-9DDA-1BA288632B37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D9985B-99A4-435B-80E3-56E51C39F5E8}" type="pres">
      <dgm:prSet presAssocID="{F0410D87-D576-489E-9DDA-1BA288632B37}" presName="hierChild3" presStyleCnt="0"/>
      <dgm:spPr/>
    </dgm:pt>
    <dgm:pt modelId="{3EFE62F8-666F-4916-9C57-98FA83A7EB85}" type="pres">
      <dgm:prSet presAssocID="{B69ABF86-C929-4861-9706-97086E97A09A}" presName="Name10" presStyleLbl="parChTrans1D2" presStyleIdx="2" presStyleCnt="4"/>
      <dgm:spPr/>
      <dgm:t>
        <a:bodyPr/>
        <a:lstStyle/>
        <a:p>
          <a:endParaRPr lang="pt-BR"/>
        </a:p>
      </dgm:t>
    </dgm:pt>
    <dgm:pt modelId="{08736E9F-A10F-423D-9D7B-22524B899286}" type="pres">
      <dgm:prSet presAssocID="{6DA0D8D3-60F5-4604-BB9E-939793F3DB88}" presName="hierRoot2" presStyleCnt="0"/>
      <dgm:spPr/>
    </dgm:pt>
    <dgm:pt modelId="{CAA1376A-B6AF-4E3B-B7AE-FD9B854F87D8}" type="pres">
      <dgm:prSet presAssocID="{6DA0D8D3-60F5-4604-BB9E-939793F3DB88}" presName="composite2" presStyleCnt="0"/>
      <dgm:spPr/>
    </dgm:pt>
    <dgm:pt modelId="{4CE01FDD-CA3A-4121-83C1-321AD6E70715}" type="pres">
      <dgm:prSet presAssocID="{6DA0D8D3-60F5-4604-BB9E-939793F3DB88}" presName="background2" presStyleLbl="node2" presStyleIdx="2" presStyleCnt="4"/>
      <dgm:spPr/>
    </dgm:pt>
    <dgm:pt modelId="{1DE99656-EBC6-484C-96CC-14699971ABCF}" type="pres">
      <dgm:prSet presAssocID="{6DA0D8D3-60F5-4604-BB9E-939793F3DB8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64E4B30-0F22-434D-AFEC-05F84111B529}" type="pres">
      <dgm:prSet presAssocID="{6DA0D8D3-60F5-4604-BB9E-939793F3DB88}" presName="hierChild3" presStyleCnt="0"/>
      <dgm:spPr/>
    </dgm:pt>
    <dgm:pt modelId="{3A7C368C-5931-43F2-9A41-60B38891F205}" type="pres">
      <dgm:prSet presAssocID="{B104720E-F967-4CEE-9604-277FA284DF24}" presName="Name10" presStyleLbl="parChTrans1D2" presStyleIdx="3" presStyleCnt="4"/>
      <dgm:spPr/>
      <dgm:t>
        <a:bodyPr/>
        <a:lstStyle/>
        <a:p>
          <a:endParaRPr lang="pt-BR"/>
        </a:p>
      </dgm:t>
    </dgm:pt>
    <dgm:pt modelId="{56B12663-9724-4812-B305-114F7C78DD06}" type="pres">
      <dgm:prSet presAssocID="{1F5B4037-9999-4EC9-8205-D8AD87FD52C5}" presName="hierRoot2" presStyleCnt="0"/>
      <dgm:spPr/>
    </dgm:pt>
    <dgm:pt modelId="{F87C02FF-B8E6-4FEF-97ED-CB71246DC482}" type="pres">
      <dgm:prSet presAssocID="{1F5B4037-9999-4EC9-8205-D8AD87FD52C5}" presName="composite2" presStyleCnt="0"/>
      <dgm:spPr/>
    </dgm:pt>
    <dgm:pt modelId="{4BB9D44A-439A-4512-87BF-BAFF1B330C95}" type="pres">
      <dgm:prSet presAssocID="{1F5B4037-9999-4EC9-8205-D8AD87FD52C5}" presName="background2" presStyleLbl="node2" presStyleIdx="3" presStyleCnt="4"/>
      <dgm:spPr/>
    </dgm:pt>
    <dgm:pt modelId="{271C4B97-E8B1-4731-868E-9EB99FAC927A}" type="pres">
      <dgm:prSet presAssocID="{1F5B4037-9999-4EC9-8205-D8AD87FD52C5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BCE90B-FF4E-48CD-875E-417E97155172}" type="pres">
      <dgm:prSet presAssocID="{1F5B4037-9999-4EC9-8205-D8AD87FD52C5}" presName="hierChild3" presStyleCnt="0"/>
      <dgm:spPr/>
    </dgm:pt>
  </dgm:ptLst>
  <dgm:cxnLst>
    <dgm:cxn modelId="{C9D385C3-D7A3-4900-938C-6E62E792897C}" srcId="{B79A7B69-EC9F-453D-BF60-39F1D563FB5A}" destId="{6DA0D8D3-60F5-4604-BB9E-939793F3DB88}" srcOrd="2" destOrd="0" parTransId="{B69ABF86-C929-4861-9706-97086E97A09A}" sibTransId="{590FA01C-00C2-4172-B07D-294537F30A1D}"/>
    <dgm:cxn modelId="{9C429D21-3AA9-4E35-BF6F-DADFA77C4C9D}" type="presOf" srcId="{1F5B4037-9999-4EC9-8205-D8AD87FD52C5}" destId="{271C4B97-E8B1-4731-868E-9EB99FAC927A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73E39431-C674-4CF2-BE54-08F4BAA71094}" type="presOf" srcId="{B69ABF86-C929-4861-9706-97086E97A09A}" destId="{3EFE62F8-666F-4916-9C57-98FA83A7EB85}" srcOrd="0" destOrd="0" presId="urn:microsoft.com/office/officeart/2005/8/layout/hierarchy1"/>
    <dgm:cxn modelId="{64CCCBE2-E307-4658-97E8-54F705303423}" type="presOf" srcId="{0D4A6DFC-B323-41D0-B32E-A66E5F835DE6}" destId="{CD0A12C2-5ED7-4459-8EAD-66156F918689}" srcOrd="0" destOrd="0" presId="urn:microsoft.com/office/officeart/2005/8/layout/hierarchy1"/>
    <dgm:cxn modelId="{768C5E47-8DFC-4A09-B60F-021D77756573}" type="presOf" srcId="{76F34A09-2BB0-46AC-8D33-1A1D6D1773D1}" destId="{80068DE4-76B8-4D1F-B1A9-722989CFA940}" srcOrd="0" destOrd="0" presId="urn:microsoft.com/office/officeart/2005/8/layout/hierarchy1"/>
    <dgm:cxn modelId="{AB9F19A6-EA9F-42A2-9554-1E0412D9A32F}" srcId="{B79A7B69-EC9F-453D-BF60-39F1D563FB5A}" destId="{F0410D87-D576-489E-9DDA-1BA288632B37}" srcOrd="1" destOrd="0" parTransId="{76F34A09-2BB0-46AC-8D33-1A1D6D1773D1}" sibTransId="{9DAC06A3-53A9-4F5C-9501-AFD98D998626}"/>
    <dgm:cxn modelId="{4019EB9D-6C29-44D0-AA9A-DE83C5BC6C09}" type="presOf" srcId="{F0410D87-D576-489E-9DDA-1BA288632B37}" destId="{9E2B2BCC-27C7-4829-A388-3A5835C0CAB7}" srcOrd="0" destOrd="0" presId="urn:microsoft.com/office/officeart/2005/8/layout/hierarchy1"/>
    <dgm:cxn modelId="{DDBCAACE-7853-4C2A-8A05-A212CB3043E3}" type="presOf" srcId="{B104720E-F967-4CEE-9604-277FA284DF24}" destId="{3A7C368C-5931-43F2-9A41-60B38891F205}" srcOrd="0" destOrd="0" presId="urn:microsoft.com/office/officeart/2005/8/layout/hierarchy1"/>
    <dgm:cxn modelId="{33BE960C-B4B9-43E8-B3D9-E8E9D9E20162}" type="presOf" srcId="{6DA0D8D3-60F5-4604-BB9E-939793F3DB88}" destId="{1DE99656-EBC6-484C-96CC-14699971ABCF}" srcOrd="0" destOrd="0" presId="urn:microsoft.com/office/officeart/2005/8/layout/hierarchy1"/>
    <dgm:cxn modelId="{327B3ABA-63BA-4199-B1EB-E8BC7ABBCB08}" type="presOf" srcId="{A5E144A2-BF76-407E-ACB9-38F2399B07B9}" destId="{4D9A1347-CC4F-477D-B3B5-F19D569BBA4E}" srcOrd="0" destOrd="0" presId="urn:microsoft.com/office/officeart/2005/8/layout/hierarchy1"/>
    <dgm:cxn modelId="{1312B1A3-6E11-4BFA-AD2F-D99DA2A9BD65}" type="presOf" srcId="{1745C903-455B-4E0F-81B9-FFA1EB494A76}" destId="{96EE7A5F-9C8E-42C1-ABCB-68EA188EC3A2}" srcOrd="0" destOrd="0" presId="urn:microsoft.com/office/officeart/2005/8/layout/hierarchy1"/>
    <dgm:cxn modelId="{DEC4FDBC-831A-4CF6-AF0F-25DAE55A9D93}" srcId="{B79A7B69-EC9F-453D-BF60-39F1D563FB5A}" destId="{A5E144A2-BF76-407E-ACB9-38F2399B07B9}" srcOrd="0" destOrd="0" parTransId="{1745C903-455B-4E0F-81B9-FFA1EB494A76}" sibTransId="{143672D2-364F-4A21-A13A-00ED26E2B4BC}"/>
    <dgm:cxn modelId="{49F0809C-6C67-4BD3-9E4F-55232CB7C81D}" srcId="{B79A7B69-EC9F-453D-BF60-39F1D563FB5A}" destId="{1F5B4037-9999-4EC9-8205-D8AD87FD52C5}" srcOrd="3" destOrd="0" parTransId="{B104720E-F967-4CEE-9604-277FA284DF24}" sibTransId="{0168C4BC-9470-4684-873F-232C627AD60E}"/>
    <dgm:cxn modelId="{46A3824E-B81A-439A-8663-EA3BFADD4DEB}" type="presOf" srcId="{B79A7B69-EC9F-453D-BF60-39F1D563FB5A}" destId="{E3F4A765-5C21-4905-A610-CCABBEA63B90}" srcOrd="0" destOrd="0" presId="urn:microsoft.com/office/officeart/2005/8/layout/hierarchy1"/>
    <dgm:cxn modelId="{432953C6-526F-41ED-9BBC-FB6005D9467A}" type="presParOf" srcId="{CD0A12C2-5ED7-4459-8EAD-66156F918689}" destId="{C948DA7E-A026-419A-948E-371A51D2FDE8}" srcOrd="0" destOrd="0" presId="urn:microsoft.com/office/officeart/2005/8/layout/hierarchy1"/>
    <dgm:cxn modelId="{FF63B4BA-35C3-4ECD-8EDB-297E3C7BEEC3}" type="presParOf" srcId="{C948DA7E-A026-419A-948E-371A51D2FDE8}" destId="{7E54E0E3-0699-4582-9202-9498ADBFB9C4}" srcOrd="0" destOrd="0" presId="urn:microsoft.com/office/officeart/2005/8/layout/hierarchy1"/>
    <dgm:cxn modelId="{058D58D6-DC13-4ADC-9074-E8B670D926AB}" type="presParOf" srcId="{7E54E0E3-0699-4582-9202-9498ADBFB9C4}" destId="{0916F4F8-16FD-43C9-A674-98BCC74F78FC}" srcOrd="0" destOrd="0" presId="urn:microsoft.com/office/officeart/2005/8/layout/hierarchy1"/>
    <dgm:cxn modelId="{D619A32C-41A4-4BEB-8713-DD4ED3DE01DB}" type="presParOf" srcId="{7E54E0E3-0699-4582-9202-9498ADBFB9C4}" destId="{E3F4A765-5C21-4905-A610-CCABBEA63B90}" srcOrd="1" destOrd="0" presId="urn:microsoft.com/office/officeart/2005/8/layout/hierarchy1"/>
    <dgm:cxn modelId="{EF950A56-B5CE-4365-92FF-C2787787C275}" type="presParOf" srcId="{C948DA7E-A026-419A-948E-371A51D2FDE8}" destId="{C078AE00-8433-4684-8FE2-7B59BBF8E3E7}" srcOrd="1" destOrd="0" presId="urn:microsoft.com/office/officeart/2005/8/layout/hierarchy1"/>
    <dgm:cxn modelId="{50FB1431-91CA-4D58-ADB3-75A036301BA7}" type="presParOf" srcId="{C078AE00-8433-4684-8FE2-7B59BBF8E3E7}" destId="{96EE7A5F-9C8E-42C1-ABCB-68EA188EC3A2}" srcOrd="0" destOrd="0" presId="urn:microsoft.com/office/officeart/2005/8/layout/hierarchy1"/>
    <dgm:cxn modelId="{6CB03E84-8226-4C1E-9DB7-61F2B7141E26}" type="presParOf" srcId="{C078AE00-8433-4684-8FE2-7B59BBF8E3E7}" destId="{74A744B8-11F7-4021-85A2-E73BB20A9C39}" srcOrd="1" destOrd="0" presId="urn:microsoft.com/office/officeart/2005/8/layout/hierarchy1"/>
    <dgm:cxn modelId="{033F5DBF-A985-4800-8534-DEFC1AC63021}" type="presParOf" srcId="{74A744B8-11F7-4021-85A2-E73BB20A9C39}" destId="{1755715D-0B4F-485A-9862-E91C42E0C618}" srcOrd="0" destOrd="0" presId="urn:microsoft.com/office/officeart/2005/8/layout/hierarchy1"/>
    <dgm:cxn modelId="{DC6C15F5-4A8D-4F8D-BB96-79247D447D2E}" type="presParOf" srcId="{1755715D-0B4F-485A-9862-E91C42E0C618}" destId="{7C035DD7-2665-4C46-8EE7-E68CF876212F}" srcOrd="0" destOrd="0" presId="urn:microsoft.com/office/officeart/2005/8/layout/hierarchy1"/>
    <dgm:cxn modelId="{91D03AFA-DCB5-46DC-8E9A-DED909182476}" type="presParOf" srcId="{1755715D-0B4F-485A-9862-E91C42E0C618}" destId="{4D9A1347-CC4F-477D-B3B5-F19D569BBA4E}" srcOrd="1" destOrd="0" presId="urn:microsoft.com/office/officeart/2005/8/layout/hierarchy1"/>
    <dgm:cxn modelId="{A41A38D0-3118-449B-94CB-A7468FE8117F}" type="presParOf" srcId="{74A744B8-11F7-4021-85A2-E73BB20A9C39}" destId="{C4AA7DBF-6C3B-41F9-B26A-18F28D3D206F}" srcOrd="1" destOrd="0" presId="urn:microsoft.com/office/officeart/2005/8/layout/hierarchy1"/>
    <dgm:cxn modelId="{37DA30DF-5A58-4551-8503-A89C900BD5C5}" type="presParOf" srcId="{C078AE00-8433-4684-8FE2-7B59BBF8E3E7}" destId="{80068DE4-76B8-4D1F-B1A9-722989CFA940}" srcOrd="2" destOrd="0" presId="urn:microsoft.com/office/officeart/2005/8/layout/hierarchy1"/>
    <dgm:cxn modelId="{59729E4E-C29E-4A18-AE40-6E22719B7A88}" type="presParOf" srcId="{C078AE00-8433-4684-8FE2-7B59BBF8E3E7}" destId="{B11A39A9-2255-47BB-A34C-83834587DBBE}" srcOrd="3" destOrd="0" presId="urn:microsoft.com/office/officeart/2005/8/layout/hierarchy1"/>
    <dgm:cxn modelId="{74696EC7-4AE3-4C1B-BA06-F5313C79BE8A}" type="presParOf" srcId="{B11A39A9-2255-47BB-A34C-83834587DBBE}" destId="{2D0AC8C3-3408-4635-9989-43F039A6F19A}" srcOrd="0" destOrd="0" presId="urn:microsoft.com/office/officeart/2005/8/layout/hierarchy1"/>
    <dgm:cxn modelId="{79497694-1299-4469-8A0D-6F981F8CE4F6}" type="presParOf" srcId="{2D0AC8C3-3408-4635-9989-43F039A6F19A}" destId="{1E97831F-2532-439D-B8E5-108E7EAC2BFC}" srcOrd="0" destOrd="0" presId="urn:microsoft.com/office/officeart/2005/8/layout/hierarchy1"/>
    <dgm:cxn modelId="{71879E86-E514-4162-8F1D-F9E997731C75}" type="presParOf" srcId="{2D0AC8C3-3408-4635-9989-43F039A6F19A}" destId="{9E2B2BCC-27C7-4829-A388-3A5835C0CAB7}" srcOrd="1" destOrd="0" presId="urn:microsoft.com/office/officeart/2005/8/layout/hierarchy1"/>
    <dgm:cxn modelId="{23FAD0FB-44DD-4656-A7D5-E52730E93D2D}" type="presParOf" srcId="{B11A39A9-2255-47BB-A34C-83834587DBBE}" destId="{8CD9985B-99A4-435B-80E3-56E51C39F5E8}" srcOrd="1" destOrd="0" presId="urn:microsoft.com/office/officeart/2005/8/layout/hierarchy1"/>
    <dgm:cxn modelId="{B3B343B7-12F9-4D96-8FE5-5F2AD6A72499}" type="presParOf" srcId="{C078AE00-8433-4684-8FE2-7B59BBF8E3E7}" destId="{3EFE62F8-666F-4916-9C57-98FA83A7EB85}" srcOrd="4" destOrd="0" presId="urn:microsoft.com/office/officeart/2005/8/layout/hierarchy1"/>
    <dgm:cxn modelId="{A3475968-5DBD-42D2-8560-C308AACF81BA}" type="presParOf" srcId="{C078AE00-8433-4684-8FE2-7B59BBF8E3E7}" destId="{08736E9F-A10F-423D-9D7B-22524B899286}" srcOrd="5" destOrd="0" presId="urn:microsoft.com/office/officeart/2005/8/layout/hierarchy1"/>
    <dgm:cxn modelId="{0F04759F-8762-4533-BA33-6DC613E863C2}" type="presParOf" srcId="{08736E9F-A10F-423D-9D7B-22524B899286}" destId="{CAA1376A-B6AF-4E3B-B7AE-FD9B854F87D8}" srcOrd="0" destOrd="0" presId="urn:microsoft.com/office/officeart/2005/8/layout/hierarchy1"/>
    <dgm:cxn modelId="{D2733FF0-6261-4778-A4A3-0D2A102F835D}" type="presParOf" srcId="{CAA1376A-B6AF-4E3B-B7AE-FD9B854F87D8}" destId="{4CE01FDD-CA3A-4121-83C1-321AD6E70715}" srcOrd="0" destOrd="0" presId="urn:microsoft.com/office/officeart/2005/8/layout/hierarchy1"/>
    <dgm:cxn modelId="{86A48EE8-691E-4DDC-BF0B-A8B688DCC991}" type="presParOf" srcId="{CAA1376A-B6AF-4E3B-B7AE-FD9B854F87D8}" destId="{1DE99656-EBC6-484C-96CC-14699971ABCF}" srcOrd="1" destOrd="0" presId="urn:microsoft.com/office/officeart/2005/8/layout/hierarchy1"/>
    <dgm:cxn modelId="{D4A47274-FADF-4DA6-89EE-71B699F8292F}" type="presParOf" srcId="{08736E9F-A10F-423D-9D7B-22524B899286}" destId="{A64E4B30-0F22-434D-AFEC-05F84111B529}" srcOrd="1" destOrd="0" presId="urn:microsoft.com/office/officeart/2005/8/layout/hierarchy1"/>
    <dgm:cxn modelId="{72D7031D-C832-4F13-9D22-45D21CC6E7D3}" type="presParOf" srcId="{C078AE00-8433-4684-8FE2-7B59BBF8E3E7}" destId="{3A7C368C-5931-43F2-9A41-60B38891F205}" srcOrd="6" destOrd="0" presId="urn:microsoft.com/office/officeart/2005/8/layout/hierarchy1"/>
    <dgm:cxn modelId="{ADB104C5-0EB7-4764-A948-260B7DC88381}" type="presParOf" srcId="{C078AE00-8433-4684-8FE2-7B59BBF8E3E7}" destId="{56B12663-9724-4812-B305-114F7C78DD06}" srcOrd="7" destOrd="0" presId="urn:microsoft.com/office/officeart/2005/8/layout/hierarchy1"/>
    <dgm:cxn modelId="{02ED6E9D-F2F2-43BF-9940-555038CA4719}" type="presParOf" srcId="{56B12663-9724-4812-B305-114F7C78DD06}" destId="{F87C02FF-B8E6-4FEF-97ED-CB71246DC482}" srcOrd="0" destOrd="0" presId="urn:microsoft.com/office/officeart/2005/8/layout/hierarchy1"/>
    <dgm:cxn modelId="{2EEAA473-F872-4800-8906-498A26A7E970}" type="presParOf" srcId="{F87C02FF-B8E6-4FEF-97ED-CB71246DC482}" destId="{4BB9D44A-439A-4512-87BF-BAFF1B330C95}" srcOrd="0" destOrd="0" presId="urn:microsoft.com/office/officeart/2005/8/layout/hierarchy1"/>
    <dgm:cxn modelId="{7E54A6C1-2952-4B71-8DC2-575CEDC0594F}" type="presParOf" srcId="{F87C02FF-B8E6-4FEF-97ED-CB71246DC482}" destId="{271C4B97-E8B1-4731-868E-9EB99FAC927A}" srcOrd="1" destOrd="0" presId="urn:microsoft.com/office/officeart/2005/8/layout/hierarchy1"/>
    <dgm:cxn modelId="{E094A1F4-4566-4B74-BAA0-9210FB18DB6C}" type="presParOf" srcId="{56B12663-9724-4812-B305-114F7C78DD06}" destId="{62BCE90B-FF4E-48CD-875E-417E971551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Itapeva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</dgm:ptLst>
  <dgm:cxnLst>
    <dgm:cxn modelId="{B45DAAD9-D243-44ED-BC3D-B2264761E7C6}" type="presOf" srcId="{0D4A6DFC-B323-41D0-B32E-A66E5F835DE6}" destId="{CD0A12C2-5ED7-4459-8EAD-66156F918689}" srcOrd="0" destOrd="0" presId="urn:microsoft.com/office/officeart/2005/8/layout/hierarchy1"/>
    <dgm:cxn modelId="{3174B1F0-8ACB-45A2-90A2-D045D391A139}" type="presOf" srcId="{B79A7B69-EC9F-453D-BF60-39F1D563FB5A}" destId="{E3F4A765-5C21-4905-A610-CCABBEA63B90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90D80D82-897E-4D02-971F-B2C81266A0D7}" type="presParOf" srcId="{CD0A12C2-5ED7-4459-8EAD-66156F918689}" destId="{C948DA7E-A026-419A-948E-371A51D2FDE8}" srcOrd="0" destOrd="0" presId="urn:microsoft.com/office/officeart/2005/8/layout/hierarchy1"/>
    <dgm:cxn modelId="{B47EE9D6-BE27-41F0-B34D-AE575256CEB3}" type="presParOf" srcId="{C948DA7E-A026-419A-948E-371A51D2FDE8}" destId="{7E54E0E3-0699-4582-9202-9498ADBFB9C4}" srcOrd="0" destOrd="0" presId="urn:microsoft.com/office/officeart/2005/8/layout/hierarchy1"/>
    <dgm:cxn modelId="{618255D2-7D89-4B7D-A661-F6E3015933D8}" type="presParOf" srcId="{7E54E0E3-0699-4582-9202-9498ADBFB9C4}" destId="{0916F4F8-16FD-43C9-A674-98BCC74F78FC}" srcOrd="0" destOrd="0" presId="urn:microsoft.com/office/officeart/2005/8/layout/hierarchy1"/>
    <dgm:cxn modelId="{0D4198FE-4913-4F84-9236-0BA63142D221}" type="presParOf" srcId="{7E54E0E3-0699-4582-9202-9498ADBFB9C4}" destId="{E3F4A765-5C21-4905-A610-CCABBEA63B90}" srcOrd="1" destOrd="0" presId="urn:microsoft.com/office/officeart/2005/8/layout/hierarchy1"/>
    <dgm:cxn modelId="{AF74F549-B3B0-41A5-B4D5-2875F01C6D0F}" type="presParOf" srcId="{C948DA7E-A026-419A-948E-371A51D2FDE8}" destId="{C078AE00-8433-4684-8FE2-7B59BBF8E3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0D4A6DFC-B323-41D0-B32E-A66E5F835DE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79A7B69-EC9F-453D-BF60-39F1D563FB5A}">
      <dgm:prSet phldrT="[Texto]" custT="1"/>
      <dgm:spPr/>
      <dgm:t>
        <a:bodyPr/>
        <a:lstStyle/>
        <a:p>
          <a:r>
            <a:rPr lang="pt-BR" sz="1200" dirty="0" smtClean="0"/>
            <a:t>UGI</a:t>
          </a:r>
        </a:p>
        <a:p>
          <a:r>
            <a:rPr lang="pt-BR" sz="1200" dirty="0" smtClean="0"/>
            <a:t>Jundiaí</a:t>
          </a:r>
          <a:endParaRPr lang="pt-BR" sz="1200" dirty="0"/>
        </a:p>
      </dgm:t>
    </dgm:pt>
    <dgm:pt modelId="{1172DD7B-4D46-48A0-A9F7-318C444F5717}" type="parTrans" cxnId="{7B6C8E64-FE53-40DE-888F-98849C67F8F3}">
      <dgm:prSet/>
      <dgm:spPr/>
      <dgm:t>
        <a:bodyPr/>
        <a:lstStyle/>
        <a:p>
          <a:endParaRPr lang="pt-BR" sz="1200"/>
        </a:p>
      </dgm:t>
    </dgm:pt>
    <dgm:pt modelId="{BD3FDBDF-232F-44B0-8057-629F10796B6D}" type="sibTrans" cxnId="{7B6C8E64-FE53-40DE-888F-98849C67F8F3}">
      <dgm:prSet/>
      <dgm:spPr/>
      <dgm:t>
        <a:bodyPr/>
        <a:lstStyle/>
        <a:p>
          <a:endParaRPr lang="pt-BR" sz="1200"/>
        </a:p>
      </dgm:t>
    </dgm:pt>
    <dgm:pt modelId="{8C2091DA-E842-45AF-A117-59BA9351ED6A}">
      <dgm:prSet phldrT="[Texto]"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Atibaia</a:t>
          </a:r>
          <a:endParaRPr lang="pt-BR" sz="1200" dirty="0"/>
        </a:p>
      </dgm:t>
    </dgm:pt>
    <dgm:pt modelId="{0ABF0C28-76C2-446C-B32E-83DC2DD2A841}" type="parTrans" cxnId="{98EAC475-6D21-46DC-8236-61F5E22544B4}">
      <dgm:prSet/>
      <dgm:spPr/>
      <dgm:t>
        <a:bodyPr/>
        <a:lstStyle/>
        <a:p>
          <a:endParaRPr lang="pt-BR" sz="1200"/>
        </a:p>
      </dgm:t>
    </dgm:pt>
    <dgm:pt modelId="{289F7A1B-0F4F-4D4B-B32B-1C32B5C2347B}" type="sibTrans" cxnId="{98EAC475-6D21-46DC-8236-61F5E22544B4}">
      <dgm:prSet/>
      <dgm:spPr/>
      <dgm:t>
        <a:bodyPr/>
        <a:lstStyle/>
        <a:p>
          <a:endParaRPr lang="pt-BR" sz="1200"/>
        </a:p>
      </dgm:t>
    </dgm:pt>
    <dgm:pt modelId="{A5E144A2-BF76-407E-ACB9-38F2399B07B9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Bragança Paulista</a:t>
          </a:r>
          <a:endParaRPr lang="pt-BR" sz="1200" dirty="0"/>
        </a:p>
      </dgm:t>
    </dgm:pt>
    <dgm:pt modelId="{1745C903-455B-4E0F-81B9-FFA1EB494A76}" type="parTrans" cxnId="{DEC4FDBC-831A-4CF6-AF0F-25DAE55A9D93}">
      <dgm:prSet/>
      <dgm:spPr/>
      <dgm:t>
        <a:bodyPr/>
        <a:lstStyle/>
        <a:p>
          <a:endParaRPr lang="pt-BR" sz="1200"/>
        </a:p>
      </dgm:t>
    </dgm:pt>
    <dgm:pt modelId="{143672D2-364F-4A21-A13A-00ED26E2B4BC}" type="sibTrans" cxnId="{DEC4FDBC-831A-4CF6-AF0F-25DAE55A9D93}">
      <dgm:prSet/>
      <dgm:spPr/>
      <dgm:t>
        <a:bodyPr/>
        <a:lstStyle/>
        <a:p>
          <a:endParaRPr lang="pt-BR" sz="1200"/>
        </a:p>
      </dgm:t>
    </dgm:pt>
    <dgm:pt modelId="{F0410D87-D576-489E-9DDA-1BA288632B37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Campo Limpo Paulista</a:t>
          </a:r>
          <a:endParaRPr lang="pt-BR" sz="1200" dirty="0"/>
        </a:p>
      </dgm:t>
    </dgm:pt>
    <dgm:pt modelId="{76F34A09-2BB0-46AC-8D33-1A1D6D1773D1}" type="parTrans" cxnId="{AB9F19A6-EA9F-42A2-9554-1E0412D9A32F}">
      <dgm:prSet/>
      <dgm:spPr/>
      <dgm:t>
        <a:bodyPr/>
        <a:lstStyle/>
        <a:p>
          <a:endParaRPr lang="pt-BR" sz="1200"/>
        </a:p>
      </dgm:t>
    </dgm:pt>
    <dgm:pt modelId="{9DAC06A3-53A9-4F5C-9501-AFD98D998626}" type="sibTrans" cxnId="{AB9F19A6-EA9F-42A2-9554-1E0412D9A32F}">
      <dgm:prSet/>
      <dgm:spPr/>
      <dgm:t>
        <a:bodyPr/>
        <a:lstStyle/>
        <a:p>
          <a:endParaRPr lang="pt-BR" sz="1200"/>
        </a:p>
      </dgm:t>
    </dgm:pt>
    <dgm:pt modelId="{F7CACC8E-FC0B-4255-AC92-D9E1E6501D1A}">
      <dgm:prSet custT="1"/>
      <dgm:spPr/>
      <dgm:t>
        <a:bodyPr/>
        <a:lstStyle/>
        <a:p>
          <a:r>
            <a:rPr lang="pt-BR" sz="1200" dirty="0" smtClean="0"/>
            <a:t>UOP</a:t>
          </a:r>
          <a:br>
            <a:rPr lang="pt-BR" sz="1200" dirty="0" smtClean="0"/>
          </a:br>
          <a:r>
            <a:rPr lang="pt-BR" sz="1200" dirty="0" smtClean="0"/>
            <a:t>Várzea Paulista</a:t>
          </a:r>
          <a:endParaRPr lang="pt-BR" sz="1200" dirty="0"/>
        </a:p>
      </dgm:t>
    </dgm:pt>
    <dgm:pt modelId="{764D583A-4D8B-4170-9B2F-EAB874224810}" type="parTrans" cxnId="{89AC8136-D7A6-43CB-A425-410919CA57E2}">
      <dgm:prSet/>
      <dgm:spPr/>
      <dgm:t>
        <a:bodyPr/>
        <a:lstStyle/>
        <a:p>
          <a:endParaRPr lang="pt-BR" sz="1200"/>
        </a:p>
      </dgm:t>
    </dgm:pt>
    <dgm:pt modelId="{964C5373-58FD-4247-A78F-E1E7E71EE687}" type="sibTrans" cxnId="{89AC8136-D7A6-43CB-A425-410919CA57E2}">
      <dgm:prSet/>
      <dgm:spPr/>
      <dgm:t>
        <a:bodyPr/>
        <a:lstStyle/>
        <a:p>
          <a:endParaRPr lang="pt-BR" sz="1200"/>
        </a:p>
      </dgm:t>
    </dgm:pt>
    <dgm:pt modelId="{CD0A12C2-5ED7-4459-8EAD-66156F918689}" type="pres">
      <dgm:prSet presAssocID="{0D4A6DFC-B323-41D0-B32E-A66E5F835D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948DA7E-A026-419A-948E-371A51D2FDE8}" type="pres">
      <dgm:prSet presAssocID="{B79A7B69-EC9F-453D-BF60-39F1D563FB5A}" presName="hierRoot1" presStyleCnt="0"/>
      <dgm:spPr/>
      <dgm:t>
        <a:bodyPr/>
        <a:lstStyle/>
        <a:p>
          <a:endParaRPr lang="pt-BR"/>
        </a:p>
      </dgm:t>
    </dgm:pt>
    <dgm:pt modelId="{7E54E0E3-0699-4582-9202-9498ADBFB9C4}" type="pres">
      <dgm:prSet presAssocID="{B79A7B69-EC9F-453D-BF60-39F1D563FB5A}" presName="composite" presStyleCnt="0"/>
      <dgm:spPr/>
      <dgm:t>
        <a:bodyPr/>
        <a:lstStyle/>
        <a:p>
          <a:endParaRPr lang="pt-BR"/>
        </a:p>
      </dgm:t>
    </dgm:pt>
    <dgm:pt modelId="{0916F4F8-16FD-43C9-A674-98BCC74F78FC}" type="pres">
      <dgm:prSet presAssocID="{B79A7B69-EC9F-453D-BF60-39F1D563FB5A}" presName="background" presStyleLbl="node0" presStyleIdx="0" presStyleCnt="1"/>
      <dgm:spPr/>
      <dgm:t>
        <a:bodyPr/>
        <a:lstStyle/>
        <a:p>
          <a:endParaRPr lang="pt-BR"/>
        </a:p>
      </dgm:t>
    </dgm:pt>
    <dgm:pt modelId="{E3F4A765-5C21-4905-A610-CCABBEA63B90}" type="pres">
      <dgm:prSet presAssocID="{B79A7B69-EC9F-453D-BF60-39F1D563FB5A}" presName="text" presStyleLbl="fgAcc0" presStyleIdx="0" presStyleCnt="1" custLinFactNeighborX="-7235" custLinFactNeighborY="9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78AE00-8433-4684-8FE2-7B59BBF8E3E7}" type="pres">
      <dgm:prSet presAssocID="{B79A7B69-EC9F-453D-BF60-39F1D563FB5A}" presName="hierChild2" presStyleCnt="0"/>
      <dgm:spPr/>
      <dgm:t>
        <a:bodyPr/>
        <a:lstStyle/>
        <a:p>
          <a:endParaRPr lang="pt-BR"/>
        </a:p>
      </dgm:t>
    </dgm:pt>
    <dgm:pt modelId="{15C3198E-5120-425F-A404-00CC940FF1B3}" type="pres">
      <dgm:prSet presAssocID="{0ABF0C28-76C2-446C-B32E-83DC2DD2A841}" presName="Name10" presStyleLbl="parChTrans1D2" presStyleIdx="0" presStyleCnt="4"/>
      <dgm:spPr/>
      <dgm:t>
        <a:bodyPr/>
        <a:lstStyle/>
        <a:p>
          <a:endParaRPr lang="pt-BR"/>
        </a:p>
      </dgm:t>
    </dgm:pt>
    <dgm:pt modelId="{E9F2E23B-1EF8-4266-92BF-D7D24EBC9C20}" type="pres">
      <dgm:prSet presAssocID="{8C2091DA-E842-45AF-A117-59BA9351ED6A}" presName="hierRoot2" presStyleCnt="0"/>
      <dgm:spPr/>
      <dgm:t>
        <a:bodyPr/>
        <a:lstStyle/>
        <a:p>
          <a:endParaRPr lang="pt-BR"/>
        </a:p>
      </dgm:t>
    </dgm:pt>
    <dgm:pt modelId="{93A14714-0E6B-4A3C-8C41-CCE810F18B3A}" type="pres">
      <dgm:prSet presAssocID="{8C2091DA-E842-45AF-A117-59BA9351ED6A}" presName="composite2" presStyleCnt="0"/>
      <dgm:spPr/>
      <dgm:t>
        <a:bodyPr/>
        <a:lstStyle/>
        <a:p>
          <a:endParaRPr lang="pt-BR"/>
        </a:p>
      </dgm:t>
    </dgm:pt>
    <dgm:pt modelId="{259C4E3D-9F47-4794-A460-AF5EB12B844C}" type="pres">
      <dgm:prSet presAssocID="{8C2091DA-E842-45AF-A117-59BA9351ED6A}" presName="background2" presStyleLbl="node2" presStyleIdx="0" presStyleCnt="4"/>
      <dgm:spPr/>
      <dgm:t>
        <a:bodyPr/>
        <a:lstStyle/>
        <a:p>
          <a:endParaRPr lang="pt-BR"/>
        </a:p>
      </dgm:t>
    </dgm:pt>
    <dgm:pt modelId="{08AABA0C-AD55-4FE4-A78D-1BDA7D468403}" type="pres">
      <dgm:prSet presAssocID="{8C2091DA-E842-45AF-A117-59BA9351ED6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AB5B2A-35FF-467D-9D39-450A4FF0D955}" type="pres">
      <dgm:prSet presAssocID="{8C2091DA-E842-45AF-A117-59BA9351ED6A}" presName="hierChild3" presStyleCnt="0"/>
      <dgm:spPr/>
      <dgm:t>
        <a:bodyPr/>
        <a:lstStyle/>
        <a:p>
          <a:endParaRPr lang="pt-BR"/>
        </a:p>
      </dgm:t>
    </dgm:pt>
    <dgm:pt modelId="{96EE7A5F-9C8E-42C1-ABCB-68EA188EC3A2}" type="pres">
      <dgm:prSet presAssocID="{1745C903-455B-4E0F-81B9-FFA1EB494A76}" presName="Name10" presStyleLbl="parChTrans1D2" presStyleIdx="1" presStyleCnt="4"/>
      <dgm:spPr/>
      <dgm:t>
        <a:bodyPr/>
        <a:lstStyle/>
        <a:p>
          <a:endParaRPr lang="pt-BR"/>
        </a:p>
      </dgm:t>
    </dgm:pt>
    <dgm:pt modelId="{74A744B8-11F7-4021-85A2-E73BB20A9C39}" type="pres">
      <dgm:prSet presAssocID="{A5E144A2-BF76-407E-ACB9-38F2399B07B9}" presName="hierRoot2" presStyleCnt="0"/>
      <dgm:spPr/>
    </dgm:pt>
    <dgm:pt modelId="{1755715D-0B4F-485A-9862-E91C42E0C618}" type="pres">
      <dgm:prSet presAssocID="{A5E144A2-BF76-407E-ACB9-38F2399B07B9}" presName="composite2" presStyleCnt="0"/>
      <dgm:spPr/>
    </dgm:pt>
    <dgm:pt modelId="{7C035DD7-2665-4C46-8EE7-E68CF876212F}" type="pres">
      <dgm:prSet presAssocID="{A5E144A2-BF76-407E-ACB9-38F2399B07B9}" presName="background2" presStyleLbl="node2" presStyleIdx="1" presStyleCnt="4"/>
      <dgm:spPr/>
    </dgm:pt>
    <dgm:pt modelId="{4D9A1347-CC4F-477D-B3B5-F19D569BBA4E}" type="pres">
      <dgm:prSet presAssocID="{A5E144A2-BF76-407E-ACB9-38F2399B07B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AA7DBF-6C3B-41F9-B26A-18F28D3D206F}" type="pres">
      <dgm:prSet presAssocID="{A5E144A2-BF76-407E-ACB9-38F2399B07B9}" presName="hierChild3" presStyleCnt="0"/>
      <dgm:spPr/>
    </dgm:pt>
    <dgm:pt modelId="{80068DE4-76B8-4D1F-B1A9-722989CFA940}" type="pres">
      <dgm:prSet presAssocID="{76F34A09-2BB0-46AC-8D33-1A1D6D1773D1}" presName="Name10" presStyleLbl="parChTrans1D2" presStyleIdx="2" presStyleCnt="4"/>
      <dgm:spPr/>
      <dgm:t>
        <a:bodyPr/>
        <a:lstStyle/>
        <a:p>
          <a:endParaRPr lang="pt-BR"/>
        </a:p>
      </dgm:t>
    </dgm:pt>
    <dgm:pt modelId="{B11A39A9-2255-47BB-A34C-83834587DBBE}" type="pres">
      <dgm:prSet presAssocID="{F0410D87-D576-489E-9DDA-1BA288632B37}" presName="hierRoot2" presStyleCnt="0"/>
      <dgm:spPr/>
    </dgm:pt>
    <dgm:pt modelId="{2D0AC8C3-3408-4635-9989-43F039A6F19A}" type="pres">
      <dgm:prSet presAssocID="{F0410D87-D576-489E-9DDA-1BA288632B37}" presName="composite2" presStyleCnt="0"/>
      <dgm:spPr/>
    </dgm:pt>
    <dgm:pt modelId="{1E97831F-2532-439D-B8E5-108E7EAC2BFC}" type="pres">
      <dgm:prSet presAssocID="{F0410D87-D576-489E-9DDA-1BA288632B37}" presName="background2" presStyleLbl="node2" presStyleIdx="2" presStyleCnt="4"/>
      <dgm:spPr/>
    </dgm:pt>
    <dgm:pt modelId="{9E2B2BCC-27C7-4829-A388-3A5835C0CAB7}" type="pres">
      <dgm:prSet presAssocID="{F0410D87-D576-489E-9DDA-1BA288632B37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CD9985B-99A4-435B-80E3-56E51C39F5E8}" type="pres">
      <dgm:prSet presAssocID="{F0410D87-D576-489E-9DDA-1BA288632B37}" presName="hierChild3" presStyleCnt="0"/>
      <dgm:spPr/>
    </dgm:pt>
    <dgm:pt modelId="{9C22507D-F141-4ADF-96B0-A266829DFD2A}" type="pres">
      <dgm:prSet presAssocID="{764D583A-4D8B-4170-9B2F-EAB874224810}" presName="Name10" presStyleLbl="parChTrans1D2" presStyleIdx="3" presStyleCnt="4"/>
      <dgm:spPr/>
      <dgm:t>
        <a:bodyPr/>
        <a:lstStyle/>
        <a:p>
          <a:endParaRPr lang="pt-BR"/>
        </a:p>
      </dgm:t>
    </dgm:pt>
    <dgm:pt modelId="{890541EA-E195-4B88-86B1-F08A48591AF1}" type="pres">
      <dgm:prSet presAssocID="{F7CACC8E-FC0B-4255-AC92-D9E1E6501D1A}" presName="hierRoot2" presStyleCnt="0"/>
      <dgm:spPr/>
    </dgm:pt>
    <dgm:pt modelId="{1A34C7FC-387E-40C5-8A3A-73C8A1B45195}" type="pres">
      <dgm:prSet presAssocID="{F7CACC8E-FC0B-4255-AC92-D9E1E6501D1A}" presName="composite2" presStyleCnt="0"/>
      <dgm:spPr/>
    </dgm:pt>
    <dgm:pt modelId="{ED7D2198-EAE6-4BAE-9BAA-FF703AB254E9}" type="pres">
      <dgm:prSet presAssocID="{F7CACC8E-FC0B-4255-AC92-D9E1E6501D1A}" presName="background2" presStyleLbl="node2" presStyleIdx="3" presStyleCnt="4"/>
      <dgm:spPr/>
    </dgm:pt>
    <dgm:pt modelId="{EB2EB576-0D33-4C89-BAFE-C3F4F5D7B1E5}" type="pres">
      <dgm:prSet presAssocID="{F7CACC8E-FC0B-4255-AC92-D9E1E6501D1A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FC553F8-0C48-4F7E-AAB5-7A16A24DF5A8}" type="pres">
      <dgm:prSet presAssocID="{F7CACC8E-FC0B-4255-AC92-D9E1E6501D1A}" presName="hierChild3" presStyleCnt="0"/>
      <dgm:spPr/>
    </dgm:pt>
  </dgm:ptLst>
  <dgm:cxnLst>
    <dgm:cxn modelId="{90FFB661-5CA9-4F82-A063-911109CEEC09}" type="presOf" srcId="{8C2091DA-E842-45AF-A117-59BA9351ED6A}" destId="{08AABA0C-AD55-4FE4-A78D-1BDA7D468403}" srcOrd="0" destOrd="0" presId="urn:microsoft.com/office/officeart/2005/8/layout/hierarchy1"/>
    <dgm:cxn modelId="{1B6E697C-678F-4923-96F7-3CB3A2D4933E}" type="presOf" srcId="{0D4A6DFC-B323-41D0-B32E-A66E5F835DE6}" destId="{CD0A12C2-5ED7-4459-8EAD-66156F918689}" srcOrd="0" destOrd="0" presId="urn:microsoft.com/office/officeart/2005/8/layout/hierarchy1"/>
    <dgm:cxn modelId="{FA856C7F-5574-4D73-B1B1-45B2CAA3BE5C}" type="presOf" srcId="{F0410D87-D576-489E-9DDA-1BA288632B37}" destId="{9E2B2BCC-27C7-4829-A388-3A5835C0CAB7}" srcOrd="0" destOrd="0" presId="urn:microsoft.com/office/officeart/2005/8/layout/hierarchy1"/>
    <dgm:cxn modelId="{89AC8136-D7A6-43CB-A425-410919CA57E2}" srcId="{B79A7B69-EC9F-453D-BF60-39F1D563FB5A}" destId="{F7CACC8E-FC0B-4255-AC92-D9E1E6501D1A}" srcOrd="3" destOrd="0" parTransId="{764D583A-4D8B-4170-9B2F-EAB874224810}" sibTransId="{964C5373-58FD-4247-A78F-E1E7E71EE687}"/>
    <dgm:cxn modelId="{ECEB6B71-85FF-47D3-AA7B-010E1E402B71}" type="presOf" srcId="{764D583A-4D8B-4170-9B2F-EAB874224810}" destId="{9C22507D-F141-4ADF-96B0-A266829DFD2A}" srcOrd="0" destOrd="0" presId="urn:microsoft.com/office/officeart/2005/8/layout/hierarchy1"/>
    <dgm:cxn modelId="{83996CF5-4BA6-4832-91F0-B4E9200323EC}" type="presOf" srcId="{76F34A09-2BB0-46AC-8D33-1A1D6D1773D1}" destId="{80068DE4-76B8-4D1F-B1A9-722989CFA940}" srcOrd="0" destOrd="0" presId="urn:microsoft.com/office/officeart/2005/8/layout/hierarchy1"/>
    <dgm:cxn modelId="{FBD1D523-1826-4107-A4F4-494296DD8E1D}" type="presOf" srcId="{A5E144A2-BF76-407E-ACB9-38F2399B07B9}" destId="{4D9A1347-CC4F-477D-B3B5-F19D569BBA4E}" srcOrd="0" destOrd="0" presId="urn:microsoft.com/office/officeart/2005/8/layout/hierarchy1"/>
    <dgm:cxn modelId="{98EAC475-6D21-46DC-8236-61F5E22544B4}" srcId="{B79A7B69-EC9F-453D-BF60-39F1D563FB5A}" destId="{8C2091DA-E842-45AF-A117-59BA9351ED6A}" srcOrd="0" destOrd="0" parTransId="{0ABF0C28-76C2-446C-B32E-83DC2DD2A841}" sibTransId="{289F7A1B-0F4F-4D4B-B32B-1C32B5C2347B}"/>
    <dgm:cxn modelId="{763E2737-6960-466D-9727-2BBE162A5FFC}" type="presOf" srcId="{0ABF0C28-76C2-446C-B32E-83DC2DD2A841}" destId="{15C3198E-5120-425F-A404-00CC940FF1B3}" srcOrd="0" destOrd="0" presId="urn:microsoft.com/office/officeart/2005/8/layout/hierarchy1"/>
    <dgm:cxn modelId="{7B6C8E64-FE53-40DE-888F-98849C67F8F3}" srcId="{0D4A6DFC-B323-41D0-B32E-A66E5F835DE6}" destId="{B79A7B69-EC9F-453D-BF60-39F1D563FB5A}" srcOrd="0" destOrd="0" parTransId="{1172DD7B-4D46-48A0-A9F7-318C444F5717}" sibTransId="{BD3FDBDF-232F-44B0-8057-629F10796B6D}"/>
    <dgm:cxn modelId="{B4F91249-3455-4997-A09F-2AC8BED0D997}" type="presOf" srcId="{B79A7B69-EC9F-453D-BF60-39F1D563FB5A}" destId="{E3F4A765-5C21-4905-A610-CCABBEA63B90}" srcOrd="0" destOrd="0" presId="urn:microsoft.com/office/officeart/2005/8/layout/hierarchy1"/>
    <dgm:cxn modelId="{DEC4FDBC-831A-4CF6-AF0F-25DAE55A9D93}" srcId="{B79A7B69-EC9F-453D-BF60-39F1D563FB5A}" destId="{A5E144A2-BF76-407E-ACB9-38F2399B07B9}" srcOrd="1" destOrd="0" parTransId="{1745C903-455B-4E0F-81B9-FFA1EB494A76}" sibTransId="{143672D2-364F-4A21-A13A-00ED26E2B4BC}"/>
    <dgm:cxn modelId="{4FA955B7-3DDC-4C14-B31C-5A4D7A8BFD73}" type="presOf" srcId="{1745C903-455B-4E0F-81B9-FFA1EB494A76}" destId="{96EE7A5F-9C8E-42C1-ABCB-68EA188EC3A2}" srcOrd="0" destOrd="0" presId="urn:microsoft.com/office/officeart/2005/8/layout/hierarchy1"/>
    <dgm:cxn modelId="{AB9F19A6-EA9F-42A2-9554-1E0412D9A32F}" srcId="{B79A7B69-EC9F-453D-BF60-39F1D563FB5A}" destId="{F0410D87-D576-489E-9DDA-1BA288632B37}" srcOrd="2" destOrd="0" parTransId="{76F34A09-2BB0-46AC-8D33-1A1D6D1773D1}" sibTransId="{9DAC06A3-53A9-4F5C-9501-AFD98D998626}"/>
    <dgm:cxn modelId="{42C14D0E-6718-4E58-9EEB-3DB467C2EDED}" type="presOf" srcId="{F7CACC8E-FC0B-4255-AC92-D9E1E6501D1A}" destId="{EB2EB576-0D33-4C89-BAFE-C3F4F5D7B1E5}" srcOrd="0" destOrd="0" presId="urn:microsoft.com/office/officeart/2005/8/layout/hierarchy1"/>
    <dgm:cxn modelId="{D0B5F56D-A519-4B12-ADB1-317591B2620F}" type="presParOf" srcId="{CD0A12C2-5ED7-4459-8EAD-66156F918689}" destId="{C948DA7E-A026-419A-948E-371A51D2FDE8}" srcOrd="0" destOrd="0" presId="urn:microsoft.com/office/officeart/2005/8/layout/hierarchy1"/>
    <dgm:cxn modelId="{FE66A972-5B3D-48B7-85BB-1126C2E1AA53}" type="presParOf" srcId="{C948DA7E-A026-419A-948E-371A51D2FDE8}" destId="{7E54E0E3-0699-4582-9202-9498ADBFB9C4}" srcOrd="0" destOrd="0" presId="urn:microsoft.com/office/officeart/2005/8/layout/hierarchy1"/>
    <dgm:cxn modelId="{C613F005-98AC-406E-A175-CD3C46B98480}" type="presParOf" srcId="{7E54E0E3-0699-4582-9202-9498ADBFB9C4}" destId="{0916F4F8-16FD-43C9-A674-98BCC74F78FC}" srcOrd="0" destOrd="0" presId="urn:microsoft.com/office/officeart/2005/8/layout/hierarchy1"/>
    <dgm:cxn modelId="{B596CB2C-5EE6-475D-A589-39A8C39F432A}" type="presParOf" srcId="{7E54E0E3-0699-4582-9202-9498ADBFB9C4}" destId="{E3F4A765-5C21-4905-A610-CCABBEA63B90}" srcOrd="1" destOrd="0" presId="urn:microsoft.com/office/officeart/2005/8/layout/hierarchy1"/>
    <dgm:cxn modelId="{ECD54B85-BCBB-4426-9942-06C47D2E7C8F}" type="presParOf" srcId="{C948DA7E-A026-419A-948E-371A51D2FDE8}" destId="{C078AE00-8433-4684-8FE2-7B59BBF8E3E7}" srcOrd="1" destOrd="0" presId="urn:microsoft.com/office/officeart/2005/8/layout/hierarchy1"/>
    <dgm:cxn modelId="{A9CC3009-113D-48CA-9CE8-44B3649A0A4E}" type="presParOf" srcId="{C078AE00-8433-4684-8FE2-7B59BBF8E3E7}" destId="{15C3198E-5120-425F-A404-00CC940FF1B3}" srcOrd="0" destOrd="0" presId="urn:microsoft.com/office/officeart/2005/8/layout/hierarchy1"/>
    <dgm:cxn modelId="{2ECE746A-3BAA-4F70-BFE7-F0A2C3287CAB}" type="presParOf" srcId="{C078AE00-8433-4684-8FE2-7B59BBF8E3E7}" destId="{E9F2E23B-1EF8-4266-92BF-D7D24EBC9C20}" srcOrd="1" destOrd="0" presId="urn:microsoft.com/office/officeart/2005/8/layout/hierarchy1"/>
    <dgm:cxn modelId="{AD2B88DC-61D9-4FF4-90B2-293BF5CB066B}" type="presParOf" srcId="{E9F2E23B-1EF8-4266-92BF-D7D24EBC9C20}" destId="{93A14714-0E6B-4A3C-8C41-CCE810F18B3A}" srcOrd="0" destOrd="0" presId="urn:microsoft.com/office/officeart/2005/8/layout/hierarchy1"/>
    <dgm:cxn modelId="{2265E2B6-1247-4B1B-BECF-12F972BB282B}" type="presParOf" srcId="{93A14714-0E6B-4A3C-8C41-CCE810F18B3A}" destId="{259C4E3D-9F47-4794-A460-AF5EB12B844C}" srcOrd="0" destOrd="0" presId="urn:microsoft.com/office/officeart/2005/8/layout/hierarchy1"/>
    <dgm:cxn modelId="{876FBB7B-A325-4360-A484-699913CA324C}" type="presParOf" srcId="{93A14714-0E6B-4A3C-8C41-CCE810F18B3A}" destId="{08AABA0C-AD55-4FE4-A78D-1BDA7D468403}" srcOrd="1" destOrd="0" presId="urn:microsoft.com/office/officeart/2005/8/layout/hierarchy1"/>
    <dgm:cxn modelId="{D6CBD16A-DE4A-4550-91B6-F11728380DD1}" type="presParOf" srcId="{E9F2E23B-1EF8-4266-92BF-D7D24EBC9C20}" destId="{52AB5B2A-35FF-467D-9D39-450A4FF0D955}" srcOrd="1" destOrd="0" presId="urn:microsoft.com/office/officeart/2005/8/layout/hierarchy1"/>
    <dgm:cxn modelId="{18D0A0B2-0443-463B-8ADA-FF840F4FA1EB}" type="presParOf" srcId="{C078AE00-8433-4684-8FE2-7B59BBF8E3E7}" destId="{96EE7A5F-9C8E-42C1-ABCB-68EA188EC3A2}" srcOrd="2" destOrd="0" presId="urn:microsoft.com/office/officeart/2005/8/layout/hierarchy1"/>
    <dgm:cxn modelId="{593714DF-0D99-4D46-A0F0-7255A84E9BE6}" type="presParOf" srcId="{C078AE00-8433-4684-8FE2-7B59BBF8E3E7}" destId="{74A744B8-11F7-4021-85A2-E73BB20A9C39}" srcOrd="3" destOrd="0" presId="urn:microsoft.com/office/officeart/2005/8/layout/hierarchy1"/>
    <dgm:cxn modelId="{C00FCA28-D8F5-499C-A5AE-C075EFBA1A05}" type="presParOf" srcId="{74A744B8-11F7-4021-85A2-E73BB20A9C39}" destId="{1755715D-0B4F-485A-9862-E91C42E0C618}" srcOrd="0" destOrd="0" presId="urn:microsoft.com/office/officeart/2005/8/layout/hierarchy1"/>
    <dgm:cxn modelId="{3A5FA308-E90E-4E7B-8E92-BE05232E7893}" type="presParOf" srcId="{1755715D-0B4F-485A-9862-E91C42E0C618}" destId="{7C035DD7-2665-4C46-8EE7-E68CF876212F}" srcOrd="0" destOrd="0" presId="urn:microsoft.com/office/officeart/2005/8/layout/hierarchy1"/>
    <dgm:cxn modelId="{25229B80-4E43-43AB-BAD5-55E549BB4D89}" type="presParOf" srcId="{1755715D-0B4F-485A-9862-E91C42E0C618}" destId="{4D9A1347-CC4F-477D-B3B5-F19D569BBA4E}" srcOrd="1" destOrd="0" presId="urn:microsoft.com/office/officeart/2005/8/layout/hierarchy1"/>
    <dgm:cxn modelId="{0B760235-3BA9-4FAA-BEA3-779E7FF04B28}" type="presParOf" srcId="{74A744B8-11F7-4021-85A2-E73BB20A9C39}" destId="{C4AA7DBF-6C3B-41F9-B26A-18F28D3D206F}" srcOrd="1" destOrd="0" presId="urn:microsoft.com/office/officeart/2005/8/layout/hierarchy1"/>
    <dgm:cxn modelId="{DB5B21AA-9788-487B-91FF-C2BEE02BEA66}" type="presParOf" srcId="{C078AE00-8433-4684-8FE2-7B59BBF8E3E7}" destId="{80068DE4-76B8-4D1F-B1A9-722989CFA940}" srcOrd="4" destOrd="0" presId="urn:microsoft.com/office/officeart/2005/8/layout/hierarchy1"/>
    <dgm:cxn modelId="{6B80056E-BDD0-4E85-BDF1-A0295B7286FB}" type="presParOf" srcId="{C078AE00-8433-4684-8FE2-7B59BBF8E3E7}" destId="{B11A39A9-2255-47BB-A34C-83834587DBBE}" srcOrd="5" destOrd="0" presId="urn:microsoft.com/office/officeart/2005/8/layout/hierarchy1"/>
    <dgm:cxn modelId="{531953A6-5DCC-4B80-9603-80E3339EFDAE}" type="presParOf" srcId="{B11A39A9-2255-47BB-A34C-83834587DBBE}" destId="{2D0AC8C3-3408-4635-9989-43F039A6F19A}" srcOrd="0" destOrd="0" presId="urn:microsoft.com/office/officeart/2005/8/layout/hierarchy1"/>
    <dgm:cxn modelId="{671DE9A5-DE9A-46AC-97F0-708F0ABA5B4D}" type="presParOf" srcId="{2D0AC8C3-3408-4635-9989-43F039A6F19A}" destId="{1E97831F-2532-439D-B8E5-108E7EAC2BFC}" srcOrd="0" destOrd="0" presId="urn:microsoft.com/office/officeart/2005/8/layout/hierarchy1"/>
    <dgm:cxn modelId="{160E43F0-1DA4-4880-8127-376F3302E405}" type="presParOf" srcId="{2D0AC8C3-3408-4635-9989-43F039A6F19A}" destId="{9E2B2BCC-27C7-4829-A388-3A5835C0CAB7}" srcOrd="1" destOrd="0" presId="urn:microsoft.com/office/officeart/2005/8/layout/hierarchy1"/>
    <dgm:cxn modelId="{6E3CB2C1-6AC4-43A2-9D8C-CA8266369602}" type="presParOf" srcId="{B11A39A9-2255-47BB-A34C-83834587DBBE}" destId="{8CD9985B-99A4-435B-80E3-56E51C39F5E8}" srcOrd="1" destOrd="0" presId="urn:microsoft.com/office/officeart/2005/8/layout/hierarchy1"/>
    <dgm:cxn modelId="{E4756D76-2D8D-43BE-8D07-99CEC79FBDED}" type="presParOf" srcId="{C078AE00-8433-4684-8FE2-7B59BBF8E3E7}" destId="{9C22507D-F141-4ADF-96B0-A266829DFD2A}" srcOrd="6" destOrd="0" presId="urn:microsoft.com/office/officeart/2005/8/layout/hierarchy1"/>
    <dgm:cxn modelId="{D6F99DD4-74F6-423A-B70B-90B40464793F}" type="presParOf" srcId="{C078AE00-8433-4684-8FE2-7B59BBF8E3E7}" destId="{890541EA-E195-4B88-86B1-F08A48591AF1}" srcOrd="7" destOrd="0" presId="urn:microsoft.com/office/officeart/2005/8/layout/hierarchy1"/>
    <dgm:cxn modelId="{9973EBA9-6E35-4905-ABA8-3714A640D799}" type="presParOf" srcId="{890541EA-E195-4B88-86B1-F08A48591AF1}" destId="{1A34C7FC-387E-40C5-8A3A-73C8A1B45195}" srcOrd="0" destOrd="0" presId="urn:microsoft.com/office/officeart/2005/8/layout/hierarchy1"/>
    <dgm:cxn modelId="{6878F71E-F8F5-4B0F-BAA6-9DE4EE25C723}" type="presParOf" srcId="{1A34C7FC-387E-40C5-8A3A-73C8A1B45195}" destId="{ED7D2198-EAE6-4BAE-9BAA-FF703AB254E9}" srcOrd="0" destOrd="0" presId="urn:microsoft.com/office/officeart/2005/8/layout/hierarchy1"/>
    <dgm:cxn modelId="{41FAFD12-8085-4252-9BD6-E7A1AA0CB9A3}" type="presParOf" srcId="{1A34C7FC-387E-40C5-8A3A-73C8A1B45195}" destId="{EB2EB576-0D33-4C89-BAFE-C3F4F5D7B1E5}" srcOrd="1" destOrd="0" presId="urn:microsoft.com/office/officeart/2005/8/layout/hierarchy1"/>
    <dgm:cxn modelId="{33136211-CBFC-4FEC-A761-6C34F8ED6653}" type="presParOf" srcId="{890541EA-E195-4B88-86B1-F08A48591AF1}" destId="{FFC553F8-0C48-4F7E-AAB5-7A16A24DF5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AA76A-66F9-4D84-B151-E7DC4FD62387}">
      <dsp:nvSpPr>
        <dsp:cNvPr id="0" name=""/>
        <dsp:cNvSpPr/>
      </dsp:nvSpPr>
      <dsp:spPr>
        <a:xfrm>
          <a:off x="3672408" y="631307"/>
          <a:ext cx="132033" cy="3256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6818"/>
              </a:lnTo>
              <a:lnTo>
                <a:pt x="132033" y="32568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E4111C-1CA0-4619-ACA3-8A1800CDAECE}">
      <dsp:nvSpPr>
        <dsp:cNvPr id="0" name=""/>
        <dsp:cNvSpPr/>
      </dsp:nvSpPr>
      <dsp:spPr>
        <a:xfrm>
          <a:off x="3540374" y="631307"/>
          <a:ext cx="132033" cy="3256818"/>
        </a:xfrm>
        <a:custGeom>
          <a:avLst/>
          <a:gdLst/>
          <a:ahLst/>
          <a:cxnLst/>
          <a:rect l="0" t="0" r="0" b="0"/>
          <a:pathLst>
            <a:path>
              <a:moveTo>
                <a:pt x="132033" y="0"/>
              </a:moveTo>
              <a:lnTo>
                <a:pt x="132033" y="3256818"/>
              </a:lnTo>
              <a:lnTo>
                <a:pt x="0" y="32568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E8B38-B9CE-47F5-AF0D-AEB9D26AD572}">
      <dsp:nvSpPr>
        <dsp:cNvPr id="0" name=""/>
        <dsp:cNvSpPr/>
      </dsp:nvSpPr>
      <dsp:spPr>
        <a:xfrm>
          <a:off x="3672408" y="631307"/>
          <a:ext cx="132033" cy="2364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022"/>
              </a:lnTo>
              <a:lnTo>
                <a:pt x="132033" y="23640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EA479-FBC6-43BC-8C2D-A2FC298AD286}">
      <dsp:nvSpPr>
        <dsp:cNvPr id="0" name=""/>
        <dsp:cNvSpPr/>
      </dsp:nvSpPr>
      <dsp:spPr>
        <a:xfrm>
          <a:off x="3540374" y="631307"/>
          <a:ext cx="132033" cy="2364022"/>
        </a:xfrm>
        <a:custGeom>
          <a:avLst/>
          <a:gdLst/>
          <a:ahLst/>
          <a:cxnLst/>
          <a:rect l="0" t="0" r="0" b="0"/>
          <a:pathLst>
            <a:path>
              <a:moveTo>
                <a:pt x="132033" y="0"/>
              </a:moveTo>
              <a:lnTo>
                <a:pt x="132033" y="2364022"/>
              </a:lnTo>
              <a:lnTo>
                <a:pt x="0" y="23640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F6D26-6C48-4F62-AC40-32BD51287C70}">
      <dsp:nvSpPr>
        <dsp:cNvPr id="0" name=""/>
        <dsp:cNvSpPr/>
      </dsp:nvSpPr>
      <dsp:spPr>
        <a:xfrm>
          <a:off x="3672408" y="631307"/>
          <a:ext cx="132033" cy="1471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227"/>
              </a:lnTo>
              <a:lnTo>
                <a:pt x="132033" y="1471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85784-F114-4681-8832-45458EDD332F}">
      <dsp:nvSpPr>
        <dsp:cNvPr id="0" name=""/>
        <dsp:cNvSpPr/>
      </dsp:nvSpPr>
      <dsp:spPr>
        <a:xfrm>
          <a:off x="3540374" y="631307"/>
          <a:ext cx="132033" cy="1471227"/>
        </a:xfrm>
        <a:custGeom>
          <a:avLst/>
          <a:gdLst/>
          <a:ahLst/>
          <a:cxnLst/>
          <a:rect l="0" t="0" r="0" b="0"/>
          <a:pathLst>
            <a:path>
              <a:moveTo>
                <a:pt x="132033" y="0"/>
              </a:moveTo>
              <a:lnTo>
                <a:pt x="132033" y="1471227"/>
              </a:lnTo>
              <a:lnTo>
                <a:pt x="0" y="1471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40BD89-4932-4E73-A45F-73D7FF13175B}">
      <dsp:nvSpPr>
        <dsp:cNvPr id="0" name=""/>
        <dsp:cNvSpPr/>
      </dsp:nvSpPr>
      <dsp:spPr>
        <a:xfrm>
          <a:off x="3672408" y="631307"/>
          <a:ext cx="132033" cy="578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431"/>
              </a:lnTo>
              <a:lnTo>
                <a:pt x="132033" y="5784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A0F55-0F8D-4E4E-B80A-797888981FA5}">
      <dsp:nvSpPr>
        <dsp:cNvPr id="0" name=""/>
        <dsp:cNvSpPr/>
      </dsp:nvSpPr>
      <dsp:spPr>
        <a:xfrm>
          <a:off x="3540374" y="631307"/>
          <a:ext cx="132033" cy="578431"/>
        </a:xfrm>
        <a:custGeom>
          <a:avLst/>
          <a:gdLst/>
          <a:ahLst/>
          <a:cxnLst/>
          <a:rect l="0" t="0" r="0" b="0"/>
          <a:pathLst>
            <a:path>
              <a:moveTo>
                <a:pt x="132033" y="0"/>
              </a:moveTo>
              <a:lnTo>
                <a:pt x="132033" y="578431"/>
              </a:lnTo>
              <a:lnTo>
                <a:pt x="0" y="5784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2DA52-842E-4148-9BCC-BA2FE758B9D8}">
      <dsp:nvSpPr>
        <dsp:cNvPr id="0" name=""/>
        <dsp:cNvSpPr/>
      </dsp:nvSpPr>
      <dsp:spPr>
        <a:xfrm>
          <a:off x="3672408" y="631307"/>
          <a:ext cx="3043050" cy="3835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3216"/>
              </a:lnTo>
              <a:lnTo>
                <a:pt x="3043050" y="3703216"/>
              </a:lnTo>
              <a:lnTo>
                <a:pt x="3043050" y="3835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9E7119-DB60-49E8-A51B-D9E6C7197670}">
      <dsp:nvSpPr>
        <dsp:cNvPr id="0" name=""/>
        <dsp:cNvSpPr/>
      </dsp:nvSpPr>
      <dsp:spPr>
        <a:xfrm>
          <a:off x="3672408" y="631307"/>
          <a:ext cx="1521525" cy="3835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3216"/>
              </a:lnTo>
              <a:lnTo>
                <a:pt x="1521525" y="3703216"/>
              </a:lnTo>
              <a:lnTo>
                <a:pt x="1521525" y="3835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3D3C1-519A-4D68-ABC9-508194CEC7A0}">
      <dsp:nvSpPr>
        <dsp:cNvPr id="0" name=""/>
        <dsp:cNvSpPr/>
      </dsp:nvSpPr>
      <dsp:spPr>
        <a:xfrm>
          <a:off x="3626688" y="631307"/>
          <a:ext cx="91440" cy="3835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5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16B90-2DBB-4843-9CA8-5D16BB1AAD03}">
      <dsp:nvSpPr>
        <dsp:cNvPr id="0" name=""/>
        <dsp:cNvSpPr/>
      </dsp:nvSpPr>
      <dsp:spPr>
        <a:xfrm>
          <a:off x="2150882" y="631307"/>
          <a:ext cx="1521525" cy="3835250"/>
        </a:xfrm>
        <a:custGeom>
          <a:avLst/>
          <a:gdLst/>
          <a:ahLst/>
          <a:cxnLst/>
          <a:rect l="0" t="0" r="0" b="0"/>
          <a:pathLst>
            <a:path>
              <a:moveTo>
                <a:pt x="1521525" y="0"/>
              </a:moveTo>
              <a:lnTo>
                <a:pt x="1521525" y="3703216"/>
              </a:lnTo>
              <a:lnTo>
                <a:pt x="0" y="3703216"/>
              </a:lnTo>
              <a:lnTo>
                <a:pt x="0" y="3835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C149F9-00DE-4637-9AD9-9A1B6BC2FEB3}">
      <dsp:nvSpPr>
        <dsp:cNvPr id="0" name=""/>
        <dsp:cNvSpPr/>
      </dsp:nvSpPr>
      <dsp:spPr>
        <a:xfrm>
          <a:off x="629357" y="631307"/>
          <a:ext cx="3043050" cy="3835250"/>
        </a:xfrm>
        <a:custGeom>
          <a:avLst/>
          <a:gdLst/>
          <a:ahLst/>
          <a:cxnLst/>
          <a:rect l="0" t="0" r="0" b="0"/>
          <a:pathLst>
            <a:path>
              <a:moveTo>
                <a:pt x="3043050" y="0"/>
              </a:moveTo>
              <a:lnTo>
                <a:pt x="3043050" y="3703216"/>
              </a:lnTo>
              <a:lnTo>
                <a:pt x="0" y="3703216"/>
              </a:lnTo>
              <a:lnTo>
                <a:pt x="0" y="3835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2FC88-977A-4884-A588-E5C53D49C8D4}">
      <dsp:nvSpPr>
        <dsp:cNvPr id="0" name=""/>
        <dsp:cNvSpPr/>
      </dsp:nvSpPr>
      <dsp:spPr>
        <a:xfrm>
          <a:off x="3043678" y="257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PRESIDENTE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PRES</a:t>
          </a:r>
          <a:endParaRPr lang="pt-BR" sz="1100" kern="1200" dirty="0"/>
        </a:p>
      </dsp:txBody>
      <dsp:txXfrm>
        <a:off x="3043678" y="2578"/>
        <a:ext cx="1257459" cy="628729"/>
      </dsp:txXfrm>
    </dsp:sp>
    <dsp:sp modelId="{FD093D6C-EEFA-47B7-B79F-D7E89644C697}">
      <dsp:nvSpPr>
        <dsp:cNvPr id="0" name=""/>
        <dsp:cNvSpPr/>
      </dsp:nvSpPr>
      <dsp:spPr>
        <a:xfrm>
          <a:off x="627" y="446655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Superintendência Administrativo- Financeira         SUPADF</a:t>
          </a:r>
          <a:endParaRPr lang="pt-BR" sz="1100" kern="1200" dirty="0"/>
        </a:p>
      </dsp:txBody>
      <dsp:txXfrm>
        <a:off x="627" y="4466558"/>
        <a:ext cx="1257459" cy="628729"/>
      </dsp:txXfrm>
    </dsp:sp>
    <dsp:sp modelId="{BB81273E-7FE5-4CFE-B177-FCD09E5A152F}">
      <dsp:nvSpPr>
        <dsp:cNvPr id="0" name=""/>
        <dsp:cNvSpPr/>
      </dsp:nvSpPr>
      <dsp:spPr>
        <a:xfrm>
          <a:off x="1522153" y="446655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Superintendência de Fiscalização         SUPFIS</a:t>
          </a:r>
          <a:endParaRPr lang="pt-BR" sz="1100" kern="1200" dirty="0"/>
        </a:p>
      </dsp:txBody>
      <dsp:txXfrm>
        <a:off x="1522153" y="4466558"/>
        <a:ext cx="1257459" cy="628729"/>
      </dsp:txXfrm>
    </dsp:sp>
    <dsp:sp modelId="{600B3C23-8520-4843-9A25-AFE6C8495EFA}">
      <dsp:nvSpPr>
        <dsp:cNvPr id="0" name=""/>
        <dsp:cNvSpPr/>
      </dsp:nvSpPr>
      <dsp:spPr>
        <a:xfrm>
          <a:off x="3043678" y="446655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Superintendência dos Colegiados        SUPCOL</a:t>
          </a:r>
          <a:endParaRPr lang="pt-BR" sz="1100" kern="1200" dirty="0"/>
        </a:p>
      </dsp:txBody>
      <dsp:txXfrm>
        <a:off x="3043678" y="4466558"/>
        <a:ext cx="1257459" cy="628729"/>
      </dsp:txXfrm>
    </dsp:sp>
    <dsp:sp modelId="{F2C10BBC-C34F-48B3-B58A-C863DF4C9397}">
      <dsp:nvSpPr>
        <dsp:cNvPr id="0" name=""/>
        <dsp:cNvSpPr/>
      </dsp:nvSpPr>
      <dsp:spPr>
        <a:xfrm>
          <a:off x="4565203" y="446655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Superintendência de Comunicação e Eventos               SUPCEV</a:t>
          </a:r>
          <a:endParaRPr lang="pt-BR" sz="1100" kern="1200" dirty="0"/>
        </a:p>
      </dsp:txBody>
      <dsp:txXfrm>
        <a:off x="4565203" y="4466558"/>
        <a:ext cx="1257459" cy="628729"/>
      </dsp:txXfrm>
    </dsp:sp>
    <dsp:sp modelId="{F58D3B2F-B191-4D5C-B08B-F0051B439FA5}">
      <dsp:nvSpPr>
        <dsp:cNvPr id="0" name=""/>
        <dsp:cNvSpPr/>
      </dsp:nvSpPr>
      <dsp:spPr>
        <a:xfrm>
          <a:off x="6086729" y="4466558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Procuradoria Jurídica PROJUR</a:t>
          </a:r>
          <a:endParaRPr lang="pt-BR" sz="1100" kern="1200" dirty="0"/>
        </a:p>
      </dsp:txBody>
      <dsp:txXfrm>
        <a:off x="6086729" y="4466558"/>
        <a:ext cx="1257459" cy="628729"/>
      </dsp:txXfrm>
    </dsp:sp>
    <dsp:sp modelId="{00558A8C-F48C-4AF8-A9EC-327BDC2D81D0}">
      <dsp:nvSpPr>
        <dsp:cNvPr id="0" name=""/>
        <dsp:cNvSpPr/>
      </dsp:nvSpPr>
      <dsp:spPr>
        <a:xfrm>
          <a:off x="2282915" y="895374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Assessoria da Presidência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AS</a:t>
          </a:r>
          <a:endParaRPr lang="pt-BR" sz="1100" kern="1200" dirty="0"/>
        </a:p>
      </dsp:txBody>
      <dsp:txXfrm>
        <a:off x="2282915" y="895374"/>
        <a:ext cx="1257459" cy="628729"/>
      </dsp:txXfrm>
    </dsp:sp>
    <dsp:sp modelId="{61BFC968-26F7-4F3D-A76D-E80629EF1D78}">
      <dsp:nvSpPr>
        <dsp:cNvPr id="0" name=""/>
        <dsp:cNvSpPr/>
      </dsp:nvSpPr>
      <dsp:spPr>
        <a:xfrm>
          <a:off x="3804441" y="895374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Ouvidoria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OV</a:t>
          </a:r>
          <a:endParaRPr lang="pt-BR" sz="1100" kern="1200" dirty="0"/>
        </a:p>
      </dsp:txBody>
      <dsp:txXfrm>
        <a:off x="3804441" y="895374"/>
        <a:ext cx="1257459" cy="628729"/>
      </dsp:txXfrm>
    </dsp:sp>
    <dsp:sp modelId="{BD90CFAF-4507-4467-929B-44AFB5530D1B}">
      <dsp:nvSpPr>
        <dsp:cNvPr id="0" name=""/>
        <dsp:cNvSpPr/>
      </dsp:nvSpPr>
      <dsp:spPr>
        <a:xfrm>
          <a:off x="2282915" y="1788170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Gabinete da Presidência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GP</a:t>
          </a:r>
          <a:endParaRPr lang="pt-BR" sz="1100" kern="1200" dirty="0"/>
        </a:p>
      </dsp:txBody>
      <dsp:txXfrm>
        <a:off x="2282915" y="1788170"/>
        <a:ext cx="1257459" cy="628729"/>
      </dsp:txXfrm>
    </dsp:sp>
    <dsp:sp modelId="{2DEFFCD9-34E4-469B-B8F3-6A4DF21ED5C7}">
      <dsp:nvSpPr>
        <dsp:cNvPr id="0" name=""/>
        <dsp:cNvSpPr/>
      </dsp:nvSpPr>
      <dsp:spPr>
        <a:xfrm>
          <a:off x="3804441" y="1788170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Secretaria Geral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SG</a:t>
          </a:r>
          <a:endParaRPr lang="pt-BR" sz="1100" kern="1200" dirty="0"/>
        </a:p>
      </dsp:txBody>
      <dsp:txXfrm>
        <a:off x="3804441" y="1788170"/>
        <a:ext cx="1257459" cy="628729"/>
      </dsp:txXfrm>
    </dsp:sp>
    <dsp:sp modelId="{4F076736-5499-4803-8C80-F13FD3F5EF0F}">
      <dsp:nvSpPr>
        <dsp:cNvPr id="0" name=""/>
        <dsp:cNvSpPr/>
      </dsp:nvSpPr>
      <dsp:spPr>
        <a:xfrm>
          <a:off x="2282915" y="2680966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Consultoria Jurídica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CJ</a:t>
          </a:r>
          <a:endParaRPr lang="pt-BR" sz="1100" kern="1200" dirty="0"/>
        </a:p>
      </dsp:txBody>
      <dsp:txXfrm>
        <a:off x="2282915" y="2680966"/>
        <a:ext cx="1257459" cy="628729"/>
      </dsp:txXfrm>
    </dsp:sp>
    <dsp:sp modelId="{26D8937B-B250-4032-96A0-AA0C69AB0E95}">
      <dsp:nvSpPr>
        <dsp:cNvPr id="0" name=""/>
        <dsp:cNvSpPr/>
      </dsp:nvSpPr>
      <dsp:spPr>
        <a:xfrm>
          <a:off x="3804441" y="2680966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Informática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IF</a:t>
          </a:r>
          <a:endParaRPr lang="pt-BR" sz="1100" kern="1200" dirty="0"/>
        </a:p>
      </dsp:txBody>
      <dsp:txXfrm>
        <a:off x="3804441" y="2680966"/>
        <a:ext cx="1257459" cy="628729"/>
      </dsp:txXfrm>
    </dsp:sp>
    <dsp:sp modelId="{6A1CF424-54F6-4B8A-A119-2EA57E834BED}">
      <dsp:nvSpPr>
        <dsp:cNvPr id="0" name=""/>
        <dsp:cNvSpPr/>
      </dsp:nvSpPr>
      <dsp:spPr>
        <a:xfrm>
          <a:off x="2282915" y="3573762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Planejamento</a:t>
          </a:r>
          <a:br>
            <a:rPr lang="pt-BR" sz="1100" kern="1200" dirty="0" smtClean="0"/>
          </a:br>
          <a:r>
            <a:rPr lang="pt-BR" sz="1100" kern="1200" dirty="0" smtClean="0"/>
            <a:t>Estratégico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PE</a:t>
          </a:r>
          <a:endParaRPr lang="pt-BR" sz="1100" kern="1200" dirty="0"/>
        </a:p>
      </dsp:txBody>
      <dsp:txXfrm>
        <a:off x="2282915" y="3573762"/>
        <a:ext cx="1257459" cy="628729"/>
      </dsp:txXfrm>
    </dsp:sp>
    <dsp:sp modelId="{EC468D0F-05C2-4102-8A1E-02CC2C5D9376}">
      <dsp:nvSpPr>
        <dsp:cNvPr id="0" name=""/>
        <dsp:cNvSpPr/>
      </dsp:nvSpPr>
      <dsp:spPr>
        <a:xfrm>
          <a:off x="3804441" y="3573762"/>
          <a:ext cx="1257459" cy="628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Controle Interno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CI</a:t>
          </a:r>
          <a:endParaRPr lang="pt-BR" sz="1100" kern="1200" dirty="0"/>
        </a:p>
      </dsp:txBody>
      <dsp:txXfrm>
        <a:off x="3804441" y="3573762"/>
        <a:ext cx="1257459" cy="628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EC028-06D0-4BC4-AD69-CB339704637B}">
      <dsp:nvSpPr>
        <dsp:cNvPr id="0" name=""/>
        <dsp:cNvSpPr/>
      </dsp:nvSpPr>
      <dsp:spPr>
        <a:xfrm>
          <a:off x="1980219" y="1331453"/>
          <a:ext cx="1041259" cy="361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714"/>
              </a:lnTo>
              <a:lnTo>
                <a:pt x="1041259" y="180714"/>
              </a:lnTo>
              <a:lnTo>
                <a:pt x="1041259" y="3614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E40C6-5054-48A7-9B90-66B8483A2891}">
      <dsp:nvSpPr>
        <dsp:cNvPr id="0" name=""/>
        <dsp:cNvSpPr/>
      </dsp:nvSpPr>
      <dsp:spPr>
        <a:xfrm>
          <a:off x="862028" y="1331453"/>
          <a:ext cx="1118191" cy="361428"/>
        </a:xfrm>
        <a:custGeom>
          <a:avLst/>
          <a:gdLst/>
          <a:ahLst/>
          <a:cxnLst/>
          <a:rect l="0" t="0" r="0" b="0"/>
          <a:pathLst>
            <a:path>
              <a:moveTo>
                <a:pt x="1118191" y="0"/>
              </a:moveTo>
              <a:lnTo>
                <a:pt x="1118191" y="180714"/>
              </a:lnTo>
              <a:lnTo>
                <a:pt x="0" y="180714"/>
              </a:lnTo>
              <a:lnTo>
                <a:pt x="0" y="3614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5C4D6-39F1-4DDE-985D-296EECA6A1FF}">
      <dsp:nvSpPr>
        <dsp:cNvPr id="0" name=""/>
        <dsp:cNvSpPr/>
      </dsp:nvSpPr>
      <dsp:spPr>
        <a:xfrm>
          <a:off x="1119675" y="470908"/>
          <a:ext cx="1721089" cy="8605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Informática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IF</a:t>
          </a:r>
          <a:endParaRPr lang="pt-BR" sz="1200" kern="1200" dirty="0"/>
        </a:p>
      </dsp:txBody>
      <dsp:txXfrm>
        <a:off x="1119675" y="470908"/>
        <a:ext cx="1721089" cy="860544"/>
      </dsp:txXfrm>
    </dsp:sp>
    <dsp:sp modelId="{0C75B395-E897-4331-A1B4-27EBB5B6B834}">
      <dsp:nvSpPr>
        <dsp:cNvPr id="0" name=""/>
        <dsp:cNvSpPr/>
      </dsp:nvSpPr>
      <dsp:spPr>
        <a:xfrm>
          <a:off x="1483" y="1692882"/>
          <a:ext cx="1721089" cy="8605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Desenvolvimento  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UDE</a:t>
          </a:r>
          <a:endParaRPr lang="pt-BR" sz="1200" kern="1200" dirty="0"/>
        </a:p>
      </dsp:txBody>
      <dsp:txXfrm>
        <a:off x="1483" y="1692882"/>
        <a:ext cx="1721089" cy="860544"/>
      </dsp:txXfrm>
    </dsp:sp>
    <dsp:sp modelId="{0A007328-EE21-4F5C-8AEA-B1344E2169F0}">
      <dsp:nvSpPr>
        <dsp:cNvPr id="0" name=""/>
        <dsp:cNvSpPr/>
      </dsp:nvSpPr>
      <dsp:spPr>
        <a:xfrm>
          <a:off x="2084001" y="1692882"/>
          <a:ext cx="1874955" cy="8605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Suporte ao Usuário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USU</a:t>
          </a:r>
          <a:endParaRPr lang="pt-BR" sz="1200" kern="1200" dirty="0"/>
        </a:p>
      </dsp:txBody>
      <dsp:txXfrm>
        <a:off x="2084001" y="1692882"/>
        <a:ext cx="1874955" cy="8605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6B7A4-C67B-41F3-AA4E-701C3D162C2B}">
      <dsp:nvSpPr>
        <dsp:cNvPr id="0" name=""/>
        <dsp:cNvSpPr/>
      </dsp:nvSpPr>
      <dsp:spPr>
        <a:xfrm>
          <a:off x="7178523" y="3485024"/>
          <a:ext cx="731038" cy="347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089"/>
              </a:lnTo>
              <a:lnTo>
                <a:pt x="731038" y="237089"/>
              </a:lnTo>
              <a:lnTo>
                <a:pt x="731038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81307-2304-4340-9988-07AF5A0F010C}">
      <dsp:nvSpPr>
        <dsp:cNvPr id="0" name=""/>
        <dsp:cNvSpPr/>
      </dsp:nvSpPr>
      <dsp:spPr>
        <a:xfrm>
          <a:off x="6447484" y="3485024"/>
          <a:ext cx="731038" cy="347907"/>
        </a:xfrm>
        <a:custGeom>
          <a:avLst/>
          <a:gdLst/>
          <a:ahLst/>
          <a:cxnLst/>
          <a:rect l="0" t="0" r="0" b="0"/>
          <a:pathLst>
            <a:path>
              <a:moveTo>
                <a:pt x="731038" y="0"/>
              </a:moveTo>
              <a:lnTo>
                <a:pt x="731038" y="237089"/>
              </a:lnTo>
              <a:lnTo>
                <a:pt x="0" y="237089"/>
              </a:lnTo>
              <a:lnTo>
                <a:pt x="0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10CD3-922D-40D3-B7AD-C443CA2F84AE}">
      <dsp:nvSpPr>
        <dsp:cNvPr id="0" name=""/>
        <dsp:cNvSpPr/>
      </dsp:nvSpPr>
      <dsp:spPr>
        <a:xfrm>
          <a:off x="4929698" y="2145514"/>
          <a:ext cx="2248824" cy="579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9075"/>
              </a:lnTo>
              <a:lnTo>
                <a:pt x="2248824" y="469075"/>
              </a:lnTo>
              <a:lnTo>
                <a:pt x="2248824" y="5798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C8039-65E9-4FD1-BBD1-0EDD3B234653}">
      <dsp:nvSpPr>
        <dsp:cNvPr id="0" name=""/>
        <dsp:cNvSpPr/>
      </dsp:nvSpPr>
      <dsp:spPr>
        <a:xfrm>
          <a:off x="4929698" y="2145514"/>
          <a:ext cx="132925" cy="590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968"/>
              </a:lnTo>
              <a:lnTo>
                <a:pt x="132925" y="479968"/>
              </a:lnTo>
              <a:lnTo>
                <a:pt x="132925" y="590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45F82-D682-4C99-945D-48E06FC5B100}">
      <dsp:nvSpPr>
        <dsp:cNvPr id="0" name=""/>
        <dsp:cNvSpPr/>
      </dsp:nvSpPr>
      <dsp:spPr>
        <a:xfrm>
          <a:off x="2792292" y="3485024"/>
          <a:ext cx="2193115" cy="347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089"/>
              </a:lnTo>
              <a:lnTo>
                <a:pt x="2193115" y="237089"/>
              </a:lnTo>
              <a:lnTo>
                <a:pt x="2193115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04B0-A1D0-4261-8DA9-6278DD881D41}">
      <dsp:nvSpPr>
        <dsp:cNvPr id="0" name=""/>
        <dsp:cNvSpPr/>
      </dsp:nvSpPr>
      <dsp:spPr>
        <a:xfrm>
          <a:off x="2792292" y="3485024"/>
          <a:ext cx="731038" cy="347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089"/>
              </a:lnTo>
              <a:lnTo>
                <a:pt x="731038" y="237089"/>
              </a:lnTo>
              <a:lnTo>
                <a:pt x="731038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0E1F6-8D85-417D-8830-1FD3641D51E9}">
      <dsp:nvSpPr>
        <dsp:cNvPr id="0" name=""/>
        <dsp:cNvSpPr/>
      </dsp:nvSpPr>
      <dsp:spPr>
        <a:xfrm>
          <a:off x="2061254" y="3485024"/>
          <a:ext cx="731038" cy="347907"/>
        </a:xfrm>
        <a:custGeom>
          <a:avLst/>
          <a:gdLst/>
          <a:ahLst/>
          <a:cxnLst/>
          <a:rect l="0" t="0" r="0" b="0"/>
          <a:pathLst>
            <a:path>
              <a:moveTo>
                <a:pt x="731038" y="0"/>
              </a:moveTo>
              <a:lnTo>
                <a:pt x="731038" y="237089"/>
              </a:lnTo>
              <a:lnTo>
                <a:pt x="0" y="237089"/>
              </a:lnTo>
              <a:lnTo>
                <a:pt x="0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8FA03-41D4-4C4C-B644-5E0DF9D52962}">
      <dsp:nvSpPr>
        <dsp:cNvPr id="0" name=""/>
        <dsp:cNvSpPr/>
      </dsp:nvSpPr>
      <dsp:spPr>
        <a:xfrm>
          <a:off x="599177" y="3485024"/>
          <a:ext cx="2193115" cy="347907"/>
        </a:xfrm>
        <a:custGeom>
          <a:avLst/>
          <a:gdLst/>
          <a:ahLst/>
          <a:cxnLst/>
          <a:rect l="0" t="0" r="0" b="0"/>
          <a:pathLst>
            <a:path>
              <a:moveTo>
                <a:pt x="2193115" y="0"/>
              </a:moveTo>
              <a:lnTo>
                <a:pt x="2193115" y="237089"/>
              </a:lnTo>
              <a:lnTo>
                <a:pt x="0" y="237089"/>
              </a:lnTo>
              <a:lnTo>
                <a:pt x="0" y="3479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4784C1-F628-42D9-AE26-93F663A744CB}">
      <dsp:nvSpPr>
        <dsp:cNvPr id="0" name=""/>
        <dsp:cNvSpPr/>
      </dsp:nvSpPr>
      <dsp:spPr>
        <a:xfrm>
          <a:off x="2792292" y="2145514"/>
          <a:ext cx="2137406" cy="579894"/>
        </a:xfrm>
        <a:custGeom>
          <a:avLst/>
          <a:gdLst/>
          <a:ahLst/>
          <a:cxnLst/>
          <a:rect l="0" t="0" r="0" b="0"/>
          <a:pathLst>
            <a:path>
              <a:moveTo>
                <a:pt x="2137406" y="0"/>
              </a:moveTo>
              <a:lnTo>
                <a:pt x="2137406" y="469075"/>
              </a:lnTo>
              <a:lnTo>
                <a:pt x="0" y="469075"/>
              </a:lnTo>
              <a:lnTo>
                <a:pt x="0" y="5798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141CD1-7B80-4511-BE6F-C8C4A84F8FB0}">
      <dsp:nvSpPr>
        <dsp:cNvPr id="0" name=""/>
        <dsp:cNvSpPr/>
      </dsp:nvSpPr>
      <dsp:spPr>
        <a:xfrm>
          <a:off x="4331576" y="1385899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2BBE6-3B45-40CE-A662-031AADE72332}">
      <dsp:nvSpPr>
        <dsp:cNvPr id="0" name=""/>
        <dsp:cNvSpPr/>
      </dsp:nvSpPr>
      <dsp:spPr>
        <a:xfrm>
          <a:off x="4464492" y="1512169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SUPADF</a:t>
          </a:r>
          <a:endParaRPr lang="pt-BR" sz="1100" kern="1200" dirty="0"/>
        </a:p>
      </dsp:txBody>
      <dsp:txXfrm>
        <a:off x="4486740" y="1534417"/>
        <a:ext cx="1151748" cy="715119"/>
      </dsp:txXfrm>
    </dsp:sp>
    <dsp:sp modelId="{04CE7683-AABF-45B5-A5A3-3AEEC9284B63}">
      <dsp:nvSpPr>
        <dsp:cNvPr id="0" name=""/>
        <dsp:cNvSpPr/>
      </dsp:nvSpPr>
      <dsp:spPr>
        <a:xfrm>
          <a:off x="2194170" y="2725409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4A76E-3AEB-4A43-A9AF-1BEBD38DDABD}">
      <dsp:nvSpPr>
        <dsp:cNvPr id="0" name=""/>
        <dsp:cNvSpPr/>
      </dsp:nvSpPr>
      <dsp:spPr>
        <a:xfrm>
          <a:off x="2327086" y="2851679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Dep. Adm. e de Suprimentos</a:t>
          </a:r>
          <a:br>
            <a:rPr lang="pt-BR" sz="1100" kern="1200" dirty="0" smtClean="0"/>
          </a:br>
          <a:r>
            <a:rPr lang="pt-BR" sz="1100" kern="1200" dirty="0" smtClean="0"/>
            <a:t>DAS</a:t>
          </a:r>
          <a:endParaRPr lang="pt-BR" sz="1100" kern="1200" dirty="0"/>
        </a:p>
      </dsp:txBody>
      <dsp:txXfrm>
        <a:off x="2349334" y="2873927"/>
        <a:ext cx="1151748" cy="715119"/>
      </dsp:txXfrm>
    </dsp:sp>
    <dsp:sp modelId="{0189283D-0F05-4488-A2A5-0BA0D9F213CD}">
      <dsp:nvSpPr>
        <dsp:cNvPr id="0" name=""/>
        <dsp:cNvSpPr/>
      </dsp:nvSpPr>
      <dsp:spPr>
        <a:xfrm>
          <a:off x="1054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BC2485-BCFD-419A-B0B5-9641AE301955}">
      <dsp:nvSpPr>
        <dsp:cNvPr id="0" name=""/>
        <dsp:cNvSpPr/>
      </dsp:nvSpPr>
      <dsp:spPr>
        <a:xfrm>
          <a:off x="133970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 de Contratos e Licitação</a:t>
          </a:r>
          <a:br>
            <a:rPr lang="pt-BR" sz="1100" kern="1200" dirty="0" smtClean="0"/>
          </a:br>
          <a:r>
            <a:rPr lang="pt-BR" sz="1100" kern="1200" dirty="0" smtClean="0"/>
            <a:t>UCL</a:t>
          </a:r>
          <a:endParaRPr lang="pt-BR" sz="1100" kern="1200" dirty="0"/>
        </a:p>
      </dsp:txBody>
      <dsp:txXfrm>
        <a:off x="156218" y="3981450"/>
        <a:ext cx="1151748" cy="715119"/>
      </dsp:txXfrm>
    </dsp:sp>
    <dsp:sp modelId="{861661B5-E56F-47FE-80A4-DEBE59019786}">
      <dsp:nvSpPr>
        <dsp:cNvPr id="0" name=""/>
        <dsp:cNvSpPr/>
      </dsp:nvSpPr>
      <dsp:spPr>
        <a:xfrm>
          <a:off x="1463131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9D94AC-A4FB-4AE3-8262-16C8D9E4800F}">
      <dsp:nvSpPr>
        <dsp:cNvPr id="0" name=""/>
        <dsp:cNvSpPr/>
      </dsp:nvSpPr>
      <dsp:spPr>
        <a:xfrm>
          <a:off x="1596047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de Serviços Administrativos</a:t>
          </a:r>
          <a:br>
            <a:rPr lang="pt-BR" sz="1100" kern="1200" dirty="0" smtClean="0"/>
          </a:br>
          <a:r>
            <a:rPr lang="pt-BR" sz="1100" kern="1200" dirty="0" smtClean="0"/>
            <a:t>USA</a:t>
          </a:r>
          <a:endParaRPr lang="pt-BR" sz="1100" kern="1200" dirty="0"/>
        </a:p>
      </dsp:txBody>
      <dsp:txXfrm>
        <a:off x="1618295" y="3981450"/>
        <a:ext cx="1151748" cy="715119"/>
      </dsp:txXfrm>
    </dsp:sp>
    <dsp:sp modelId="{85B84101-3BBC-4D1A-A8E3-B04B7703E7F1}">
      <dsp:nvSpPr>
        <dsp:cNvPr id="0" name=""/>
        <dsp:cNvSpPr/>
      </dsp:nvSpPr>
      <dsp:spPr>
        <a:xfrm>
          <a:off x="2925208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DCBDA-6DA4-49AA-A8AC-20CA53C3DFA3}">
      <dsp:nvSpPr>
        <dsp:cNvPr id="0" name=""/>
        <dsp:cNvSpPr/>
      </dsp:nvSpPr>
      <dsp:spPr>
        <a:xfrm>
          <a:off x="3058124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de Recursos Materiais </a:t>
          </a:r>
          <a:br>
            <a:rPr lang="pt-BR" sz="1100" kern="1200" dirty="0" smtClean="0"/>
          </a:br>
          <a:r>
            <a:rPr lang="pt-BR" sz="1100" kern="1200" dirty="0" smtClean="0"/>
            <a:t>URM</a:t>
          </a:r>
          <a:endParaRPr lang="pt-BR" sz="1100" kern="1200" dirty="0"/>
        </a:p>
      </dsp:txBody>
      <dsp:txXfrm>
        <a:off x="3080372" y="3981450"/>
        <a:ext cx="1151748" cy="715119"/>
      </dsp:txXfrm>
    </dsp:sp>
    <dsp:sp modelId="{5BD41115-5E10-4BBF-979B-EA537ABD04D2}">
      <dsp:nvSpPr>
        <dsp:cNvPr id="0" name=""/>
        <dsp:cNvSpPr/>
      </dsp:nvSpPr>
      <dsp:spPr>
        <a:xfrm>
          <a:off x="4387285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B9BFE-B919-4785-A1B7-E9C79843F9F3}">
      <dsp:nvSpPr>
        <dsp:cNvPr id="0" name=""/>
        <dsp:cNvSpPr/>
      </dsp:nvSpPr>
      <dsp:spPr>
        <a:xfrm>
          <a:off x="4520201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Técnica e de Manutenção           UTM</a:t>
          </a:r>
          <a:endParaRPr lang="pt-BR" sz="1100" kern="1200" dirty="0"/>
        </a:p>
      </dsp:txBody>
      <dsp:txXfrm>
        <a:off x="4542449" y="3981450"/>
        <a:ext cx="1151748" cy="715119"/>
      </dsp:txXfrm>
    </dsp:sp>
    <dsp:sp modelId="{399FFFD9-BCB2-4B56-99A9-2212C33C0D1E}">
      <dsp:nvSpPr>
        <dsp:cNvPr id="0" name=""/>
        <dsp:cNvSpPr/>
      </dsp:nvSpPr>
      <dsp:spPr>
        <a:xfrm>
          <a:off x="4464501" y="273630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3B06B-204F-44FC-8C17-6C9A1C021081}">
      <dsp:nvSpPr>
        <dsp:cNvPr id="0" name=""/>
        <dsp:cNvSpPr/>
      </dsp:nvSpPr>
      <dsp:spPr>
        <a:xfrm>
          <a:off x="4597417" y="286257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Dep. de Recursos Humanos          DRH</a:t>
          </a:r>
          <a:endParaRPr lang="pt-BR" sz="1100" kern="1200" dirty="0"/>
        </a:p>
      </dsp:txBody>
      <dsp:txXfrm>
        <a:off x="4619665" y="2884820"/>
        <a:ext cx="1151748" cy="715119"/>
      </dsp:txXfrm>
    </dsp:sp>
    <dsp:sp modelId="{36BEF657-1A20-423F-BFEC-3C0AFED8A84B}">
      <dsp:nvSpPr>
        <dsp:cNvPr id="0" name=""/>
        <dsp:cNvSpPr/>
      </dsp:nvSpPr>
      <dsp:spPr>
        <a:xfrm>
          <a:off x="6580400" y="2725409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2E790-F3D6-4435-9B18-09CCACD26B1F}">
      <dsp:nvSpPr>
        <dsp:cNvPr id="0" name=""/>
        <dsp:cNvSpPr/>
      </dsp:nvSpPr>
      <dsp:spPr>
        <a:xfrm>
          <a:off x="6713316" y="2851679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Dep. de Contabilidade e Finanças</a:t>
          </a:r>
          <a:br>
            <a:rPr lang="pt-BR" sz="1100" kern="1200" dirty="0" smtClean="0"/>
          </a:br>
          <a:r>
            <a:rPr lang="pt-BR" sz="1100" kern="1200" dirty="0" smtClean="0"/>
            <a:t>DCF</a:t>
          </a:r>
          <a:endParaRPr lang="pt-BR" sz="1100" kern="1200" dirty="0"/>
        </a:p>
      </dsp:txBody>
      <dsp:txXfrm>
        <a:off x="6735564" y="2873927"/>
        <a:ext cx="1151748" cy="715119"/>
      </dsp:txXfrm>
    </dsp:sp>
    <dsp:sp modelId="{37932D0D-42D2-4D13-912E-6EBAC764FA0B}">
      <dsp:nvSpPr>
        <dsp:cNvPr id="0" name=""/>
        <dsp:cNvSpPr/>
      </dsp:nvSpPr>
      <dsp:spPr>
        <a:xfrm>
          <a:off x="5849362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21EC2-6482-4F96-94E1-5363AA2D8A5D}">
      <dsp:nvSpPr>
        <dsp:cNvPr id="0" name=""/>
        <dsp:cNvSpPr/>
      </dsp:nvSpPr>
      <dsp:spPr>
        <a:xfrm>
          <a:off x="5982278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de Contabilidade</a:t>
          </a:r>
          <a:br>
            <a:rPr lang="pt-BR" sz="1100" kern="1200" dirty="0" smtClean="0"/>
          </a:br>
          <a:r>
            <a:rPr lang="pt-BR" sz="1100" kern="1200" dirty="0" smtClean="0"/>
            <a:t> UCO</a:t>
          </a:r>
          <a:endParaRPr lang="pt-BR" sz="1100" kern="1200" dirty="0"/>
        </a:p>
      </dsp:txBody>
      <dsp:txXfrm>
        <a:off x="6004526" y="3981450"/>
        <a:ext cx="1151748" cy="715119"/>
      </dsp:txXfrm>
    </dsp:sp>
    <dsp:sp modelId="{168B75D1-14DC-4AEA-93C4-ED5311FD9ED2}">
      <dsp:nvSpPr>
        <dsp:cNvPr id="0" name=""/>
        <dsp:cNvSpPr/>
      </dsp:nvSpPr>
      <dsp:spPr>
        <a:xfrm>
          <a:off x="7311439" y="3832932"/>
          <a:ext cx="1196244" cy="759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59C8A-32E1-4A83-81D1-B7753F3E93EC}">
      <dsp:nvSpPr>
        <dsp:cNvPr id="0" name=""/>
        <dsp:cNvSpPr/>
      </dsp:nvSpPr>
      <dsp:spPr>
        <a:xfrm>
          <a:off x="7444355" y="3959202"/>
          <a:ext cx="1196244" cy="759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Unid. de Finanças</a:t>
          </a:r>
          <a:br>
            <a:rPr lang="pt-BR" sz="1100" kern="1200" dirty="0" smtClean="0"/>
          </a:br>
          <a:r>
            <a:rPr lang="pt-BR" sz="1100" kern="1200" dirty="0" smtClean="0"/>
            <a:t>UFI</a:t>
          </a:r>
          <a:endParaRPr lang="pt-BR" sz="1100" kern="1200" dirty="0"/>
        </a:p>
      </dsp:txBody>
      <dsp:txXfrm>
        <a:off x="7466603" y="3981450"/>
        <a:ext cx="1151748" cy="7151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749E9-FDD5-441A-941B-634D57C8FC28}">
      <dsp:nvSpPr>
        <dsp:cNvPr id="0" name=""/>
        <dsp:cNvSpPr/>
      </dsp:nvSpPr>
      <dsp:spPr>
        <a:xfrm>
          <a:off x="5447855" y="961173"/>
          <a:ext cx="2770932" cy="439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435"/>
              </a:lnTo>
              <a:lnTo>
                <a:pt x="2770932" y="299435"/>
              </a:lnTo>
              <a:lnTo>
                <a:pt x="2770932" y="439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F28D7-0148-4081-9184-398ADEE43880}">
      <dsp:nvSpPr>
        <dsp:cNvPr id="0" name=""/>
        <dsp:cNvSpPr/>
      </dsp:nvSpPr>
      <dsp:spPr>
        <a:xfrm>
          <a:off x="4524577" y="2359939"/>
          <a:ext cx="1846555" cy="439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435"/>
              </a:lnTo>
              <a:lnTo>
                <a:pt x="1846555" y="299435"/>
              </a:lnTo>
              <a:lnTo>
                <a:pt x="1846555" y="439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B452DF-2F40-4080-BC10-0162C9CC2093}">
      <dsp:nvSpPr>
        <dsp:cNvPr id="0" name=""/>
        <dsp:cNvSpPr/>
      </dsp:nvSpPr>
      <dsp:spPr>
        <a:xfrm>
          <a:off x="4478857" y="2359939"/>
          <a:ext cx="91440" cy="439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9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7D2C8-6627-4FF4-950E-C398419D3DC6}">
      <dsp:nvSpPr>
        <dsp:cNvPr id="0" name=""/>
        <dsp:cNvSpPr/>
      </dsp:nvSpPr>
      <dsp:spPr>
        <a:xfrm>
          <a:off x="2678022" y="2359939"/>
          <a:ext cx="1846555" cy="439396"/>
        </a:xfrm>
        <a:custGeom>
          <a:avLst/>
          <a:gdLst/>
          <a:ahLst/>
          <a:cxnLst/>
          <a:rect l="0" t="0" r="0" b="0"/>
          <a:pathLst>
            <a:path>
              <a:moveTo>
                <a:pt x="1846555" y="0"/>
              </a:moveTo>
              <a:lnTo>
                <a:pt x="1846555" y="299435"/>
              </a:lnTo>
              <a:lnTo>
                <a:pt x="0" y="299435"/>
              </a:lnTo>
              <a:lnTo>
                <a:pt x="0" y="439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960810-E141-4229-AF14-3541E8D2FAC1}">
      <dsp:nvSpPr>
        <dsp:cNvPr id="0" name=""/>
        <dsp:cNvSpPr/>
      </dsp:nvSpPr>
      <dsp:spPr>
        <a:xfrm>
          <a:off x="4524577" y="961173"/>
          <a:ext cx="923277" cy="439396"/>
        </a:xfrm>
        <a:custGeom>
          <a:avLst/>
          <a:gdLst/>
          <a:ahLst/>
          <a:cxnLst/>
          <a:rect l="0" t="0" r="0" b="0"/>
          <a:pathLst>
            <a:path>
              <a:moveTo>
                <a:pt x="923277" y="0"/>
              </a:moveTo>
              <a:lnTo>
                <a:pt x="923277" y="299435"/>
              </a:lnTo>
              <a:lnTo>
                <a:pt x="0" y="299435"/>
              </a:lnTo>
              <a:lnTo>
                <a:pt x="0" y="439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19F56-48E9-4E4B-82E3-9A532DEEAA99}">
      <dsp:nvSpPr>
        <dsp:cNvPr id="0" name=""/>
        <dsp:cNvSpPr/>
      </dsp:nvSpPr>
      <dsp:spPr>
        <a:xfrm>
          <a:off x="4692446" y="1804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D27D9-3A40-42C3-81AD-AAC96C51FC2E}">
      <dsp:nvSpPr>
        <dsp:cNvPr id="0" name=""/>
        <dsp:cNvSpPr/>
      </dsp:nvSpPr>
      <dsp:spPr>
        <a:xfrm>
          <a:off x="4860314" y="161279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SUPCOL</a:t>
          </a:r>
          <a:endParaRPr lang="pt-BR" sz="1200" kern="1200" dirty="0"/>
        </a:p>
      </dsp:txBody>
      <dsp:txXfrm>
        <a:off x="4888413" y="189378"/>
        <a:ext cx="1454619" cy="903171"/>
      </dsp:txXfrm>
    </dsp:sp>
    <dsp:sp modelId="{DA0D30CF-9D18-4315-B785-6143FA26526A}">
      <dsp:nvSpPr>
        <dsp:cNvPr id="0" name=""/>
        <dsp:cNvSpPr/>
      </dsp:nvSpPr>
      <dsp:spPr>
        <a:xfrm>
          <a:off x="3769168" y="1400569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C0850-972E-4E12-882E-AD8B5833D7EF}">
      <dsp:nvSpPr>
        <dsp:cNvPr id="0" name=""/>
        <dsp:cNvSpPr/>
      </dsp:nvSpPr>
      <dsp:spPr>
        <a:xfrm>
          <a:off x="3937037" y="1560044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Dep. de  Apoio ao Colegiado               DAC</a:t>
          </a:r>
          <a:endParaRPr lang="pt-BR" sz="1200" kern="1200" dirty="0"/>
        </a:p>
      </dsp:txBody>
      <dsp:txXfrm>
        <a:off x="3965136" y="1588143"/>
        <a:ext cx="1454619" cy="903171"/>
      </dsp:txXfrm>
    </dsp:sp>
    <dsp:sp modelId="{0CF0E0E8-5EF2-4379-8546-B8BE782B1862}">
      <dsp:nvSpPr>
        <dsp:cNvPr id="0" name=""/>
        <dsp:cNvSpPr/>
      </dsp:nvSpPr>
      <dsp:spPr>
        <a:xfrm>
          <a:off x="1922613" y="2799335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69C93-CBE0-447B-8BB2-74B9A40B4608}">
      <dsp:nvSpPr>
        <dsp:cNvPr id="0" name=""/>
        <dsp:cNvSpPr/>
      </dsp:nvSpPr>
      <dsp:spPr>
        <a:xfrm>
          <a:off x="2090482" y="2958810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Controle da Informação </a:t>
          </a:r>
          <a:br>
            <a:rPr lang="pt-BR" sz="1200" kern="1200" dirty="0" smtClean="0"/>
          </a:br>
          <a:r>
            <a:rPr lang="pt-BR" sz="1200" kern="1200" dirty="0" smtClean="0"/>
            <a:t>UCI</a:t>
          </a:r>
          <a:endParaRPr lang="pt-BR" sz="1200" kern="1200" dirty="0"/>
        </a:p>
      </dsp:txBody>
      <dsp:txXfrm>
        <a:off x="2118581" y="2986909"/>
        <a:ext cx="1454619" cy="903171"/>
      </dsp:txXfrm>
    </dsp:sp>
    <dsp:sp modelId="{D4A59AD6-BFE6-4A4E-96F6-9F92AEB8DB16}">
      <dsp:nvSpPr>
        <dsp:cNvPr id="0" name=""/>
        <dsp:cNvSpPr/>
      </dsp:nvSpPr>
      <dsp:spPr>
        <a:xfrm>
          <a:off x="3769168" y="2799335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E593E-15C2-4B9C-A065-64F5B6BB412A}">
      <dsp:nvSpPr>
        <dsp:cNvPr id="0" name=""/>
        <dsp:cNvSpPr/>
      </dsp:nvSpPr>
      <dsp:spPr>
        <a:xfrm>
          <a:off x="3937037" y="2958810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Controle de Processos</a:t>
          </a:r>
          <a:br>
            <a:rPr lang="pt-BR" sz="1200" kern="1200" dirty="0" smtClean="0"/>
          </a:br>
          <a:r>
            <a:rPr lang="pt-BR" sz="1200" kern="1200" dirty="0" smtClean="0"/>
            <a:t>UCP</a:t>
          </a:r>
          <a:endParaRPr lang="pt-BR" sz="1200" kern="1200" dirty="0"/>
        </a:p>
      </dsp:txBody>
      <dsp:txXfrm>
        <a:off x="3965136" y="2986909"/>
        <a:ext cx="1454619" cy="903171"/>
      </dsp:txXfrm>
    </dsp:sp>
    <dsp:sp modelId="{7DAA3B4A-081E-4282-B623-E5AB4800B5E0}">
      <dsp:nvSpPr>
        <dsp:cNvPr id="0" name=""/>
        <dsp:cNvSpPr/>
      </dsp:nvSpPr>
      <dsp:spPr>
        <a:xfrm>
          <a:off x="5615723" y="2799335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202BBF-1CAC-4503-8C24-B641AB7CB03C}">
      <dsp:nvSpPr>
        <dsp:cNvPr id="0" name=""/>
        <dsp:cNvSpPr/>
      </dsp:nvSpPr>
      <dsp:spPr>
        <a:xfrm>
          <a:off x="5783592" y="2958810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Controle Técnico</a:t>
          </a:r>
          <a:br>
            <a:rPr lang="pt-BR" sz="1200" kern="1200" dirty="0" smtClean="0"/>
          </a:br>
          <a:r>
            <a:rPr lang="pt-BR" sz="1200" kern="1200" dirty="0" smtClean="0"/>
            <a:t>UCT</a:t>
          </a:r>
          <a:endParaRPr lang="pt-BR" sz="1200" kern="1200" dirty="0"/>
        </a:p>
      </dsp:txBody>
      <dsp:txXfrm>
        <a:off x="5811691" y="2986909"/>
        <a:ext cx="1454619" cy="903171"/>
      </dsp:txXfrm>
    </dsp:sp>
    <dsp:sp modelId="{A43EE963-97D5-42EA-A5D7-EFB7BA824C41}">
      <dsp:nvSpPr>
        <dsp:cNvPr id="0" name=""/>
        <dsp:cNvSpPr/>
      </dsp:nvSpPr>
      <dsp:spPr>
        <a:xfrm>
          <a:off x="7463378" y="1400569"/>
          <a:ext cx="1510817" cy="959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8457F-6EE4-4A85-A6B4-2A1F1A3B8FD0}">
      <dsp:nvSpPr>
        <dsp:cNvPr id="0" name=""/>
        <dsp:cNvSpPr/>
      </dsp:nvSpPr>
      <dsp:spPr>
        <a:xfrm>
          <a:off x="7631247" y="1560044"/>
          <a:ext cx="1510817" cy="95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Dep. do Plenário   DPL</a:t>
          </a:r>
          <a:endParaRPr lang="pt-BR" sz="1200" kern="1200" dirty="0"/>
        </a:p>
      </dsp:txBody>
      <dsp:txXfrm>
        <a:off x="7659346" y="1588143"/>
        <a:ext cx="1454619" cy="9031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D7995-B41E-4821-AE6B-C3EB4A5A9F96}">
      <dsp:nvSpPr>
        <dsp:cNvPr id="0" name=""/>
        <dsp:cNvSpPr/>
      </dsp:nvSpPr>
      <dsp:spPr>
        <a:xfrm>
          <a:off x="1763174" y="1279400"/>
          <a:ext cx="1159776" cy="389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767"/>
              </a:lnTo>
              <a:lnTo>
                <a:pt x="1159776" y="232767"/>
              </a:lnTo>
              <a:lnTo>
                <a:pt x="1159776" y="389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3198E-5120-425F-A404-00CC940FF1B3}">
      <dsp:nvSpPr>
        <dsp:cNvPr id="0" name=""/>
        <dsp:cNvSpPr/>
      </dsp:nvSpPr>
      <dsp:spPr>
        <a:xfrm>
          <a:off x="848941" y="1279400"/>
          <a:ext cx="914232" cy="389968"/>
        </a:xfrm>
        <a:custGeom>
          <a:avLst/>
          <a:gdLst/>
          <a:ahLst/>
          <a:cxnLst/>
          <a:rect l="0" t="0" r="0" b="0"/>
          <a:pathLst>
            <a:path>
              <a:moveTo>
                <a:pt x="914232" y="0"/>
              </a:moveTo>
              <a:lnTo>
                <a:pt x="914232" y="232767"/>
              </a:lnTo>
              <a:lnTo>
                <a:pt x="0" y="232767"/>
              </a:lnTo>
              <a:lnTo>
                <a:pt x="0" y="389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6F4F8-16FD-43C9-A674-98BCC74F78FC}">
      <dsp:nvSpPr>
        <dsp:cNvPr id="0" name=""/>
        <dsp:cNvSpPr/>
      </dsp:nvSpPr>
      <dsp:spPr>
        <a:xfrm>
          <a:off x="914716" y="201857"/>
          <a:ext cx="1696917" cy="10775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4A765-5C21-4905-A610-CCABBEA63B90}">
      <dsp:nvSpPr>
        <dsp:cNvPr id="0" name=""/>
        <dsp:cNvSpPr/>
      </dsp:nvSpPr>
      <dsp:spPr>
        <a:xfrm>
          <a:off x="1103262" y="380976"/>
          <a:ext cx="1696917" cy="1077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SUPCEV</a:t>
          </a:r>
          <a:endParaRPr lang="pt-BR" sz="1200" kern="1200" dirty="0"/>
        </a:p>
      </dsp:txBody>
      <dsp:txXfrm>
        <a:off x="1134822" y="412536"/>
        <a:ext cx="1633797" cy="1014422"/>
      </dsp:txXfrm>
    </dsp:sp>
    <dsp:sp modelId="{259C4E3D-9F47-4794-A460-AF5EB12B844C}">
      <dsp:nvSpPr>
        <dsp:cNvPr id="0" name=""/>
        <dsp:cNvSpPr/>
      </dsp:nvSpPr>
      <dsp:spPr>
        <a:xfrm>
          <a:off x="483" y="1669368"/>
          <a:ext cx="1696917" cy="10775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ABA0C-AD55-4FE4-A78D-1BDA7D468403}">
      <dsp:nvSpPr>
        <dsp:cNvPr id="0" name=""/>
        <dsp:cNvSpPr/>
      </dsp:nvSpPr>
      <dsp:spPr>
        <a:xfrm>
          <a:off x="189029" y="1848487"/>
          <a:ext cx="1696917" cy="1077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Dep. de Eventos          DEV</a:t>
          </a:r>
          <a:endParaRPr lang="pt-BR" sz="1200" kern="1200" dirty="0"/>
        </a:p>
      </dsp:txBody>
      <dsp:txXfrm>
        <a:off x="220589" y="1880047"/>
        <a:ext cx="1633797" cy="1014422"/>
      </dsp:txXfrm>
    </dsp:sp>
    <dsp:sp modelId="{5B49302A-C14E-4F13-8D0C-33E1B6680569}">
      <dsp:nvSpPr>
        <dsp:cNvPr id="0" name=""/>
        <dsp:cNvSpPr/>
      </dsp:nvSpPr>
      <dsp:spPr>
        <a:xfrm>
          <a:off x="2074493" y="1669368"/>
          <a:ext cx="1696917" cy="10775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65921-64C2-4977-9B01-CD7DBB3BC6E3}">
      <dsp:nvSpPr>
        <dsp:cNvPr id="0" name=""/>
        <dsp:cNvSpPr/>
      </dsp:nvSpPr>
      <dsp:spPr>
        <a:xfrm>
          <a:off x="2263039" y="1848487"/>
          <a:ext cx="1696917" cy="1077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Dep. de Comunicação     DCO</a:t>
          </a:r>
          <a:endParaRPr lang="pt-BR" sz="1200" kern="1200" dirty="0"/>
        </a:p>
      </dsp:txBody>
      <dsp:txXfrm>
        <a:off x="2294599" y="1880047"/>
        <a:ext cx="1633797" cy="10144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BF685-B6D2-4C83-B78B-289089E18663}">
      <dsp:nvSpPr>
        <dsp:cNvPr id="0" name=""/>
        <dsp:cNvSpPr/>
      </dsp:nvSpPr>
      <dsp:spPr>
        <a:xfrm>
          <a:off x="2929825" y="1830961"/>
          <a:ext cx="2079230" cy="49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166"/>
              </a:lnTo>
              <a:lnTo>
                <a:pt x="2079230" y="337166"/>
              </a:lnTo>
              <a:lnTo>
                <a:pt x="2079230" y="4947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A6A42A-035F-4A80-9B55-4F8DFF043621}">
      <dsp:nvSpPr>
        <dsp:cNvPr id="0" name=""/>
        <dsp:cNvSpPr/>
      </dsp:nvSpPr>
      <dsp:spPr>
        <a:xfrm>
          <a:off x="2884105" y="1830961"/>
          <a:ext cx="91440" cy="4947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47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E8026-8D1B-42B8-AE5A-CDE2CAAC338E}">
      <dsp:nvSpPr>
        <dsp:cNvPr id="0" name=""/>
        <dsp:cNvSpPr/>
      </dsp:nvSpPr>
      <dsp:spPr>
        <a:xfrm>
          <a:off x="850594" y="1830961"/>
          <a:ext cx="2079230" cy="494762"/>
        </a:xfrm>
        <a:custGeom>
          <a:avLst/>
          <a:gdLst/>
          <a:ahLst/>
          <a:cxnLst/>
          <a:rect l="0" t="0" r="0" b="0"/>
          <a:pathLst>
            <a:path>
              <a:moveTo>
                <a:pt x="2079230" y="0"/>
              </a:moveTo>
              <a:lnTo>
                <a:pt x="2079230" y="337166"/>
              </a:lnTo>
              <a:lnTo>
                <a:pt x="0" y="337166"/>
              </a:lnTo>
              <a:lnTo>
                <a:pt x="0" y="4947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5CBBE-0A41-4F08-B358-A8E30F5FEB8E}">
      <dsp:nvSpPr>
        <dsp:cNvPr id="0" name=""/>
        <dsp:cNvSpPr/>
      </dsp:nvSpPr>
      <dsp:spPr>
        <a:xfrm>
          <a:off x="2079231" y="750706"/>
          <a:ext cx="1701188" cy="1080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F2DD44-2BFE-4E73-A278-19E65A7F6134}">
      <dsp:nvSpPr>
        <dsp:cNvPr id="0" name=""/>
        <dsp:cNvSpPr/>
      </dsp:nvSpPr>
      <dsp:spPr>
        <a:xfrm>
          <a:off x="2268252" y="930276"/>
          <a:ext cx="1701188" cy="1080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PROJUR</a:t>
          </a:r>
          <a:endParaRPr lang="pt-BR" sz="1200" kern="1200" dirty="0"/>
        </a:p>
      </dsp:txBody>
      <dsp:txXfrm>
        <a:off x="2299892" y="961916"/>
        <a:ext cx="1637908" cy="1016975"/>
      </dsp:txXfrm>
    </dsp:sp>
    <dsp:sp modelId="{6BC52C2A-EE4A-4E2B-B066-E66EFC7B0C2D}">
      <dsp:nvSpPr>
        <dsp:cNvPr id="0" name=""/>
        <dsp:cNvSpPr/>
      </dsp:nvSpPr>
      <dsp:spPr>
        <a:xfrm>
          <a:off x="0" y="2325724"/>
          <a:ext cx="1701188" cy="1080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E10406-3AB4-47AB-B507-4EEBEFC06D93}">
      <dsp:nvSpPr>
        <dsp:cNvPr id="0" name=""/>
        <dsp:cNvSpPr/>
      </dsp:nvSpPr>
      <dsp:spPr>
        <a:xfrm>
          <a:off x="189021" y="2505294"/>
          <a:ext cx="1701188" cy="1080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err="1" smtClean="0"/>
            <a:t>SubProcuradoria</a:t>
          </a:r>
          <a:r>
            <a:rPr lang="pt-BR" sz="1200" kern="1200" dirty="0" smtClean="0"/>
            <a:t> Contencioso</a:t>
          </a:r>
          <a:br>
            <a:rPr lang="pt-BR" sz="1200" kern="1200" dirty="0" smtClean="0"/>
          </a:br>
          <a:r>
            <a:rPr lang="pt-BR" sz="1200" kern="1200" dirty="0" smtClean="0"/>
            <a:t>SCT</a:t>
          </a:r>
        </a:p>
      </dsp:txBody>
      <dsp:txXfrm>
        <a:off x="220661" y="2536934"/>
        <a:ext cx="1637908" cy="1016975"/>
      </dsp:txXfrm>
    </dsp:sp>
    <dsp:sp modelId="{18BA6B68-3DED-47E5-925E-84B89197D78C}">
      <dsp:nvSpPr>
        <dsp:cNvPr id="0" name=""/>
        <dsp:cNvSpPr/>
      </dsp:nvSpPr>
      <dsp:spPr>
        <a:xfrm>
          <a:off x="2079231" y="2325724"/>
          <a:ext cx="1701188" cy="1080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008DE-1E17-4AD2-B0C0-EF3BE8C5A6F6}">
      <dsp:nvSpPr>
        <dsp:cNvPr id="0" name=""/>
        <dsp:cNvSpPr/>
      </dsp:nvSpPr>
      <dsp:spPr>
        <a:xfrm>
          <a:off x="2268252" y="2505294"/>
          <a:ext cx="1701188" cy="1080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err="1" smtClean="0"/>
            <a:t>SubProcuradoria</a:t>
          </a:r>
          <a:r>
            <a:rPr lang="pt-BR" sz="1200" kern="1200" dirty="0" smtClean="0"/>
            <a:t> de Execução Fiscal e Conciliação</a:t>
          </a:r>
          <a:br>
            <a:rPr lang="pt-BR" sz="1200" kern="1200" dirty="0" smtClean="0"/>
          </a:br>
          <a:r>
            <a:rPr lang="pt-BR" sz="1200" kern="1200" dirty="0" smtClean="0"/>
            <a:t>SEC</a:t>
          </a:r>
          <a:endParaRPr lang="pt-BR" sz="1200" kern="1200" dirty="0"/>
        </a:p>
      </dsp:txBody>
      <dsp:txXfrm>
        <a:off x="2299892" y="2536934"/>
        <a:ext cx="1637908" cy="1016975"/>
      </dsp:txXfrm>
    </dsp:sp>
    <dsp:sp modelId="{5348A7E7-DBF4-443E-AD00-67E59D33EDBB}">
      <dsp:nvSpPr>
        <dsp:cNvPr id="0" name=""/>
        <dsp:cNvSpPr/>
      </dsp:nvSpPr>
      <dsp:spPr>
        <a:xfrm>
          <a:off x="4158461" y="2325724"/>
          <a:ext cx="1701188" cy="1080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2B513-4279-44CB-BD9D-88B126E2C335}">
      <dsp:nvSpPr>
        <dsp:cNvPr id="0" name=""/>
        <dsp:cNvSpPr/>
      </dsp:nvSpPr>
      <dsp:spPr>
        <a:xfrm>
          <a:off x="4347483" y="2505294"/>
          <a:ext cx="1701188" cy="1080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err="1" smtClean="0"/>
            <a:t>SubProcuradoria</a:t>
          </a:r>
          <a:r>
            <a:rPr lang="pt-BR" sz="1200" kern="1200" dirty="0" smtClean="0"/>
            <a:t>   Consultivo</a:t>
          </a:r>
          <a:br>
            <a:rPr lang="pt-BR" sz="1200" kern="1200" dirty="0" smtClean="0"/>
          </a:br>
          <a:r>
            <a:rPr lang="pt-BR" sz="1200" kern="1200" dirty="0" smtClean="0"/>
            <a:t>SCS</a:t>
          </a:r>
          <a:endParaRPr lang="pt-BR" sz="1200" kern="1200" dirty="0"/>
        </a:p>
      </dsp:txBody>
      <dsp:txXfrm>
        <a:off x="4379123" y="2536934"/>
        <a:ext cx="1637908" cy="10169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661AF-5E5E-44D7-8F2D-06D63C8712F2}">
      <dsp:nvSpPr>
        <dsp:cNvPr id="0" name=""/>
        <dsp:cNvSpPr/>
      </dsp:nvSpPr>
      <dsp:spPr>
        <a:xfrm>
          <a:off x="4736078" y="2485455"/>
          <a:ext cx="1946068" cy="463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572"/>
              </a:lnTo>
              <a:lnTo>
                <a:pt x="1946068" y="315572"/>
              </a:lnTo>
              <a:lnTo>
                <a:pt x="1946068" y="463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18D5E5-FDD4-4887-BF4E-659C69AB72D5}">
      <dsp:nvSpPr>
        <dsp:cNvPr id="0" name=""/>
        <dsp:cNvSpPr/>
      </dsp:nvSpPr>
      <dsp:spPr>
        <a:xfrm>
          <a:off x="4690358" y="2485455"/>
          <a:ext cx="91440" cy="4630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3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E8235-2543-447E-A9F3-AE8B3B6A2C89}">
      <dsp:nvSpPr>
        <dsp:cNvPr id="0" name=""/>
        <dsp:cNvSpPr/>
      </dsp:nvSpPr>
      <dsp:spPr>
        <a:xfrm>
          <a:off x="2790009" y="2485455"/>
          <a:ext cx="1946068" cy="463075"/>
        </a:xfrm>
        <a:custGeom>
          <a:avLst/>
          <a:gdLst/>
          <a:ahLst/>
          <a:cxnLst/>
          <a:rect l="0" t="0" r="0" b="0"/>
          <a:pathLst>
            <a:path>
              <a:moveTo>
                <a:pt x="1946068" y="0"/>
              </a:moveTo>
              <a:lnTo>
                <a:pt x="1946068" y="315572"/>
              </a:lnTo>
              <a:lnTo>
                <a:pt x="0" y="315572"/>
              </a:lnTo>
              <a:lnTo>
                <a:pt x="0" y="463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86500-6887-4EA7-BD06-76E864CA5101}">
      <dsp:nvSpPr>
        <dsp:cNvPr id="0" name=""/>
        <dsp:cNvSpPr/>
      </dsp:nvSpPr>
      <dsp:spPr>
        <a:xfrm>
          <a:off x="3763043" y="1011308"/>
          <a:ext cx="973034" cy="463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572"/>
              </a:lnTo>
              <a:lnTo>
                <a:pt x="973034" y="315572"/>
              </a:lnTo>
              <a:lnTo>
                <a:pt x="973034" y="4630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82729-5B83-46AB-8353-498A8257995D}">
      <dsp:nvSpPr>
        <dsp:cNvPr id="0" name=""/>
        <dsp:cNvSpPr/>
      </dsp:nvSpPr>
      <dsp:spPr>
        <a:xfrm>
          <a:off x="691216" y="1011308"/>
          <a:ext cx="3071827" cy="463075"/>
        </a:xfrm>
        <a:custGeom>
          <a:avLst/>
          <a:gdLst/>
          <a:ahLst/>
          <a:cxnLst/>
          <a:rect l="0" t="0" r="0" b="0"/>
          <a:pathLst>
            <a:path>
              <a:moveTo>
                <a:pt x="3071827" y="0"/>
              </a:moveTo>
              <a:lnTo>
                <a:pt x="3071827" y="315572"/>
              </a:lnTo>
              <a:lnTo>
                <a:pt x="0" y="315572"/>
              </a:lnTo>
              <a:lnTo>
                <a:pt x="0" y="4630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61232-1C7D-45A9-AA6A-4CDAB810A4E3}">
      <dsp:nvSpPr>
        <dsp:cNvPr id="0" name=""/>
        <dsp:cNvSpPr/>
      </dsp:nvSpPr>
      <dsp:spPr>
        <a:xfrm>
          <a:off x="2966924" y="236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948AD8C-B24C-444A-9E8D-93BD67EBD8B4}">
      <dsp:nvSpPr>
        <dsp:cNvPr id="0" name=""/>
        <dsp:cNvSpPr/>
      </dsp:nvSpPr>
      <dsp:spPr>
        <a:xfrm>
          <a:off x="3143840" y="168306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SUPFIS</a:t>
          </a:r>
          <a:endParaRPr lang="pt-BR" sz="1200" kern="1200" dirty="0"/>
        </a:p>
      </dsp:txBody>
      <dsp:txXfrm>
        <a:off x="3173453" y="197919"/>
        <a:ext cx="1533012" cy="951845"/>
      </dsp:txXfrm>
    </dsp:sp>
    <dsp:sp modelId="{821AD804-EAE3-402B-98F1-E400E730060E}">
      <dsp:nvSpPr>
        <dsp:cNvPr id="0" name=""/>
        <dsp:cNvSpPr/>
      </dsp:nvSpPr>
      <dsp:spPr>
        <a:xfrm>
          <a:off x="-104902" y="1474384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755390E-4819-4149-A63E-FD62E77928CD}">
      <dsp:nvSpPr>
        <dsp:cNvPr id="0" name=""/>
        <dsp:cNvSpPr/>
      </dsp:nvSpPr>
      <dsp:spPr>
        <a:xfrm>
          <a:off x="72012" y="1642453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12 Gerências Regionais       </a:t>
          </a:r>
          <a:r>
            <a:rPr lang="pt-BR" sz="1200" kern="1200" dirty="0" err="1" smtClean="0"/>
            <a:t>GREs</a:t>
          </a:r>
          <a:endParaRPr lang="pt-BR" sz="1200" kern="1200" dirty="0"/>
        </a:p>
      </dsp:txBody>
      <dsp:txXfrm>
        <a:off x="101625" y="1672066"/>
        <a:ext cx="1533012" cy="951845"/>
      </dsp:txXfrm>
    </dsp:sp>
    <dsp:sp modelId="{8817ED10-CE86-49E6-BE19-C457D1C36BB3}">
      <dsp:nvSpPr>
        <dsp:cNvPr id="0" name=""/>
        <dsp:cNvSpPr/>
      </dsp:nvSpPr>
      <dsp:spPr>
        <a:xfrm>
          <a:off x="3939959" y="1474384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BA2C3C-BD9C-4693-B6EF-DBD96942B036}">
      <dsp:nvSpPr>
        <dsp:cNvPr id="0" name=""/>
        <dsp:cNvSpPr/>
      </dsp:nvSpPr>
      <dsp:spPr>
        <a:xfrm>
          <a:off x="4116874" y="1642453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Dep. Operacional   DOP</a:t>
          </a:r>
          <a:endParaRPr lang="pt-BR" sz="1200" kern="1200" dirty="0"/>
        </a:p>
      </dsp:txBody>
      <dsp:txXfrm>
        <a:off x="4146487" y="1672066"/>
        <a:ext cx="1533012" cy="951845"/>
      </dsp:txXfrm>
    </dsp:sp>
    <dsp:sp modelId="{2DBAB196-BAF0-4962-8BCE-37628E57D53E}">
      <dsp:nvSpPr>
        <dsp:cNvPr id="0" name=""/>
        <dsp:cNvSpPr/>
      </dsp:nvSpPr>
      <dsp:spPr>
        <a:xfrm>
          <a:off x="1993890" y="2948531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E13F2D-C3F4-4FCC-959D-FFC1F8C707B9}">
      <dsp:nvSpPr>
        <dsp:cNvPr id="0" name=""/>
        <dsp:cNvSpPr/>
      </dsp:nvSpPr>
      <dsp:spPr>
        <a:xfrm>
          <a:off x="2170805" y="3116600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Atendimento    UAT</a:t>
          </a:r>
          <a:endParaRPr lang="pt-BR" sz="1200" kern="1200" dirty="0"/>
        </a:p>
      </dsp:txBody>
      <dsp:txXfrm>
        <a:off x="2200418" y="3146213"/>
        <a:ext cx="1533012" cy="951845"/>
      </dsp:txXfrm>
    </dsp:sp>
    <dsp:sp modelId="{5F744C98-3C92-4859-931B-CEB473E6CC84}">
      <dsp:nvSpPr>
        <dsp:cNvPr id="0" name=""/>
        <dsp:cNvSpPr/>
      </dsp:nvSpPr>
      <dsp:spPr>
        <a:xfrm>
          <a:off x="3939959" y="2948531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DD6EBA-4430-4F69-9795-B8D58FA0DFF7}">
      <dsp:nvSpPr>
        <dsp:cNvPr id="0" name=""/>
        <dsp:cNvSpPr/>
      </dsp:nvSpPr>
      <dsp:spPr>
        <a:xfrm>
          <a:off x="4116874" y="3116600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Institucional / Registro                      UIR</a:t>
          </a:r>
          <a:endParaRPr lang="pt-BR" sz="1200" kern="1200" dirty="0"/>
        </a:p>
      </dsp:txBody>
      <dsp:txXfrm>
        <a:off x="4146487" y="3146213"/>
        <a:ext cx="1533012" cy="951845"/>
      </dsp:txXfrm>
    </dsp:sp>
    <dsp:sp modelId="{CE85D045-0522-4B25-A1B5-38C18ACDF622}">
      <dsp:nvSpPr>
        <dsp:cNvPr id="0" name=""/>
        <dsp:cNvSpPr/>
      </dsp:nvSpPr>
      <dsp:spPr>
        <a:xfrm>
          <a:off x="5886028" y="2948531"/>
          <a:ext cx="1592238" cy="1011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800B29-24EA-401B-AED7-6CB77FA2FD60}">
      <dsp:nvSpPr>
        <dsp:cNvPr id="0" name=""/>
        <dsp:cNvSpPr/>
      </dsp:nvSpPr>
      <dsp:spPr>
        <a:xfrm>
          <a:off x="6062943" y="3116600"/>
          <a:ext cx="1592238" cy="1011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Unid. de Planejamento de Fiscalização         UPF</a:t>
          </a:r>
          <a:endParaRPr lang="pt-BR" sz="1200" kern="1200" dirty="0"/>
        </a:p>
      </dsp:txBody>
      <dsp:txXfrm>
        <a:off x="6092556" y="3146213"/>
        <a:ext cx="1533012" cy="9518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95C55-4AD2-4D46-AA17-78F0B6476DF2}">
      <dsp:nvSpPr>
        <dsp:cNvPr id="0" name=""/>
        <dsp:cNvSpPr/>
      </dsp:nvSpPr>
      <dsp:spPr>
        <a:xfrm>
          <a:off x="3856946" y="1182545"/>
          <a:ext cx="3467722" cy="25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02"/>
              </a:lnTo>
              <a:lnTo>
                <a:pt x="3467722" y="149602"/>
              </a:lnTo>
              <a:lnTo>
                <a:pt x="3467722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4C010-666E-4784-BE3B-128036C50852}">
      <dsp:nvSpPr>
        <dsp:cNvPr id="0" name=""/>
        <dsp:cNvSpPr/>
      </dsp:nvSpPr>
      <dsp:spPr>
        <a:xfrm>
          <a:off x="3856946" y="1182545"/>
          <a:ext cx="2078397" cy="25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02"/>
              </a:lnTo>
              <a:lnTo>
                <a:pt x="2078397" y="149602"/>
              </a:lnTo>
              <a:lnTo>
                <a:pt x="2078397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3E35A-B306-42E3-B5A6-5DAAD838B562}">
      <dsp:nvSpPr>
        <dsp:cNvPr id="0" name=""/>
        <dsp:cNvSpPr/>
      </dsp:nvSpPr>
      <dsp:spPr>
        <a:xfrm>
          <a:off x="3856946" y="1182545"/>
          <a:ext cx="689072" cy="25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02"/>
              </a:lnTo>
              <a:lnTo>
                <a:pt x="689072" y="149602"/>
              </a:lnTo>
              <a:lnTo>
                <a:pt x="689072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0EFCD5-8C5D-41E1-A837-DFA5E15CF939}">
      <dsp:nvSpPr>
        <dsp:cNvPr id="0" name=""/>
        <dsp:cNvSpPr/>
      </dsp:nvSpPr>
      <dsp:spPr>
        <a:xfrm>
          <a:off x="3213025" y="1182545"/>
          <a:ext cx="643920" cy="250637"/>
        </a:xfrm>
        <a:custGeom>
          <a:avLst/>
          <a:gdLst/>
          <a:ahLst/>
          <a:cxnLst/>
          <a:rect l="0" t="0" r="0" b="0"/>
          <a:pathLst>
            <a:path>
              <a:moveTo>
                <a:pt x="643920" y="0"/>
              </a:moveTo>
              <a:lnTo>
                <a:pt x="643920" y="149602"/>
              </a:lnTo>
              <a:lnTo>
                <a:pt x="0" y="149602"/>
              </a:lnTo>
              <a:lnTo>
                <a:pt x="0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FD7995-B41E-4821-AE6B-C3EB4A5A9F96}">
      <dsp:nvSpPr>
        <dsp:cNvPr id="0" name=""/>
        <dsp:cNvSpPr/>
      </dsp:nvSpPr>
      <dsp:spPr>
        <a:xfrm>
          <a:off x="1880031" y="1182545"/>
          <a:ext cx="1976914" cy="250637"/>
        </a:xfrm>
        <a:custGeom>
          <a:avLst/>
          <a:gdLst/>
          <a:ahLst/>
          <a:cxnLst/>
          <a:rect l="0" t="0" r="0" b="0"/>
          <a:pathLst>
            <a:path>
              <a:moveTo>
                <a:pt x="1976914" y="0"/>
              </a:moveTo>
              <a:lnTo>
                <a:pt x="1976914" y="149602"/>
              </a:lnTo>
              <a:lnTo>
                <a:pt x="0" y="149602"/>
              </a:lnTo>
              <a:lnTo>
                <a:pt x="0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3198E-5120-425F-A404-00CC940FF1B3}">
      <dsp:nvSpPr>
        <dsp:cNvPr id="0" name=""/>
        <dsp:cNvSpPr/>
      </dsp:nvSpPr>
      <dsp:spPr>
        <a:xfrm>
          <a:off x="547038" y="1182545"/>
          <a:ext cx="3309907" cy="250637"/>
        </a:xfrm>
        <a:custGeom>
          <a:avLst/>
          <a:gdLst/>
          <a:ahLst/>
          <a:cxnLst/>
          <a:rect l="0" t="0" r="0" b="0"/>
          <a:pathLst>
            <a:path>
              <a:moveTo>
                <a:pt x="3309907" y="0"/>
              </a:moveTo>
              <a:lnTo>
                <a:pt x="3309907" y="149602"/>
              </a:lnTo>
              <a:lnTo>
                <a:pt x="0" y="149602"/>
              </a:lnTo>
              <a:lnTo>
                <a:pt x="0" y="25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6F4F8-16FD-43C9-A674-98BCC74F78FC}">
      <dsp:nvSpPr>
        <dsp:cNvPr id="0" name=""/>
        <dsp:cNvSpPr/>
      </dsp:nvSpPr>
      <dsp:spPr>
        <a:xfrm>
          <a:off x="3311630" y="489994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4A765-5C21-4905-A610-CCABBEA63B90}">
      <dsp:nvSpPr>
        <dsp:cNvPr id="0" name=""/>
        <dsp:cNvSpPr/>
      </dsp:nvSpPr>
      <dsp:spPr>
        <a:xfrm>
          <a:off x="3432811" y="605116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err="1" smtClean="0"/>
            <a:t>GREs</a:t>
          </a:r>
          <a:endParaRPr lang="pt-BR" sz="1100" kern="1200" dirty="0"/>
        </a:p>
      </dsp:txBody>
      <dsp:txXfrm>
        <a:off x="3453095" y="625400"/>
        <a:ext cx="1050063" cy="651982"/>
      </dsp:txXfrm>
    </dsp:sp>
    <dsp:sp modelId="{259C4E3D-9F47-4794-A460-AF5EB12B844C}">
      <dsp:nvSpPr>
        <dsp:cNvPr id="0" name=""/>
        <dsp:cNvSpPr/>
      </dsp:nvSpPr>
      <dsp:spPr>
        <a:xfrm>
          <a:off x="1722" y="1433182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ABA0C-AD55-4FE4-A78D-1BDA7D468403}">
      <dsp:nvSpPr>
        <dsp:cNvPr id="0" name=""/>
        <dsp:cNvSpPr/>
      </dsp:nvSpPr>
      <dsp:spPr>
        <a:xfrm>
          <a:off x="122903" y="1548305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Araçatuba</a:t>
          </a:r>
          <a:endParaRPr lang="pt-BR" sz="1100" kern="1200" dirty="0"/>
        </a:p>
      </dsp:txBody>
      <dsp:txXfrm>
        <a:off x="143187" y="1568589"/>
        <a:ext cx="1050063" cy="651982"/>
      </dsp:txXfrm>
    </dsp:sp>
    <dsp:sp modelId="{5B49302A-C14E-4F13-8D0C-33E1B6680569}">
      <dsp:nvSpPr>
        <dsp:cNvPr id="0" name=""/>
        <dsp:cNvSpPr/>
      </dsp:nvSpPr>
      <dsp:spPr>
        <a:xfrm>
          <a:off x="1334716" y="1433182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65921-64C2-4977-9B01-CD7DBB3BC6E3}">
      <dsp:nvSpPr>
        <dsp:cNvPr id="0" name=""/>
        <dsp:cNvSpPr/>
      </dsp:nvSpPr>
      <dsp:spPr>
        <a:xfrm>
          <a:off x="1455897" y="1548305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2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Campinas</a:t>
          </a:r>
          <a:endParaRPr lang="pt-BR" sz="1100" kern="1200" dirty="0"/>
        </a:p>
      </dsp:txBody>
      <dsp:txXfrm>
        <a:off x="1476181" y="1568589"/>
        <a:ext cx="1050063" cy="651982"/>
      </dsp:txXfrm>
    </dsp:sp>
    <dsp:sp modelId="{204B6B99-0B5A-4021-B05C-7B5E16BE046F}">
      <dsp:nvSpPr>
        <dsp:cNvPr id="0" name=""/>
        <dsp:cNvSpPr/>
      </dsp:nvSpPr>
      <dsp:spPr>
        <a:xfrm>
          <a:off x="2667709" y="1433182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54BAC-DB94-4222-B7C6-B08403F0C293}">
      <dsp:nvSpPr>
        <dsp:cNvPr id="0" name=""/>
        <dsp:cNvSpPr/>
      </dsp:nvSpPr>
      <dsp:spPr>
        <a:xfrm>
          <a:off x="2788891" y="1548305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Ribeirão Preto</a:t>
          </a:r>
          <a:endParaRPr lang="pt-BR" sz="1100" kern="1200" dirty="0"/>
        </a:p>
      </dsp:txBody>
      <dsp:txXfrm>
        <a:off x="2809175" y="1568589"/>
        <a:ext cx="1050063" cy="651982"/>
      </dsp:txXfrm>
    </dsp:sp>
    <dsp:sp modelId="{ADE9B941-2CA7-416C-BF1F-2E45B2E1E72B}">
      <dsp:nvSpPr>
        <dsp:cNvPr id="0" name=""/>
        <dsp:cNvSpPr/>
      </dsp:nvSpPr>
      <dsp:spPr>
        <a:xfrm>
          <a:off x="4000703" y="1433182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ECB93-32F2-4A96-85E7-AB07BB1136C5}">
      <dsp:nvSpPr>
        <dsp:cNvPr id="0" name=""/>
        <dsp:cNvSpPr/>
      </dsp:nvSpPr>
      <dsp:spPr>
        <a:xfrm>
          <a:off x="4121884" y="1548305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Santos</a:t>
          </a:r>
          <a:endParaRPr lang="pt-BR" sz="1100" kern="1200" dirty="0"/>
        </a:p>
      </dsp:txBody>
      <dsp:txXfrm>
        <a:off x="4142168" y="1568589"/>
        <a:ext cx="1050063" cy="651982"/>
      </dsp:txXfrm>
    </dsp:sp>
    <dsp:sp modelId="{C2E1457B-BA6B-4EA4-ADA2-C091577CF203}">
      <dsp:nvSpPr>
        <dsp:cNvPr id="0" name=""/>
        <dsp:cNvSpPr/>
      </dsp:nvSpPr>
      <dsp:spPr>
        <a:xfrm>
          <a:off x="5333697" y="1433182"/>
          <a:ext cx="1203293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B916A-6C83-4788-A2F7-14D4683ECF29}">
      <dsp:nvSpPr>
        <dsp:cNvPr id="0" name=""/>
        <dsp:cNvSpPr/>
      </dsp:nvSpPr>
      <dsp:spPr>
        <a:xfrm>
          <a:off x="5454878" y="1548305"/>
          <a:ext cx="1203293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5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Metropolitana SP Oeste</a:t>
          </a:r>
          <a:endParaRPr lang="pt-BR" sz="1100" kern="1200" dirty="0"/>
        </a:p>
      </dsp:txBody>
      <dsp:txXfrm>
        <a:off x="5475162" y="1568589"/>
        <a:ext cx="1162725" cy="651982"/>
      </dsp:txXfrm>
    </dsp:sp>
    <dsp:sp modelId="{A61B0063-6B8B-499F-B0F3-70DE1DDD96A9}">
      <dsp:nvSpPr>
        <dsp:cNvPr id="0" name=""/>
        <dsp:cNvSpPr/>
      </dsp:nvSpPr>
      <dsp:spPr>
        <a:xfrm>
          <a:off x="6779352" y="1433182"/>
          <a:ext cx="1090631" cy="692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3C503-565C-41CC-A1D5-AE8C66428020}">
      <dsp:nvSpPr>
        <dsp:cNvPr id="0" name=""/>
        <dsp:cNvSpPr/>
      </dsp:nvSpPr>
      <dsp:spPr>
        <a:xfrm>
          <a:off x="6900534" y="1548305"/>
          <a:ext cx="1090631" cy="692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GRE 6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S. J. Campos</a:t>
          </a:r>
          <a:endParaRPr lang="pt-BR" sz="1100" kern="1200" dirty="0"/>
        </a:p>
      </dsp:txBody>
      <dsp:txXfrm>
        <a:off x="6920818" y="1568589"/>
        <a:ext cx="1050063" cy="6519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95C55-4AD2-4D46-AA17-78F0B6476DF2}">
      <dsp:nvSpPr>
        <dsp:cNvPr id="0" name=""/>
        <dsp:cNvSpPr/>
      </dsp:nvSpPr>
      <dsp:spPr>
        <a:xfrm>
          <a:off x="3859192" y="1184954"/>
          <a:ext cx="3476630" cy="24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93"/>
              </a:lnTo>
              <a:lnTo>
                <a:pt x="3476630" y="147193"/>
              </a:lnTo>
              <a:lnTo>
                <a:pt x="3476630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4C010-666E-4784-BE3B-128036C50852}">
      <dsp:nvSpPr>
        <dsp:cNvPr id="0" name=""/>
        <dsp:cNvSpPr/>
      </dsp:nvSpPr>
      <dsp:spPr>
        <a:xfrm>
          <a:off x="3859192" y="1184954"/>
          <a:ext cx="2165101" cy="24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93"/>
              </a:lnTo>
              <a:lnTo>
                <a:pt x="2165101" y="147193"/>
              </a:lnTo>
              <a:lnTo>
                <a:pt x="2165101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3E35A-B306-42E3-B5A6-5DAAD838B562}">
      <dsp:nvSpPr>
        <dsp:cNvPr id="0" name=""/>
        <dsp:cNvSpPr/>
      </dsp:nvSpPr>
      <dsp:spPr>
        <a:xfrm>
          <a:off x="3859192" y="1184954"/>
          <a:ext cx="853573" cy="24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93"/>
              </a:lnTo>
              <a:lnTo>
                <a:pt x="853573" y="147193"/>
              </a:lnTo>
              <a:lnTo>
                <a:pt x="853573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0EFCD5-8C5D-41E1-A837-DFA5E15CF939}">
      <dsp:nvSpPr>
        <dsp:cNvPr id="0" name=""/>
        <dsp:cNvSpPr/>
      </dsp:nvSpPr>
      <dsp:spPr>
        <a:xfrm>
          <a:off x="3401237" y="1184954"/>
          <a:ext cx="457954" cy="246601"/>
        </a:xfrm>
        <a:custGeom>
          <a:avLst/>
          <a:gdLst/>
          <a:ahLst/>
          <a:cxnLst/>
          <a:rect l="0" t="0" r="0" b="0"/>
          <a:pathLst>
            <a:path>
              <a:moveTo>
                <a:pt x="457954" y="0"/>
              </a:moveTo>
              <a:lnTo>
                <a:pt x="457954" y="147193"/>
              </a:lnTo>
              <a:lnTo>
                <a:pt x="0" y="147193"/>
              </a:lnTo>
              <a:lnTo>
                <a:pt x="0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FD7995-B41E-4821-AE6B-C3EB4A5A9F96}">
      <dsp:nvSpPr>
        <dsp:cNvPr id="0" name=""/>
        <dsp:cNvSpPr/>
      </dsp:nvSpPr>
      <dsp:spPr>
        <a:xfrm>
          <a:off x="2089709" y="1184954"/>
          <a:ext cx="1769483" cy="246601"/>
        </a:xfrm>
        <a:custGeom>
          <a:avLst/>
          <a:gdLst/>
          <a:ahLst/>
          <a:cxnLst/>
          <a:rect l="0" t="0" r="0" b="0"/>
          <a:pathLst>
            <a:path>
              <a:moveTo>
                <a:pt x="1769483" y="0"/>
              </a:moveTo>
              <a:lnTo>
                <a:pt x="1769483" y="147193"/>
              </a:lnTo>
              <a:lnTo>
                <a:pt x="0" y="147193"/>
              </a:lnTo>
              <a:lnTo>
                <a:pt x="0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3198E-5120-425F-A404-00CC940FF1B3}">
      <dsp:nvSpPr>
        <dsp:cNvPr id="0" name=""/>
        <dsp:cNvSpPr/>
      </dsp:nvSpPr>
      <dsp:spPr>
        <a:xfrm>
          <a:off x="658008" y="1184954"/>
          <a:ext cx="3201184" cy="246601"/>
        </a:xfrm>
        <a:custGeom>
          <a:avLst/>
          <a:gdLst/>
          <a:ahLst/>
          <a:cxnLst/>
          <a:rect l="0" t="0" r="0" b="0"/>
          <a:pathLst>
            <a:path>
              <a:moveTo>
                <a:pt x="3201184" y="0"/>
              </a:moveTo>
              <a:lnTo>
                <a:pt x="3201184" y="147193"/>
              </a:lnTo>
              <a:lnTo>
                <a:pt x="0" y="147193"/>
              </a:lnTo>
              <a:lnTo>
                <a:pt x="0" y="24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6F4F8-16FD-43C9-A674-98BCC74F78FC}">
      <dsp:nvSpPr>
        <dsp:cNvPr id="0" name=""/>
        <dsp:cNvSpPr/>
      </dsp:nvSpPr>
      <dsp:spPr>
        <a:xfrm>
          <a:off x="3322658" y="503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4A765-5C21-4905-A610-CCABBEA63B90}">
      <dsp:nvSpPr>
        <dsp:cNvPr id="0" name=""/>
        <dsp:cNvSpPr/>
      </dsp:nvSpPr>
      <dsp:spPr>
        <a:xfrm>
          <a:off x="3441888" y="616823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err="1" smtClean="0"/>
            <a:t>GREs</a:t>
          </a:r>
          <a:endParaRPr lang="pt-BR" sz="1200" kern="1200" dirty="0"/>
        </a:p>
      </dsp:txBody>
      <dsp:txXfrm>
        <a:off x="3461845" y="636780"/>
        <a:ext cx="1033154" cy="641484"/>
      </dsp:txXfrm>
    </dsp:sp>
    <dsp:sp modelId="{259C4E3D-9F47-4794-A460-AF5EB12B844C}">
      <dsp:nvSpPr>
        <dsp:cNvPr id="0" name=""/>
        <dsp:cNvSpPr/>
      </dsp:nvSpPr>
      <dsp:spPr>
        <a:xfrm>
          <a:off x="1300" y="1431555"/>
          <a:ext cx="1313414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ABA0C-AD55-4FE4-A78D-1BDA7D468403}">
      <dsp:nvSpPr>
        <dsp:cNvPr id="0" name=""/>
        <dsp:cNvSpPr/>
      </dsp:nvSpPr>
      <dsp:spPr>
        <a:xfrm>
          <a:off x="120530" y="1544824"/>
          <a:ext cx="1313414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7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Metropolitana SP Leste</a:t>
          </a:r>
          <a:endParaRPr lang="pt-BR" sz="1200" kern="1200" dirty="0"/>
        </a:p>
      </dsp:txBody>
      <dsp:txXfrm>
        <a:off x="140487" y="1564781"/>
        <a:ext cx="1273500" cy="641484"/>
      </dsp:txXfrm>
    </dsp:sp>
    <dsp:sp modelId="{5B49302A-C14E-4F13-8D0C-33E1B6680569}">
      <dsp:nvSpPr>
        <dsp:cNvPr id="0" name=""/>
        <dsp:cNvSpPr/>
      </dsp:nvSpPr>
      <dsp:spPr>
        <a:xfrm>
          <a:off x="1553175" y="1431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65921-64C2-4977-9B01-CD7DBB3BC6E3}">
      <dsp:nvSpPr>
        <dsp:cNvPr id="0" name=""/>
        <dsp:cNvSpPr/>
      </dsp:nvSpPr>
      <dsp:spPr>
        <a:xfrm>
          <a:off x="1672405" y="1544824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8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Bauru</a:t>
          </a:r>
          <a:endParaRPr lang="pt-BR" sz="1200" kern="1200" dirty="0"/>
        </a:p>
      </dsp:txBody>
      <dsp:txXfrm>
        <a:off x="1692362" y="1564781"/>
        <a:ext cx="1033154" cy="641484"/>
      </dsp:txXfrm>
    </dsp:sp>
    <dsp:sp modelId="{204B6B99-0B5A-4021-B05C-7B5E16BE046F}">
      <dsp:nvSpPr>
        <dsp:cNvPr id="0" name=""/>
        <dsp:cNvSpPr/>
      </dsp:nvSpPr>
      <dsp:spPr>
        <a:xfrm>
          <a:off x="2864703" y="1431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54BAC-DB94-4222-B7C6-B08403F0C293}">
      <dsp:nvSpPr>
        <dsp:cNvPr id="0" name=""/>
        <dsp:cNvSpPr/>
      </dsp:nvSpPr>
      <dsp:spPr>
        <a:xfrm>
          <a:off x="2983933" y="1544824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9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S.J. Rio Preto</a:t>
          </a:r>
          <a:endParaRPr lang="pt-BR" sz="1200" kern="1200" dirty="0"/>
        </a:p>
      </dsp:txBody>
      <dsp:txXfrm>
        <a:off x="3003890" y="1564781"/>
        <a:ext cx="1033154" cy="641484"/>
      </dsp:txXfrm>
    </dsp:sp>
    <dsp:sp modelId="{ADE9B941-2CA7-416C-BF1F-2E45B2E1E72B}">
      <dsp:nvSpPr>
        <dsp:cNvPr id="0" name=""/>
        <dsp:cNvSpPr/>
      </dsp:nvSpPr>
      <dsp:spPr>
        <a:xfrm>
          <a:off x="4176231" y="1431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ECB93-32F2-4A96-85E7-AB07BB1136C5}">
      <dsp:nvSpPr>
        <dsp:cNvPr id="0" name=""/>
        <dsp:cNvSpPr/>
      </dsp:nvSpPr>
      <dsp:spPr>
        <a:xfrm>
          <a:off x="4295461" y="1544824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10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Araraquara</a:t>
          </a:r>
          <a:endParaRPr lang="pt-BR" sz="1200" kern="1200" dirty="0"/>
        </a:p>
      </dsp:txBody>
      <dsp:txXfrm>
        <a:off x="4315418" y="1564781"/>
        <a:ext cx="1033154" cy="641484"/>
      </dsp:txXfrm>
    </dsp:sp>
    <dsp:sp modelId="{C2E1457B-BA6B-4EA4-ADA2-C091577CF203}">
      <dsp:nvSpPr>
        <dsp:cNvPr id="0" name=""/>
        <dsp:cNvSpPr/>
      </dsp:nvSpPr>
      <dsp:spPr>
        <a:xfrm>
          <a:off x="5487760" y="1431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B916A-6C83-4788-A2F7-14D4683ECF29}">
      <dsp:nvSpPr>
        <dsp:cNvPr id="0" name=""/>
        <dsp:cNvSpPr/>
      </dsp:nvSpPr>
      <dsp:spPr>
        <a:xfrm>
          <a:off x="5606990" y="1544824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11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Sorocaba</a:t>
          </a:r>
          <a:endParaRPr lang="pt-BR" sz="1200" kern="1200" dirty="0"/>
        </a:p>
      </dsp:txBody>
      <dsp:txXfrm>
        <a:off x="5626947" y="1564781"/>
        <a:ext cx="1033154" cy="641484"/>
      </dsp:txXfrm>
    </dsp:sp>
    <dsp:sp modelId="{A61B0063-6B8B-499F-B0F3-70DE1DDD96A9}">
      <dsp:nvSpPr>
        <dsp:cNvPr id="0" name=""/>
        <dsp:cNvSpPr/>
      </dsp:nvSpPr>
      <dsp:spPr>
        <a:xfrm>
          <a:off x="6799288" y="1431555"/>
          <a:ext cx="1073068" cy="681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3C503-565C-41CC-A1D5-AE8C66428020}">
      <dsp:nvSpPr>
        <dsp:cNvPr id="0" name=""/>
        <dsp:cNvSpPr/>
      </dsp:nvSpPr>
      <dsp:spPr>
        <a:xfrm>
          <a:off x="6918518" y="1544824"/>
          <a:ext cx="1073068" cy="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GRE 12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Jundiaí</a:t>
          </a:r>
          <a:endParaRPr lang="pt-BR" sz="1200" kern="1200" dirty="0"/>
        </a:p>
      </dsp:txBody>
      <dsp:txXfrm>
        <a:off x="6938475" y="1564781"/>
        <a:ext cx="1033154" cy="6414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047" tIns="45523" rIns="91047" bIns="4552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047" tIns="45523" rIns="91047" bIns="45523" rtlCol="0"/>
          <a:lstStyle>
            <a:lvl1pPr algn="r">
              <a:defRPr sz="1200"/>
            </a:lvl1pPr>
          </a:lstStyle>
          <a:p>
            <a:fld id="{4E437C80-9ABE-44F2-9C40-35DB13F2C92A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47" tIns="45523" rIns="91047" bIns="45523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047" tIns="45523" rIns="91047" bIns="45523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047" tIns="45523" rIns="91047" bIns="4552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047" tIns="45523" rIns="91047" bIns="45523" rtlCol="0" anchor="b"/>
          <a:lstStyle>
            <a:lvl1pPr algn="r">
              <a:defRPr sz="1200"/>
            </a:lvl1pPr>
          </a:lstStyle>
          <a:p>
            <a:fld id="{F3162A31-5D21-4690-9B39-CF29B1ECA5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156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62A31-5D21-4690-9B39-CF29B1ECA57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599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35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01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00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55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84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26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73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50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3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9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13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AEBE-A316-4A51-80F9-D05241936541}" type="datetimeFigureOut">
              <a:rPr lang="pt-BR" smtClean="0"/>
              <a:t>17/06/2016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B9B72-A180-4778-9DFF-BCF356B07B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74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microsoft.com/office/2007/relationships/diagramDrawing" Target="../diagrams/drawing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11" Type="http://schemas.openxmlformats.org/officeDocument/2006/relationships/diagramColors" Target="../diagrams/colors17.xml"/><Relationship Id="rId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7.xml"/><Relationship Id="rId4" Type="http://schemas.openxmlformats.org/officeDocument/2006/relationships/diagramLayout" Target="../diagrams/layout16.xml"/><Relationship Id="rId9" Type="http://schemas.openxmlformats.org/officeDocument/2006/relationships/diagramLayout" Target="../diagrams/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0" Type="http://schemas.openxmlformats.org/officeDocument/2006/relationships/diagramQuickStyle" Target="../diagrams/quickStyle21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5.xml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12" Type="http://schemas.microsoft.com/office/2007/relationships/diagramDrawing" Target="../diagrams/drawing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4.xml"/><Relationship Id="rId11" Type="http://schemas.openxmlformats.org/officeDocument/2006/relationships/diagramColors" Target="../diagrams/colors25.xml"/><Relationship Id="rId5" Type="http://schemas.openxmlformats.org/officeDocument/2006/relationships/diagramQuickStyle" Target="../diagrams/quickStyle24.xml"/><Relationship Id="rId10" Type="http://schemas.openxmlformats.org/officeDocument/2006/relationships/diagramQuickStyle" Target="../diagrams/quickStyle25.xml"/><Relationship Id="rId4" Type="http://schemas.openxmlformats.org/officeDocument/2006/relationships/diagramLayout" Target="../diagrams/layout24.xml"/><Relationship Id="rId9" Type="http://schemas.openxmlformats.org/officeDocument/2006/relationships/diagramLayout" Target="../diagrams/layout2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12" Type="http://schemas.microsoft.com/office/2007/relationships/diagramDrawing" Target="../diagrams/drawing2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11" Type="http://schemas.openxmlformats.org/officeDocument/2006/relationships/diagramColors" Target="../diagrams/colors27.xml"/><Relationship Id="rId5" Type="http://schemas.openxmlformats.org/officeDocument/2006/relationships/diagramQuickStyle" Target="../diagrams/quickStyle26.xml"/><Relationship Id="rId10" Type="http://schemas.openxmlformats.org/officeDocument/2006/relationships/diagramQuickStyle" Target="../diagrams/quickStyle27.xml"/><Relationship Id="rId4" Type="http://schemas.openxmlformats.org/officeDocument/2006/relationships/diagramLayout" Target="../diagrams/layout26.xml"/><Relationship Id="rId9" Type="http://schemas.openxmlformats.org/officeDocument/2006/relationships/diagramLayout" Target="../diagrams/layout2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9.xml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12" Type="http://schemas.microsoft.com/office/2007/relationships/diagramDrawing" Target="../diagrams/drawing2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8.xml"/><Relationship Id="rId11" Type="http://schemas.openxmlformats.org/officeDocument/2006/relationships/diagramColors" Target="../diagrams/colors29.xml"/><Relationship Id="rId5" Type="http://schemas.openxmlformats.org/officeDocument/2006/relationships/diagramQuickStyle" Target="../diagrams/quickStyle28.xml"/><Relationship Id="rId10" Type="http://schemas.openxmlformats.org/officeDocument/2006/relationships/diagramQuickStyle" Target="../diagrams/quickStyle29.xml"/><Relationship Id="rId4" Type="http://schemas.openxmlformats.org/officeDocument/2006/relationships/diagramLayout" Target="../diagrams/layout28.xml"/><Relationship Id="rId9" Type="http://schemas.openxmlformats.org/officeDocument/2006/relationships/diagramLayout" Target="../diagrams/layout2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1.xml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12" Type="http://schemas.microsoft.com/office/2007/relationships/diagramDrawing" Target="../diagrams/drawing3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0.xml"/><Relationship Id="rId11" Type="http://schemas.openxmlformats.org/officeDocument/2006/relationships/diagramColors" Target="../diagrams/colors31.xml"/><Relationship Id="rId5" Type="http://schemas.openxmlformats.org/officeDocument/2006/relationships/diagramQuickStyle" Target="../diagrams/quickStyle30.xml"/><Relationship Id="rId10" Type="http://schemas.openxmlformats.org/officeDocument/2006/relationships/diagramQuickStyle" Target="../diagrams/quickStyle31.xml"/><Relationship Id="rId4" Type="http://schemas.openxmlformats.org/officeDocument/2006/relationships/diagramLayout" Target="../diagrams/layout30.xml"/><Relationship Id="rId9" Type="http://schemas.openxmlformats.org/officeDocument/2006/relationships/diagramLayout" Target="../diagrams/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4.xml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12" Type="http://schemas.microsoft.com/office/2007/relationships/diagramDrawing" Target="../diagrams/drawing3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3.xml"/><Relationship Id="rId11" Type="http://schemas.openxmlformats.org/officeDocument/2006/relationships/diagramColors" Target="../diagrams/colors34.xml"/><Relationship Id="rId5" Type="http://schemas.openxmlformats.org/officeDocument/2006/relationships/diagramQuickStyle" Target="../diagrams/quickStyle33.xml"/><Relationship Id="rId10" Type="http://schemas.openxmlformats.org/officeDocument/2006/relationships/diagramQuickStyle" Target="../diagrams/quickStyle34.xml"/><Relationship Id="rId4" Type="http://schemas.openxmlformats.org/officeDocument/2006/relationships/diagramLayout" Target="../diagrams/layout33.xml"/><Relationship Id="rId9" Type="http://schemas.openxmlformats.org/officeDocument/2006/relationships/diagramLayout" Target="../diagrams/layout3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6.xml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12" Type="http://schemas.microsoft.com/office/2007/relationships/diagramDrawing" Target="../diagrams/drawing3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5.xml"/><Relationship Id="rId11" Type="http://schemas.openxmlformats.org/officeDocument/2006/relationships/diagramColors" Target="../diagrams/colors36.xml"/><Relationship Id="rId5" Type="http://schemas.openxmlformats.org/officeDocument/2006/relationships/diagramQuickStyle" Target="../diagrams/quickStyle35.xml"/><Relationship Id="rId10" Type="http://schemas.openxmlformats.org/officeDocument/2006/relationships/diagramQuickStyle" Target="../diagrams/quickStyle36.xml"/><Relationship Id="rId4" Type="http://schemas.openxmlformats.org/officeDocument/2006/relationships/diagramLayout" Target="../diagrams/layout35.xml"/><Relationship Id="rId9" Type="http://schemas.openxmlformats.org/officeDocument/2006/relationships/diagramLayout" Target="../diagrams/layout3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8.xml"/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12" Type="http://schemas.microsoft.com/office/2007/relationships/diagramDrawing" Target="../diagrams/drawing3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7.xml"/><Relationship Id="rId11" Type="http://schemas.openxmlformats.org/officeDocument/2006/relationships/diagramColors" Target="../diagrams/colors38.xml"/><Relationship Id="rId5" Type="http://schemas.openxmlformats.org/officeDocument/2006/relationships/diagramQuickStyle" Target="../diagrams/quickStyle37.xml"/><Relationship Id="rId10" Type="http://schemas.openxmlformats.org/officeDocument/2006/relationships/diagramQuickStyle" Target="../diagrams/quickStyle38.xml"/><Relationship Id="rId4" Type="http://schemas.openxmlformats.org/officeDocument/2006/relationships/diagramLayout" Target="../diagrams/layout37.xml"/><Relationship Id="rId9" Type="http://schemas.openxmlformats.org/officeDocument/2006/relationships/diagramLayout" Target="../diagrams/layout3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0.xml"/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12" Type="http://schemas.microsoft.com/office/2007/relationships/diagramDrawing" Target="../diagrams/drawing4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9.xml"/><Relationship Id="rId11" Type="http://schemas.openxmlformats.org/officeDocument/2006/relationships/diagramColors" Target="../diagrams/colors40.xml"/><Relationship Id="rId5" Type="http://schemas.openxmlformats.org/officeDocument/2006/relationships/diagramQuickStyle" Target="../diagrams/quickStyle39.xml"/><Relationship Id="rId10" Type="http://schemas.openxmlformats.org/officeDocument/2006/relationships/diagramQuickStyle" Target="../diagrams/quickStyle40.xml"/><Relationship Id="rId4" Type="http://schemas.openxmlformats.org/officeDocument/2006/relationships/diagramLayout" Target="../diagrams/layout39.xml"/><Relationship Id="rId9" Type="http://schemas.openxmlformats.org/officeDocument/2006/relationships/diagramLayout" Target="../diagrams/layout4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2.xml"/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12" Type="http://schemas.microsoft.com/office/2007/relationships/diagramDrawing" Target="../diagrams/drawing4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1.xml"/><Relationship Id="rId11" Type="http://schemas.openxmlformats.org/officeDocument/2006/relationships/diagramColors" Target="../diagrams/colors42.xml"/><Relationship Id="rId5" Type="http://schemas.openxmlformats.org/officeDocument/2006/relationships/diagramQuickStyle" Target="../diagrams/quickStyle41.xml"/><Relationship Id="rId10" Type="http://schemas.openxmlformats.org/officeDocument/2006/relationships/diagramQuickStyle" Target="../diagrams/quickStyle42.xml"/><Relationship Id="rId4" Type="http://schemas.openxmlformats.org/officeDocument/2006/relationships/diagramLayout" Target="../diagrams/layout41.xml"/><Relationship Id="rId9" Type="http://schemas.openxmlformats.org/officeDocument/2006/relationships/diagramLayout" Target="../diagrams/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5.xml"/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12" Type="http://schemas.microsoft.com/office/2007/relationships/diagramDrawing" Target="../diagrams/drawing4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4.xml"/><Relationship Id="rId11" Type="http://schemas.openxmlformats.org/officeDocument/2006/relationships/diagramColors" Target="../diagrams/colors45.xml"/><Relationship Id="rId5" Type="http://schemas.openxmlformats.org/officeDocument/2006/relationships/diagramQuickStyle" Target="../diagrams/quickStyle44.xml"/><Relationship Id="rId10" Type="http://schemas.openxmlformats.org/officeDocument/2006/relationships/diagramQuickStyle" Target="../diagrams/quickStyle45.xml"/><Relationship Id="rId4" Type="http://schemas.openxmlformats.org/officeDocument/2006/relationships/diagramLayout" Target="../diagrams/layout44.xml"/><Relationship Id="rId9" Type="http://schemas.openxmlformats.org/officeDocument/2006/relationships/diagramLayout" Target="../diagrams/layout4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7.xml"/><Relationship Id="rId13" Type="http://schemas.openxmlformats.org/officeDocument/2006/relationships/diagramData" Target="../diagrams/data48.xml"/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12" Type="http://schemas.microsoft.com/office/2007/relationships/diagramDrawing" Target="../diagrams/drawing47.xml"/><Relationship Id="rId17" Type="http://schemas.microsoft.com/office/2007/relationships/diagramDrawing" Target="../diagrams/drawing48.xml"/><Relationship Id="rId2" Type="http://schemas.openxmlformats.org/officeDocument/2006/relationships/image" Target="../media/image1.jpeg"/><Relationship Id="rId16" Type="http://schemas.openxmlformats.org/officeDocument/2006/relationships/diagramColors" Target="../diagrams/colors4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6.xml"/><Relationship Id="rId11" Type="http://schemas.openxmlformats.org/officeDocument/2006/relationships/diagramColors" Target="../diagrams/colors47.xml"/><Relationship Id="rId5" Type="http://schemas.openxmlformats.org/officeDocument/2006/relationships/diagramQuickStyle" Target="../diagrams/quickStyle46.xml"/><Relationship Id="rId15" Type="http://schemas.openxmlformats.org/officeDocument/2006/relationships/diagramQuickStyle" Target="../diagrams/quickStyle48.xml"/><Relationship Id="rId10" Type="http://schemas.openxmlformats.org/officeDocument/2006/relationships/diagramQuickStyle" Target="../diagrams/quickStyle47.xml"/><Relationship Id="rId4" Type="http://schemas.openxmlformats.org/officeDocument/2006/relationships/diagramLayout" Target="../diagrams/layout46.xml"/><Relationship Id="rId9" Type="http://schemas.openxmlformats.org/officeDocument/2006/relationships/diagramLayout" Target="../diagrams/layout47.xml"/><Relationship Id="rId14" Type="http://schemas.openxmlformats.org/officeDocument/2006/relationships/diagramLayout" Target="../diagrams/layout4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0.xml"/><Relationship Id="rId3" Type="http://schemas.openxmlformats.org/officeDocument/2006/relationships/diagramData" Target="../diagrams/data49.xml"/><Relationship Id="rId7" Type="http://schemas.microsoft.com/office/2007/relationships/diagramDrawing" Target="../diagrams/drawing49.xml"/><Relationship Id="rId12" Type="http://schemas.microsoft.com/office/2007/relationships/diagramDrawing" Target="../diagrams/drawing5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9.xml"/><Relationship Id="rId11" Type="http://schemas.openxmlformats.org/officeDocument/2006/relationships/diagramColors" Target="../diagrams/colors50.xml"/><Relationship Id="rId5" Type="http://schemas.openxmlformats.org/officeDocument/2006/relationships/diagramQuickStyle" Target="../diagrams/quickStyle49.xml"/><Relationship Id="rId10" Type="http://schemas.openxmlformats.org/officeDocument/2006/relationships/diagramQuickStyle" Target="../diagrams/quickStyle50.xml"/><Relationship Id="rId4" Type="http://schemas.openxmlformats.org/officeDocument/2006/relationships/diagramLayout" Target="../diagrams/layout49.xml"/><Relationship Id="rId9" Type="http://schemas.openxmlformats.org/officeDocument/2006/relationships/diagramLayout" Target="../diagrams/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1.xml"/><Relationship Id="rId7" Type="http://schemas.microsoft.com/office/2007/relationships/diagramDrawing" Target="../diagrams/drawing5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1.xml"/><Relationship Id="rId5" Type="http://schemas.openxmlformats.org/officeDocument/2006/relationships/diagramQuickStyle" Target="../diagrams/quickStyle51.xml"/><Relationship Id="rId4" Type="http://schemas.openxmlformats.org/officeDocument/2006/relationships/diagramLayout" Target="../diagrams/layout5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3.xml"/><Relationship Id="rId3" Type="http://schemas.openxmlformats.org/officeDocument/2006/relationships/diagramData" Target="../diagrams/data52.xml"/><Relationship Id="rId7" Type="http://schemas.microsoft.com/office/2007/relationships/diagramDrawing" Target="../diagrams/drawing52.xml"/><Relationship Id="rId12" Type="http://schemas.microsoft.com/office/2007/relationships/diagramDrawing" Target="../diagrams/drawing5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2.xml"/><Relationship Id="rId11" Type="http://schemas.openxmlformats.org/officeDocument/2006/relationships/diagramColors" Target="../diagrams/colors53.xml"/><Relationship Id="rId5" Type="http://schemas.openxmlformats.org/officeDocument/2006/relationships/diagramQuickStyle" Target="../diagrams/quickStyle52.xml"/><Relationship Id="rId10" Type="http://schemas.openxmlformats.org/officeDocument/2006/relationships/diagramQuickStyle" Target="../diagrams/quickStyle53.xml"/><Relationship Id="rId4" Type="http://schemas.openxmlformats.org/officeDocument/2006/relationships/diagramLayout" Target="../diagrams/layout52.xml"/><Relationship Id="rId9" Type="http://schemas.openxmlformats.org/officeDocument/2006/relationships/diagramLayout" Target="../diagrams/layout5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4.xml"/><Relationship Id="rId7" Type="http://schemas.microsoft.com/office/2007/relationships/diagramDrawing" Target="../diagrams/drawing5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4" Type="http://schemas.openxmlformats.org/officeDocument/2006/relationships/diagramLayout" Target="../diagrams/layout5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6.xml"/><Relationship Id="rId3" Type="http://schemas.openxmlformats.org/officeDocument/2006/relationships/diagramData" Target="../diagrams/data55.xml"/><Relationship Id="rId7" Type="http://schemas.microsoft.com/office/2007/relationships/diagramDrawing" Target="../diagrams/drawing55.xml"/><Relationship Id="rId12" Type="http://schemas.microsoft.com/office/2007/relationships/diagramDrawing" Target="../diagrams/drawing5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5.xml"/><Relationship Id="rId11" Type="http://schemas.openxmlformats.org/officeDocument/2006/relationships/diagramColors" Target="../diagrams/colors56.xml"/><Relationship Id="rId5" Type="http://schemas.openxmlformats.org/officeDocument/2006/relationships/diagramQuickStyle" Target="../diagrams/quickStyle55.xml"/><Relationship Id="rId10" Type="http://schemas.openxmlformats.org/officeDocument/2006/relationships/diagramQuickStyle" Target="../diagrams/quickStyle56.xml"/><Relationship Id="rId4" Type="http://schemas.openxmlformats.org/officeDocument/2006/relationships/diagramLayout" Target="../diagrams/layout55.xml"/><Relationship Id="rId9" Type="http://schemas.openxmlformats.org/officeDocument/2006/relationships/diagramLayout" Target="../diagrams/layout5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7.xml"/><Relationship Id="rId7" Type="http://schemas.microsoft.com/office/2007/relationships/diagramDrawing" Target="../diagrams/drawing5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7.xml"/><Relationship Id="rId5" Type="http://schemas.openxmlformats.org/officeDocument/2006/relationships/diagramQuickStyle" Target="../diagrams/quickStyle57.xml"/><Relationship Id="rId4" Type="http://schemas.openxmlformats.org/officeDocument/2006/relationships/diagramLayout" Target="../diagrams/layout5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9.xml"/><Relationship Id="rId3" Type="http://schemas.openxmlformats.org/officeDocument/2006/relationships/diagramData" Target="../diagrams/data58.xml"/><Relationship Id="rId7" Type="http://schemas.microsoft.com/office/2007/relationships/diagramDrawing" Target="../diagrams/drawing58.xml"/><Relationship Id="rId12" Type="http://schemas.microsoft.com/office/2007/relationships/diagramDrawing" Target="../diagrams/drawing5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8.xml"/><Relationship Id="rId11" Type="http://schemas.openxmlformats.org/officeDocument/2006/relationships/diagramColors" Target="../diagrams/colors59.xml"/><Relationship Id="rId5" Type="http://schemas.openxmlformats.org/officeDocument/2006/relationships/diagramQuickStyle" Target="../diagrams/quickStyle58.xml"/><Relationship Id="rId10" Type="http://schemas.openxmlformats.org/officeDocument/2006/relationships/diagramQuickStyle" Target="../diagrams/quickStyle59.xml"/><Relationship Id="rId4" Type="http://schemas.openxmlformats.org/officeDocument/2006/relationships/diagramLayout" Target="../diagrams/layout58.xml"/><Relationship Id="rId9" Type="http://schemas.openxmlformats.org/officeDocument/2006/relationships/diagramLayout" Target="../diagrams/layout5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0.xml"/><Relationship Id="rId7" Type="http://schemas.microsoft.com/office/2007/relationships/diagramDrawing" Target="../diagrams/drawing6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0.xml"/><Relationship Id="rId5" Type="http://schemas.openxmlformats.org/officeDocument/2006/relationships/diagramQuickStyle" Target="../diagrams/quickStyle60.xml"/><Relationship Id="rId4" Type="http://schemas.openxmlformats.org/officeDocument/2006/relationships/diagramLayout" Target="../diagrams/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948746842"/>
              </p:ext>
            </p:extLst>
          </p:nvPr>
        </p:nvGraphicFramePr>
        <p:xfrm>
          <a:off x="971600" y="1196752"/>
          <a:ext cx="7344816" cy="5097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Imagem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7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01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232777193"/>
              </p:ext>
            </p:extLst>
          </p:nvPr>
        </p:nvGraphicFramePr>
        <p:xfrm>
          <a:off x="2699792" y="1916832"/>
          <a:ext cx="396044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02 de 37 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4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583544823"/>
              </p:ext>
            </p:extLst>
          </p:nvPr>
        </p:nvGraphicFramePr>
        <p:xfrm>
          <a:off x="251520" y="260648"/>
          <a:ext cx="8641655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03 de 37 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5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00336917"/>
              </p:ext>
            </p:extLst>
          </p:nvPr>
        </p:nvGraphicFramePr>
        <p:xfrm>
          <a:off x="-900608" y="1844824"/>
          <a:ext cx="9217024" cy="39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7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04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6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80732923"/>
              </p:ext>
            </p:extLst>
          </p:nvPr>
        </p:nvGraphicFramePr>
        <p:xfrm>
          <a:off x="2771800" y="2060848"/>
          <a:ext cx="396044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05 de 37 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9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8305807"/>
              </p:ext>
            </p:extLst>
          </p:nvPr>
        </p:nvGraphicFramePr>
        <p:xfrm>
          <a:off x="1835696" y="1340768"/>
          <a:ext cx="6048672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06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9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250058235"/>
              </p:ext>
            </p:extLst>
          </p:nvPr>
        </p:nvGraphicFramePr>
        <p:xfrm>
          <a:off x="539552" y="1628800"/>
          <a:ext cx="9649072" cy="4127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07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68032398"/>
              </p:ext>
            </p:extLst>
          </p:nvPr>
        </p:nvGraphicFramePr>
        <p:xfrm>
          <a:off x="683568" y="1196752"/>
          <a:ext cx="799288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464995506"/>
              </p:ext>
            </p:extLst>
          </p:nvPr>
        </p:nvGraphicFramePr>
        <p:xfrm>
          <a:off x="683568" y="3501008"/>
          <a:ext cx="799288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08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9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679092748"/>
              </p:ext>
            </p:extLst>
          </p:nvPr>
        </p:nvGraphicFramePr>
        <p:xfrm>
          <a:off x="2483768" y="1556792"/>
          <a:ext cx="424847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850515320"/>
              </p:ext>
            </p:extLst>
          </p:nvPr>
        </p:nvGraphicFramePr>
        <p:xfrm>
          <a:off x="1521090" y="3572868"/>
          <a:ext cx="6219262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09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5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394931311"/>
              </p:ext>
            </p:extLst>
          </p:nvPr>
        </p:nvGraphicFramePr>
        <p:xfrm>
          <a:off x="2267744" y="1628800"/>
          <a:ext cx="4824536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341451169"/>
              </p:ext>
            </p:extLst>
          </p:nvPr>
        </p:nvGraphicFramePr>
        <p:xfrm>
          <a:off x="2555776" y="4077072"/>
          <a:ext cx="432048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10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5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620309942"/>
              </p:ext>
            </p:extLst>
          </p:nvPr>
        </p:nvGraphicFramePr>
        <p:xfrm>
          <a:off x="1611144" y="980728"/>
          <a:ext cx="620121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2711614466"/>
              </p:ext>
            </p:extLst>
          </p:nvPr>
        </p:nvGraphicFramePr>
        <p:xfrm>
          <a:off x="2481242" y="4149080"/>
          <a:ext cx="4467022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11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947866405"/>
              </p:ext>
            </p:extLst>
          </p:nvPr>
        </p:nvGraphicFramePr>
        <p:xfrm>
          <a:off x="1187624" y="1124744"/>
          <a:ext cx="684076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657177069"/>
              </p:ext>
            </p:extLst>
          </p:nvPr>
        </p:nvGraphicFramePr>
        <p:xfrm>
          <a:off x="2771800" y="4005064"/>
          <a:ext cx="3672408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12 de 37 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4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3243494499"/>
              </p:ext>
            </p:extLst>
          </p:nvPr>
        </p:nvGraphicFramePr>
        <p:xfrm>
          <a:off x="683568" y="2420888"/>
          <a:ext cx="3096344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1346221976"/>
              </p:ext>
            </p:extLst>
          </p:nvPr>
        </p:nvGraphicFramePr>
        <p:xfrm>
          <a:off x="4788024" y="2204864"/>
          <a:ext cx="381642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13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8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896895191"/>
              </p:ext>
            </p:extLst>
          </p:nvPr>
        </p:nvGraphicFramePr>
        <p:xfrm>
          <a:off x="971600" y="2492896"/>
          <a:ext cx="396044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1600637167"/>
              </p:ext>
            </p:extLst>
          </p:nvPr>
        </p:nvGraphicFramePr>
        <p:xfrm>
          <a:off x="5220072" y="2492896"/>
          <a:ext cx="3384376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14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138639821"/>
              </p:ext>
            </p:extLst>
          </p:nvPr>
        </p:nvGraphicFramePr>
        <p:xfrm>
          <a:off x="756096" y="2348880"/>
          <a:ext cx="7560320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</a:t>
            </a:r>
          </a:p>
          <a:p>
            <a:pPr algn="ctr"/>
            <a:r>
              <a:rPr lang="pt-BR" dirty="0" smtClean="0"/>
              <a:t>Araçatuba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15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39552" y="563163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 </a:t>
            </a:r>
          </a:p>
          <a:p>
            <a:r>
              <a:rPr lang="pt-BR" sz="1200" dirty="0" smtClean="0"/>
              <a:t>Aprovadas / não instaladas – Castilho, Guararapes, Mirandópolis, Valparaíso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3442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706273970"/>
              </p:ext>
            </p:extLst>
          </p:nvPr>
        </p:nvGraphicFramePr>
        <p:xfrm>
          <a:off x="611560" y="1886811"/>
          <a:ext cx="7992888" cy="2982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</a:t>
            </a:r>
          </a:p>
          <a:p>
            <a:pPr algn="ctr"/>
            <a:r>
              <a:rPr lang="pt-BR" dirty="0" smtClean="0"/>
              <a:t>Araçatuba</a:t>
            </a:r>
            <a:endParaRPr lang="pt-BR" dirty="0"/>
          </a:p>
        </p:txBody>
      </p:sp>
      <p:sp>
        <p:nvSpPr>
          <p:cNvPr id="10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16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7544" y="5229200"/>
            <a:ext cx="8379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Teodoro Sampaio </a:t>
            </a:r>
          </a:p>
          <a:p>
            <a:r>
              <a:rPr lang="pt-BR" sz="1200" dirty="0" smtClean="0"/>
              <a:t>Aprovadas / não instaladas – Álvares Machado, Mirante do Paranapanema, Pirapozinho, Rancharia, Regente Feijó, Santo Anastácio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825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836220907"/>
              </p:ext>
            </p:extLst>
          </p:nvPr>
        </p:nvGraphicFramePr>
        <p:xfrm>
          <a:off x="1115616" y="1340768"/>
          <a:ext cx="7056784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563335687"/>
              </p:ext>
            </p:extLst>
          </p:nvPr>
        </p:nvGraphicFramePr>
        <p:xfrm>
          <a:off x="1172392" y="3645024"/>
          <a:ext cx="7056784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660232" y="1196752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2</a:t>
            </a:r>
          </a:p>
          <a:p>
            <a:pPr algn="ctr"/>
            <a:r>
              <a:rPr lang="pt-BR" dirty="0" smtClean="0"/>
              <a:t>Campinas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17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33524" y="5807005"/>
            <a:ext cx="273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AEAC, CAC</a:t>
            </a:r>
          </a:p>
          <a:p>
            <a:r>
              <a:rPr lang="pt-BR" sz="1200" dirty="0" smtClean="0"/>
              <a:t>Aprovadas / não instaladas – Monte Mor</a:t>
            </a:r>
            <a:endParaRPr lang="pt-BR" sz="12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841035" y="5899337"/>
            <a:ext cx="358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Pedreira, Vinhedo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16312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705376938"/>
              </p:ext>
            </p:extLst>
          </p:nvPr>
        </p:nvGraphicFramePr>
        <p:xfrm>
          <a:off x="3851920" y="4005064"/>
          <a:ext cx="1584176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733451029"/>
              </p:ext>
            </p:extLst>
          </p:nvPr>
        </p:nvGraphicFramePr>
        <p:xfrm>
          <a:off x="1133846" y="1484784"/>
          <a:ext cx="7056784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2</a:t>
            </a:r>
          </a:p>
          <a:p>
            <a:pPr algn="ctr"/>
            <a:r>
              <a:rPr lang="pt-BR" dirty="0" smtClean="0"/>
              <a:t>Campinas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18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259632" y="5365665"/>
            <a:ext cx="3797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- Capivari</a:t>
            </a:r>
          </a:p>
          <a:p>
            <a:endParaRPr lang="pt-BR" sz="1200" dirty="0"/>
          </a:p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Rio das Pedras, São Pedro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7104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65556434"/>
              </p:ext>
            </p:extLst>
          </p:nvPr>
        </p:nvGraphicFramePr>
        <p:xfrm>
          <a:off x="3635896" y="4365104"/>
          <a:ext cx="2088232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94559437"/>
              </p:ext>
            </p:extLst>
          </p:nvPr>
        </p:nvGraphicFramePr>
        <p:xfrm>
          <a:off x="539552" y="1052736"/>
          <a:ext cx="813690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2</a:t>
            </a:r>
          </a:p>
          <a:p>
            <a:pPr algn="ctr"/>
            <a:r>
              <a:rPr lang="pt-BR" dirty="0" smtClean="0"/>
              <a:t>Campinas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19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39553" y="587727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- Conchal</a:t>
            </a:r>
          </a:p>
          <a:p>
            <a:r>
              <a:rPr lang="pt-BR" sz="1200" dirty="0" smtClean="0"/>
              <a:t>Aprovadas / não instaladas – Iracemápolis, Cordeirópolis</a:t>
            </a:r>
            <a:endParaRPr lang="pt-BR" sz="12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67544" y="3262046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Aguaí, Águas de Lindóia, Lindóia</a:t>
            </a:r>
          </a:p>
          <a:p>
            <a:endParaRPr lang="pt-BR" sz="1200" dirty="0"/>
          </a:p>
          <a:p>
            <a:r>
              <a:rPr lang="pt-BR" sz="1200" dirty="0"/>
              <a:t>UPS</a:t>
            </a:r>
          </a:p>
          <a:p>
            <a:r>
              <a:rPr lang="pt-BR" sz="1200" dirty="0"/>
              <a:t>Aprovadas / não instaladas – Vargem Grande do </a:t>
            </a:r>
            <a:r>
              <a:rPr lang="pt-BR" sz="1200" dirty="0" smtClean="0"/>
              <a:t>Sul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420796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840225697"/>
              </p:ext>
            </p:extLst>
          </p:nvPr>
        </p:nvGraphicFramePr>
        <p:xfrm>
          <a:off x="1115616" y="1268760"/>
          <a:ext cx="6912768" cy="1717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919360113"/>
              </p:ext>
            </p:extLst>
          </p:nvPr>
        </p:nvGraphicFramePr>
        <p:xfrm>
          <a:off x="2051720" y="3933056"/>
          <a:ext cx="5256584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3</a:t>
            </a:r>
          </a:p>
          <a:p>
            <a:pPr algn="ctr"/>
            <a:r>
              <a:rPr lang="pt-BR" dirty="0" smtClean="0"/>
              <a:t>Ribeirão Preto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20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39552" y="3039343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Caconde, Casa Branca, Cravinhos, Jardinópolis, Santa Rosa de Viterbo, Serrana, Valparaíso</a:t>
            </a:r>
            <a:endParaRPr lang="pt-BR" sz="12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539552" y="5733256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Monte Azul Paulista</a:t>
            </a:r>
          </a:p>
          <a:p>
            <a:r>
              <a:rPr lang="pt-BR" sz="1200" dirty="0" smtClean="0"/>
              <a:t>Aprovadas / não instaladas –  Colina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30351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002699235"/>
              </p:ext>
            </p:extLst>
          </p:nvPr>
        </p:nvGraphicFramePr>
        <p:xfrm>
          <a:off x="1079488" y="2204864"/>
          <a:ext cx="7020904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3</a:t>
            </a:r>
          </a:p>
          <a:p>
            <a:pPr algn="ctr"/>
            <a:r>
              <a:rPr lang="pt-BR" dirty="0" smtClean="0"/>
              <a:t>Ribeirão Preto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21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39553" y="530120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Igarapava </a:t>
            </a:r>
          </a:p>
          <a:p>
            <a:r>
              <a:rPr lang="pt-BR" sz="1200" dirty="0" smtClean="0"/>
              <a:t>Aprovadas / não instaladas – Altinópolis, Brodowski, Miguelópolis, Morro Agudo, Pedregulho, Sales de Oliveira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8269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024918553"/>
              </p:ext>
            </p:extLst>
          </p:nvPr>
        </p:nvGraphicFramePr>
        <p:xfrm>
          <a:off x="251520" y="1556792"/>
          <a:ext cx="8667534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022640606"/>
              </p:ext>
            </p:extLst>
          </p:nvPr>
        </p:nvGraphicFramePr>
        <p:xfrm>
          <a:off x="1907704" y="4509120"/>
          <a:ext cx="5228195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4</a:t>
            </a:r>
          </a:p>
          <a:p>
            <a:pPr algn="ctr"/>
            <a:r>
              <a:rPr lang="pt-BR" dirty="0" smtClean="0"/>
              <a:t>Santos</a:t>
            </a:r>
            <a:endParaRPr lang="pt-BR" dirty="0"/>
          </a:p>
        </p:txBody>
      </p:sp>
      <p:sp>
        <p:nvSpPr>
          <p:cNvPr id="10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1080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22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39553" y="5661248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Cajati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42382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497708331"/>
              </p:ext>
            </p:extLst>
          </p:nvPr>
        </p:nvGraphicFramePr>
        <p:xfrm>
          <a:off x="251520" y="1340768"/>
          <a:ext cx="8667534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747564614"/>
              </p:ext>
            </p:extLst>
          </p:nvPr>
        </p:nvGraphicFramePr>
        <p:xfrm>
          <a:off x="828104" y="3501008"/>
          <a:ext cx="7488312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660232" y="1240480"/>
            <a:ext cx="23403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</a:t>
            </a:r>
            <a:r>
              <a:rPr lang="pt-BR" dirty="0"/>
              <a:t>5</a:t>
            </a:r>
            <a:endParaRPr lang="pt-BR" dirty="0" smtClean="0"/>
          </a:p>
          <a:p>
            <a:pPr algn="ctr"/>
            <a:r>
              <a:rPr lang="pt-BR" dirty="0" smtClean="0"/>
              <a:t>Metropolitana SP Oeste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23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539553" y="5807005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Cajamar</a:t>
            </a:r>
          </a:p>
          <a:p>
            <a:r>
              <a:rPr lang="pt-BR" sz="1200" dirty="0" smtClean="0"/>
              <a:t>Aprovadas / não instaladas – Embu </a:t>
            </a:r>
            <a:r>
              <a:rPr lang="pt-BR" sz="1200" dirty="0" err="1" smtClean="0"/>
              <a:t>Guaçú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77937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660232" y="1240480"/>
            <a:ext cx="23403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</a:t>
            </a:r>
            <a:r>
              <a:rPr lang="pt-BR" dirty="0"/>
              <a:t>5</a:t>
            </a:r>
            <a:endParaRPr lang="pt-BR" dirty="0" smtClean="0"/>
          </a:p>
          <a:p>
            <a:pPr algn="ctr"/>
            <a:r>
              <a:rPr lang="pt-BR" dirty="0" smtClean="0"/>
              <a:t>Metropolitana SP Oeste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24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142523591"/>
              </p:ext>
            </p:extLst>
          </p:nvPr>
        </p:nvGraphicFramePr>
        <p:xfrm>
          <a:off x="3131840" y="2060848"/>
          <a:ext cx="247820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319652249"/>
              </p:ext>
            </p:extLst>
          </p:nvPr>
        </p:nvGraphicFramePr>
        <p:xfrm>
          <a:off x="3275856" y="4077072"/>
          <a:ext cx="247820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413581" y="544522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APAEST, ASSEF, ATEESP, IBAPE, SEAM, Ferro Santos-Jundiaí, Angélica</a:t>
            </a:r>
          </a:p>
        </p:txBody>
      </p:sp>
    </p:spTree>
    <p:extLst>
      <p:ext uri="{BB962C8B-B14F-4D97-AF65-F5344CB8AC3E}">
        <p14:creationId xmlns:p14="http://schemas.microsoft.com/office/powerpoint/2010/main" val="126934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660232" y="1240480"/>
            <a:ext cx="23403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</a:t>
            </a:r>
            <a:r>
              <a:rPr lang="pt-BR" dirty="0"/>
              <a:t>5</a:t>
            </a:r>
            <a:endParaRPr lang="pt-BR" dirty="0" smtClean="0"/>
          </a:p>
          <a:p>
            <a:pPr algn="ctr"/>
            <a:r>
              <a:rPr lang="pt-BR" dirty="0" smtClean="0"/>
              <a:t>Metropolitana SP Oeste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25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1342924219"/>
              </p:ext>
            </p:extLst>
          </p:nvPr>
        </p:nvGraphicFramePr>
        <p:xfrm>
          <a:off x="3131840" y="1988840"/>
          <a:ext cx="247820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272477083"/>
              </p:ext>
            </p:extLst>
          </p:nvPr>
        </p:nvGraphicFramePr>
        <p:xfrm>
          <a:off x="3131840" y="4005064"/>
          <a:ext cx="247820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13581" y="3183359"/>
            <a:ext cx="2862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Rebouças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13581" y="5445224"/>
            <a:ext cx="718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ABEE, APEAESP, APEMEC, IE, SINTESP</a:t>
            </a:r>
          </a:p>
        </p:txBody>
      </p:sp>
    </p:spTree>
    <p:extLst>
      <p:ext uri="{BB962C8B-B14F-4D97-AF65-F5344CB8AC3E}">
        <p14:creationId xmlns:p14="http://schemas.microsoft.com/office/powerpoint/2010/main" val="259752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16719891"/>
              </p:ext>
            </p:extLst>
          </p:nvPr>
        </p:nvGraphicFramePr>
        <p:xfrm>
          <a:off x="2915816" y="1772816"/>
          <a:ext cx="3528392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552890443"/>
              </p:ext>
            </p:extLst>
          </p:nvPr>
        </p:nvGraphicFramePr>
        <p:xfrm>
          <a:off x="2627784" y="4365104"/>
          <a:ext cx="4320480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6</a:t>
            </a:r>
          </a:p>
          <a:p>
            <a:pPr algn="ctr"/>
            <a:r>
              <a:rPr lang="pt-BR" dirty="0" smtClean="0"/>
              <a:t>São José dos Campos</a:t>
            </a:r>
            <a:endParaRPr lang="pt-BR" dirty="0"/>
          </a:p>
        </p:txBody>
      </p:sp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26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39553" y="3429000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Paraibuna, Santa Branca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1563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6</a:t>
            </a:r>
          </a:p>
          <a:p>
            <a:pPr algn="ctr"/>
            <a:r>
              <a:rPr lang="pt-BR" dirty="0" smtClean="0"/>
              <a:t>São José dos Campos</a:t>
            </a:r>
            <a:endParaRPr lang="pt-BR" dirty="0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538926965"/>
              </p:ext>
            </p:extLst>
          </p:nvPr>
        </p:nvGraphicFramePr>
        <p:xfrm>
          <a:off x="224945" y="1844824"/>
          <a:ext cx="8739543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27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39553" y="5589240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Cachoeira Paulista, Piquete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5300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1183489326"/>
              </p:ext>
            </p:extLst>
          </p:nvPr>
        </p:nvGraphicFramePr>
        <p:xfrm>
          <a:off x="3419872" y="1988840"/>
          <a:ext cx="2016224" cy="1001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052736"/>
            <a:ext cx="23403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7</a:t>
            </a:r>
          </a:p>
          <a:p>
            <a:pPr algn="ctr"/>
            <a:r>
              <a:rPr lang="pt-BR" dirty="0" smtClean="0"/>
              <a:t>Metropolitana SP </a:t>
            </a:r>
            <a:br>
              <a:rPr lang="pt-BR" dirty="0" smtClean="0"/>
            </a:br>
            <a:r>
              <a:rPr lang="pt-BR" dirty="0" smtClean="0"/>
              <a:t>Leste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210523986"/>
              </p:ext>
            </p:extLst>
          </p:nvPr>
        </p:nvGraphicFramePr>
        <p:xfrm>
          <a:off x="2699792" y="3861048"/>
          <a:ext cx="3312368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28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53003" y="5733256"/>
            <a:ext cx="409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Santa Isabel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7541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6660232" y="1052736"/>
            <a:ext cx="23403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7</a:t>
            </a:r>
          </a:p>
          <a:p>
            <a:pPr algn="ctr"/>
            <a:r>
              <a:rPr lang="pt-BR" dirty="0" smtClean="0"/>
              <a:t>Metropolitana SP </a:t>
            </a:r>
            <a:br>
              <a:rPr lang="pt-BR" dirty="0" smtClean="0"/>
            </a:br>
            <a:r>
              <a:rPr lang="pt-BR" dirty="0" smtClean="0"/>
              <a:t>Leste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522783940"/>
              </p:ext>
            </p:extLst>
          </p:nvPr>
        </p:nvGraphicFramePr>
        <p:xfrm>
          <a:off x="2001081" y="4221088"/>
          <a:ext cx="489654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29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637288194"/>
              </p:ext>
            </p:extLst>
          </p:nvPr>
        </p:nvGraphicFramePr>
        <p:xfrm>
          <a:off x="791381" y="2204864"/>
          <a:ext cx="180020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3166025787"/>
              </p:ext>
            </p:extLst>
          </p:nvPr>
        </p:nvGraphicFramePr>
        <p:xfrm>
          <a:off x="4355976" y="1628800"/>
          <a:ext cx="325225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6" name="CaixaDeTexto 15"/>
          <p:cNvSpPr txBox="1"/>
          <p:nvPr/>
        </p:nvSpPr>
        <p:spPr>
          <a:xfrm>
            <a:off x="553003" y="6063679"/>
            <a:ext cx="4595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Ferraz de Vasconcelos, Guararema</a:t>
            </a:r>
            <a:endParaRPr lang="pt-BR" sz="12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83568" y="3399383"/>
            <a:ext cx="280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Diadema</a:t>
            </a:r>
            <a:endParaRPr lang="pt-BR" sz="12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788297" y="3399383"/>
            <a:ext cx="280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–Mauá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31518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1586876848"/>
              </p:ext>
            </p:extLst>
          </p:nvPr>
        </p:nvGraphicFramePr>
        <p:xfrm>
          <a:off x="2627784" y="1628800"/>
          <a:ext cx="3600399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8</a:t>
            </a:r>
          </a:p>
          <a:p>
            <a:pPr algn="ctr"/>
            <a:r>
              <a:rPr lang="pt-BR" dirty="0" smtClean="0"/>
              <a:t>Bauru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30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11560" y="328498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Pirajuí</a:t>
            </a:r>
          </a:p>
          <a:p>
            <a:r>
              <a:rPr lang="pt-BR" sz="1200" dirty="0" smtClean="0"/>
              <a:t>Aprovadas / não instaladas – Agudos, Bariri, Dois Córregos, Duartina, Pederneiras</a:t>
            </a:r>
            <a:endParaRPr lang="pt-BR" sz="1200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492920651"/>
              </p:ext>
            </p:extLst>
          </p:nvPr>
        </p:nvGraphicFramePr>
        <p:xfrm>
          <a:off x="1907705" y="4293096"/>
          <a:ext cx="5112567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611560" y="5847655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Bastos, Pompéia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89628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821261430"/>
              </p:ext>
            </p:extLst>
          </p:nvPr>
        </p:nvGraphicFramePr>
        <p:xfrm>
          <a:off x="1187624" y="2276873"/>
          <a:ext cx="6858804" cy="2088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8</a:t>
            </a:r>
          </a:p>
          <a:p>
            <a:pPr algn="ctr"/>
            <a:r>
              <a:rPr lang="pt-BR" dirty="0" smtClean="0"/>
              <a:t>Bauru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31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9553" y="5373216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Palmital</a:t>
            </a:r>
          </a:p>
          <a:p>
            <a:r>
              <a:rPr lang="pt-BR" sz="1200" dirty="0" smtClean="0"/>
              <a:t>Aprovadas / não instaladas – Cândido Mota, Chavantes, </a:t>
            </a:r>
            <a:r>
              <a:rPr lang="pt-BR" sz="1200" dirty="0" err="1" smtClean="0"/>
              <a:t>Ipaussú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05769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74732020"/>
              </p:ext>
            </p:extLst>
          </p:nvPr>
        </p:nvGraphicFramePr>
        <p:xfrm>
          <a:off x="1916232" y="1700808"/>
          <a:ext cx="5832648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010753332"/>
              </p:ext>
            </p:extLst>
          </p:nvPr>
        </p:nvGraphicFramePr>
        <p:xfrm>
          <a:off x="3995936" y="4546117"/>
          <a:ext cx="1584176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9</a:t>
            </a:r>
          </a:p>
          <a:p>
            <a:pPr algn="ctr"/>
            <a:r>
              <a:rPr lang="pt-BR" dirty="0" smtClean="0"/>
              <a:t>São José do Rio Preto</a:t>
            </a:r>
            <a:endParaRPr lang="pt-BR" dirty="0"/>
          </a:p>
        </p:txBody>
      </p:sp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32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47440" y="364502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Icem, Itajobi, José Bonifácio, Monte Aprazível, Novo Horizonte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3975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87666982"/>
              </p:ext>
            </p:extLst>
          </p:nvPr>
        </p:nvGraphicFramePr>
        <p:xfrm>
          <a:off x="1115616" y="2276872"/>
          <a:ext cx="684076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10</a:t>
            </a:r>
          </a:p>
          <a:p>
            <a:pPr algn="ctr"/>
            <a:r>
              <a:rPr lang="pt-BR" dirty="0" smtClean="0"/>
              <a:t>ARARAQUARA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33 de 35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33844" y="551723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Américo Brasiliense, Guariba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58072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2554386385"/>
              </p:ext>
            </p:extLst>
          </p:nvPr>
        </p:nvGraphicFramePr>
        <p:xfrm>
          <a:off x="3851920" y="1340768"/>
          <a:ext cx="1368152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10</a:t>
            </a:r>
          </a:p>
          <a:p>
            <a:pPr algn="ctr"/>
            <a:r>
              <a:rPr lang="pt-BR" dirty="0" smtClean="0"/>
              <a:t>ARARAQUARA</a:t>
            </a:r>
            <a:endParaRPr lang="pt-BR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588066148"/>
              </p:ext>
            </p:extLst>
          </p:nvPr>
        </p:nvGraphicFramePr>
        <p:xfrm>
          <a:off x="2123728" y="4011917"/>
          <a:ext cx="5113263" cy="18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34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11560" y="5919663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Santa Cruz das Palmeiras, Santa Rita do Passa Quatro, Tambaú</a:t>
            </a:r>
            <a:endParaRPr lang="pt-BR" sz="1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11560" y="3471391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Brotas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65918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2862656697"/>
              </p:ext>
            </p:extLst>
          </p:nvPr>
        </p:nvGraphicFramePr>
        <p:xfrm>
          <a:off x="539552" y="1628800"/>
          <a:ext cx="813690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11</a:t>
            </a:r>
          </a:p>
          <a:p>
            <a:pPr algn="ctr"/>
            <a:r>
              <a:rPr lang="pt-BR" dirty="0" smtClean="0"/>
              <a:t>SOROCABA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35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53023" y="4797152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Alumínio, Boituva, Mairinque, Tietê, Votorantim</a:t>
            </a:r>
            <a:endParaRPr lang="pt-BR" sz="1200" dirty="0"/>
          </a:p>
          <a:p>
            <a:endParaRPr lang="pt-BR" sz="1200" dirty="0" smtClean="0"/>
          </a:p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Cerquilho, Laranjal Paulista</a:t>
            </a:r>
          </a:p>
          <a:p>
            <a:r>
              <a:rPr lang="pt-BR" sz="1200" dirty="0" smtClean="0"/>
              <a:t>Aprovadas / não instaladas – Araçoiaba da Serra, Cabreúva, Ibiúna,  Pilar do Sul, Porto Feliz, São Miguel Arcanjo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8311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1786237168"/>
              </p:ext>
            </p:extLst>
          </p:nvPr>
        </p:nvGraphicFramePr>
        <p:xfrm>
          <a:off x="1115616" y="1700808"/>
          <a:ext cx="7056264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633260894"/>
              </p:ext>
            </p:extLst>
          </p:nvPr>
        </p:nvGraphicFramePr>
        <p:xfrm>
          <a:off x="3347864" y="4941168"/>
          <a:ext cx="2880320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11</a:t>
            </a:r>
          </a:p>
          <a:p>
            <a:pPr algn="ctr"/>
            <a:r>
              <a:rPr lang="pt-BR" dirty="0" smtClean="0"/>
              <a:t>SOROCABA</a:t>
            </a:r>
            <a:endParaRPr lang="pt-BR" dirty="0"/>
          </a:p>
        </p:txBody>
      </p:sp>
      <p:sp>
        <p:nvSpPr>
          <p:cNvPr id="10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36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11560" y="3524815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Águas de Santa Bárbara</a:t>
            </a:r>
          </a:p>
          <a:p>
            <a:endParaRPr lang="pt-BR" sz="1200" dirty="0"/>
          </a:p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Taquarituba</a:t>
            </a:r>
          </a:p>
          <a:p>
            <a:r>
              <a:rPr lang="pt-BR" sz="1200" dirty="0" smtClean="0"/>
              <a:t>Aprovadas / não instaladas – Cerqueira César, Paranapanema</a:t>
            </a:r>
            <a:endParaRPr lang="pt-BR" sz="1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11560" y="5847655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não instaladas – Apiaí, Itararé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85631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4182"/>
            <a:ext cx="302418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578707" y="395372"/>
            <a:ext cx="2340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Processo C-334/15</a:t>
            </a:r>
            <a:endParaRPr lang="pt-BR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864491457"/>
              </p:ext>
            </p:extLst>
          </p:nvPr>
        </p:nvGraphicFramePr>
        <p:xfrm>
          <a:off x="1115616" y="1628800"/>
          <a:ext cx="7056784" cy="2910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660232" y="1240480"/>
            <a:ext cx="2340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GRE 12</a:t>
            </a:r>
          </a:p>
          <a:p>
            <a:pPr algn="ctr"/>
            <a:r>
              <a:rPr lang="pt-BR" dirty="0" smtClean="0"/>
              <a:t>JUNDIAÍ</a:t>
            </a:r>
            <a:endParaRPr lang="pt-BR" dirty="0"/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79388" y="6548825"/>
            <a:ext cx="9361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 dirty="0" smtClean="0">
                <a:latin typeface="Arial" charset="0"/>
                <a:cs typeface="Arial" charset="0"/>
              </a:rPr>
              <a:t>Pág. 37 de 37</a:t>
            </a:r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9552" y="4869160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UOP</a:t>
            </a:r>
          </a:p>
          <a:p>
            <a:r>
              <a:rPr lang="pt-BR" sz="1200" dirty="0" smtClean="0"/>
              <a:t>Aprovadas / não instaladas – Caieiras, Franco da Rocha, Itupeva, Louveira</a:t>
            </a:r>
          </a:p>
          <a:p>
            <a:endParaRPr lang="pt-BR" sz="1200" dirty="0"/>
          </a:p>
          <a:p>
            <a:r>
              <a:rPr lang="pt-BR" sz="1200" dirty="0" smtClean="0"/>
              <a:t>UPS</a:t>
            </a:r>
          </a:p>
          <a:p>
            <a:r>
              <a:rPr lang="pt-BR" sz="1200" dirty="0" smtClean="0"/>
              <a:t>Aprovadas / instaladas – Piracaia</a:t>
            </a:r>
          </a:p>
          <a:p>
            <a:r>
              <a:rPr lang="pt-BR" sz="1200" dirty="0" smtClean="0"/>
              <a:t>Aprovadas / não instaladas – Francisco Morato, Jarinu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54601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3698</TotalTime>
  <Words>1388</Words>
  <Application>Microsoft Office PowerPoint</Application>
  <PresentationFormat>Apresentação na tela (4:3)</PresentationFormat>
  <Paragraphs>547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ANDREIA DIAS TAWARA GONCALVES</dc:creator>
  <cp:lastModifiedBy>usuario</cp:lastModifiedBy>
  <cp:revision>188</cp:revision>
  <cp:lastPrinted>2015-07-06T18:01:57Z</cp:lastPrinted>
  <dcterms:created xsi:type="dcterms:W3CDTF">2015-04-07T12:02:31Z</dcterms:created>
  <dcterms:modified xsi:type="dcterms:W3CDTF">2016-06-17T12:22:05Z</dcterms:modified>
</cp:coreProperties>
</file>