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06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212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932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726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406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759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3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63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559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732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26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A0D4A-60A9-4F5B-B8FC-577ECB193725}" type="datetimeFigureOut">
              <a:rPr lang="pt-BR" smtClean="0"/>
              <a:t>17/06/2019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C9483-DEAF-459E-B4ED-923577C0DE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456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600"/>
            <a:ext cx="12192000" cy="7340600"/>
          </a:xfrm>
          <a:prstGeom prst="rect">
            <a:avLst/>
          </a:prstGeom>
        </p:spPr>
      </p:pic>
      <p:sp>
        <p:nvSpPr>
          <p:cNvPr id="14" name="Paralelogramo 13"/>
          <p:cNvSpPr/>
          <p:nvPr/>
        </p:nvSpPr>
        <p:spPr>
          <a:xfrm>
            <a:off x="-1294398" y="-482600"/>
            <a:ext cx="5319821" cy="7384015"/>
          </a:xfrm>
          <a:prstGeom prst="parallelogram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Paralelogramo 7"/>
          <p:cNvSpPr/>
          <p:nvPr/>
        </p:nvSpPr>
        <p:spPr>
          <a:xfrm flipH="1">
            <a:off x="-1227564" y="-482600"/>
            <a:ext cx="5354396" cy="7384015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Paralelogramo 15"/>
          <p:cNvSpPr/>
          <p:nvPr/>
        </p:nvSpPr>
        <p:spPr>
          <a:xfrm rot="2201251" flipH="1">
            <a:off x="9961823" y="3259922"/>
            <a:ext cx="3493208" cy="5174216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Paralelogramo 16"/>
          <p:cNvSpPr/>
          <p:nvPr/>
        </p:nvSpPr>
        <p:spPr>
          <a:xfrm rot="14323771" flipH="1">
            <a:off x="9406616" y="2284152"/>
            <a:ext cx="3493208" cy="5174216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343761" y="799906"/>
            <a:ext cx="2940862" cy="184293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69751" y="1271173"/>
            <a:ext cx="3245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PLENÁRIA</a:t>
            </a:r>
            <a:endParaRPr lang="pt-BR" sz="40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877454" y="1769285"/>
            <a:ext cx="2099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+mj-lt"/>
              </a:rPr>
              <a:t>__/__/__</a:t>
            </a:r>
            <a:endParaRPr lang="pt-BR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1906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768149" y="1118311"/>
            <a:ext cx="4691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SUPERÁVIT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FINANCEIRO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575553" y="2255484"/>
            <a:ext cx="3202361" cy="12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07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768149" y="1022055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QUANTITATIVO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PESSOA FÍSICA</a:t>
            </a:r>
          </a:p>
          <a:p>
            <a:pPr algn="r"/>
            <a:endParaRPr lang="pt-BR" sz="32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529391" y="2165681"/>
            <a:ext cx="3308683" cy="55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9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1554503" y="1105306"/>
            <a:ext cx="570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QUANTITATIVO</a:t>
            </a:r>
          </a:p>
          <a:p>
            <a:pPr lvl="2"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PESSOA JURÍDICA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358985" y="2218926"/>
            <a:ext cx="3681192" cy="1761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441" y="0"/>
            <a:ext cx="12378511" cy="7002378"/>
          </a:xfrm>
          <a:prstGeom prst="rect">
            <a:avLst/>
          </a:prstGeom>
        </p:spPr>
      </p:pic>
      <p:sp>
        <p:nvSpPr>
          <p:cNvPr id="20" name="Triângulo Retângulo 19"/>
          <p:cNvSpPr/>
          <p:nvPr/>
        </p:nvSpPr>
        <p:spPr>
          <a:xfrm flipH="1" flipV="1">
            <a:off x="-168441" y="-826654"/>
            <a:ext cx="13466316" cy="8090016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Triângulo Retângulo 20"/>
          <p:cNvSpPr/>
          <p:nvPr/>
        </p:nvSpPr>
        <p:spPr>
          <a:xfrm>
            <a:off x="-1723505" y="1728439"/>
            <a:ext cx="12611087" cy="7344967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riângulo Retângulo 21"/>
          <p:cNvSpPr/>
          <p:nvPr/>
        </p:nvSpPr>
        <p:spPr>
          <a:xfrm>
            <a:off x="-1616208" y="613611"/>
            <a:ext cx="12611087" cy="697376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Triângulo Retângulo 22"/>
          <p:cNvSpPr/>
          <p:nvPr/>
        </p:nvSpPr>
        <p:spPr>
          <a:xfrm flipH="1" flipV="1">
            <a:off x="-1347536" y="-588869"/>
            <a:ext cx="13575632" cy="7852230"/>
          </a:xfrm>
          <a:prstGeom prst="rt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5196656" y="1096750"/>
            <a:ext cx="618522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SUPERINTENDÊNCIA</a:t>
            </a:r>
            <a:r>
              <a:rPr lang="pt-BR" sz="36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 </a:t>
            </a:r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GESTÃO DE RECURSOS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7837979" y="2075085"/>
            <a:ext cx="35509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r"/>
            <a:r>
              <a:rPr lang="pt-BR" sz="48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SUPGER</a:t>
            </a:r>
            <a:endParaRPr lang="pt-BR" sz="44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-3279078" y="6581001"/>
            <a:ext cx="6185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/>
            <a:r>
              <a:rPr lang="pt-BR" sz="1200" dirty="0" smtClean="0">
                <a:solidFill>
                  <a:schemeClr val="bg1"/>
                </a:solidFill>
                <a:latin typeface="+mj-lt"/>
              </a:rPr>
              <a:t>Imagens </a:t>
            </a:r>
            <a:r>
              <a:rPr lang="pt-BR" sz="1200" dirty="0" err="1" smtClean="0">
                <a:solidFill>
                  <a:schemeClr val="bg1"/>
                </a:solidFill>
                <a:latin typeface="+mj-lt"/>
              </a:rPr>
              <a:t>Pixabay</a:t>
            </a:r>
            <a:r>
              <a:rPr lang="pt-BR" sz="1200" dirty="0" smtClean="0">
                <a:solidFill>
                  <a:schemeClr val="bg1"/>
                </a:solidFill>
                <a:latin typeface="+mj-lt"/>
              </a:rPr>
              <a:t> e </a:t>
            </a:r>
            <a:r>
              <a:rPr lang="pt-BR" sz="1200" dirty="0" err="1" smtClean="0">
                <a:solidFill>
                  <a:schemeClr val="bg1"/>
                </a:solidFill>
                <a:latin typeface="+mj-lt"/>
              </a:rPr>
              <a:t>Pxhere</a:t>
            </a:r>
            <a:endParaRPr lang="pt-BR" sz="120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183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13180" cy="6858000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9216188" y="0"/>
            <a:ext cx="29758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6834455" y="320309"/>
            <a:ext cx="2465956" cy="1842932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7063054" y="597404"/>
            <a:ext cx="4888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APRESENTAÇÃO </a:t>
            </a:r>
            <a:r>
              <a:rPr lang="pt-BR" sz="40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DOS RESULTADOS</a:t>
            </a:r>
            <a:endParaRPr lang="pt-BR" sz="40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846487" y="320309"/>
            <a:ext cx="5033211" cy="1842932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9780188" y="2782669"/>
            <a:ext cx="2099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+mj-lt"/>
              </a:rPr>
              <a:t>__/__/__</a:t>
            </a:r>
            <a:endParaRPr lang="pt-BR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891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Paralelogramo 8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-952461" y="1068252"/>
            <a:ext cx="4691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RESULTADO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ACUMULADO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14" name="Conector reto 13"/>
          <p:cNvCxnSpPr/>
          <p:nvPr/>
        </p:nvCxnSpPr>
        <p:spPr>
          <a:xfrm>
            <a:off x="647742" y="2222384"/>
            <a:ext cx="29617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6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913885" y="894284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COMPARATIVO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RECEITAS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ACUMULADAS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455236" y="2508143"/>
            <a:ext cx="3202361" cy="12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2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865757" y="733555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COMPARATIVO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RECEITAS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ACUMULADAS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503361" y="2364551"/>
            <a:ext cx="3202361" cy="12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9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901853" y="720738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COMPARATIVO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DESPESAS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ACUMULADAS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479302" y="2387240"/>
            <a:ext cx="3202361" cy="12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4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1048919" y="770240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COMPARATIVO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DESPESAS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ACUMULADAS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563520" y="2436153"/>
            <a:ext cx="29857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0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747922" y="874134"/>
            <a:ext cx="4691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COMPARATIVO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DE DESPESAS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ACUMULADAS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914400" y="2443794"/>
            <a:ext cx="29236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1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elogramo 3"/>
          <p:cNvSpPr/>
          <p:nvPr/>
        </p:nvSpPr>
        <p:spPr>
          <a:xfrm rot="2201251" flipH="1">
            <a:off x="-2448130" y="-285092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Paralelogramo 4"/>
          <p:cNvSpPr/>
          <p:nvPr/>
        </p:nvSpPr>
        <p:spPr>
          <a:xfrm rot="14323771" flipH="1">
            <a:off x="-2928927" y="-2609360"/>
            <a:ext cx="7490223" cy="10146608"/>
          </a:xfrm>
          <a:prstGeom prst="parallelogram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792213" y="1022055"/>
            <a:ext cx="4691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ART </a:t>
            </a:r>
          </a:p>
          <a:p>
            <a:pPr algn="r"/>
            <a:r>
              <a:rPr lang="pt-BR" sz="3200" dirty="0" smtClean="0">
                <a:solidFill>
                  <a:schemeClr val="bg1"/>
                </a:solidFill>
                <a:latin typeface="Humnst777 Blk BT" panose="020B0803030504030204" pitchFamily="34" charset="0"/>
              </a:rPr>
              <a:t>QUANTIDADES</a:t>
            </a:r>
            <a:endParaRPr lang="pt-BR" sz="2800" dirty="0">
              <a:solidFill>
                <a:schemeClr val="bg1"/>
              </a:solidFill>
              <a:latin typeface="Humnst777 Blk BT" panose="020B080303050403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575553" y="2159231"/>
            <a:ext cx="3202361" cy="120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6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48</Words>
  <Application>Microsoft Office PowerPoint</Application>
  <PresentationFormat>Widescreen</PresentationFormat>
  <Paragraphs>32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Humnst777 Blk BT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ISABELA BARBOSA PEDROSO</dc:creator>
  <cp:lastModifiedBy>ISABELA BARBOSA PEDROSO</cp:lastModifiedBy>
  <cp:revision>47</cp:revision>
  <dcterms:created xsi:type="dcterms:W3CDTF">2019-06-13T13:44:22Z</dcterms:created>
  <dcterms:modified xsi:type="dcterms:W3CDTF">2019-06-17T13:42:12Z</dcterms:modified>
</cp:coreProperties>
</file>