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2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0406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6594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1865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3669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9247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7625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4029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4876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7790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4322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0965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7A506-72B2-4CD8-8B27-431041C48D64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68187-F937-42EF-B0A1-78EE6836EE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4430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8399" y="-1407305"/>
            <a:ext cx="11146995" cy="8939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CaixaDeTexto 16"/>
          <p:cNvSpPr txBox="1"/>
          <p:nvPr/>
        </p:nvSpPr>
        <p:spPr>
          <a:xfrm>
            <a:off x="9097749" y="3864471"/>
            <a:ext cx="324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Humnst777 Blk BT" panose="020B0803030504030204" pitchFamily="34" charset="0"/>
              </a:rPr>
              <a:t>PLENÁRIA</a:t>
            </a:r>
            <a:endParaRPr lang="pt-BR" sz="4000" dirty="0">
              <a:solidFill>
                <a:schemeClr val="bg1"/>
              </a:solidFill>
              <a:latin typeface="Humnst777 Blk BT" panose="020B0803030504030204" pitchFamily="34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9460850" y="4586470"/>
            <a:ext cx="2099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  <a:latin typeface="+mj-lt"/>
              </a:rPr>
              <a:t>__/__/__</a:t>
            </a:r>
            <a:endParaRPr lang="pt-BR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624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876" y="-474867"/>
            <a:ext cx="12268605" cy="7807734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8036053" y="1172569"/>
            <a:ext cx="3224760" cy="95410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SUPERÁVIT FINANCEIRO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702974" y="440266"/>
            <a:ext cx="3970867" cy="2328333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483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0488" y="-939401"/>
            <a:ext cx="13092976" cy="8736801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8076576" y="1230759"/>
            <a:ext cx="3224760" cy="95410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QUANTITATIVO PESSOA FÍSICA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694661" y="440266"/>
            <a:ext cx="3970867" cy="2328333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461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573" y="-394336"/>
            <a:ext cx="12352158" cy="8249318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8076576" y="989690"/>
            <a:ext cx="3224760" cy="13849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QUANTITATIVO PESSOA JURÍDICA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694660" y="440266"/>
            <a:ext cx="3970867" cy="2328333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812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949" y="433138"/>
            <a:ext cx="10888501" cy="6253334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468583" y="498466"/>
            <a:ext cx="53293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r"/>
            <a:r>
              <a:rPr lang="pt-BR" sz="2400" dirty="0" smtClean="0">
                <a:solidFill>
                  <a:schemeClr val="accent5">
                    <a:lumMod val="75000"/>
                  </a:schemeClr>
                </a:solidFill>
                <a:latin typeface="Humnst777 Blk BT" panose="020B0803030504030204" pitchFamily="34" charset="0"/>
              </a:rPr>
              <a:t>SUPERINTENDÊNCIA</a:t>
            </a:r>
            <a:r>
              <a:rPr lang="pt-BR" sz="2800" dirty="0" smtClean="0">
                <a:solidFill>
                  <a:schemeClr val="accent5">
                    <a:lumMod val="75000"/>
                  </a:schemeClr>
                </a:solidFill>
                <a:latin typeface="Humnst777 Blk BT" panose="020B0803030504030204" pitchFamily="34" charset="0"/>
              </a:rPr>
              <a:t> </a:t>
            </a:r>
            <a:r>
              <a:rPr lang="pt-BR" sz="2400" dirty="0" smtClean="0">
                <a:solidFill>
                  <a:schemeClr val="accent5">
                    <a:lumMod val="75000"/>
                  </a:schemeClr>
                </a:solidFill>
                <a:latin typeface="Humnst777 Blk BT" panose="020B0803030504030204" pitchFamily="34" charset="0"/>
              </a:rPr>
              <a:t>DE GESTÃO DE RECURSOS</a:t>
            </a:r>
          </a:p>
        </p:txBody>
      </p:sp>
      <p:sp>
        <p:nvSpPr>
          <p:cNvPr id="3" name="Retângulo 2"/>
          <p:cNvSpPr/>
          <p:nvPr/>
        </p:nvSpPr>
        <p:spPr>
          <a:xfrm>
            <a:off x="8232530" y="1229841"/>
            <a:ext cx="35509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r"/>
            <a:r>
              <a:rPr lang="pt-BR" sz="4600" dirty="0" smtClean="0">
                <a:solidFill>
                  <a:schemeClr val="accent5">
                    <a:lumMod val="75000"/>
                  </a:schemeClr>
                </a:solidFill>
                <a:latin typeface="Humnst777 Blk BT" panose="020B0803030504030204" pitchFamily="34" charset="0"/>
              </a:rPr>
              <a:t>SUPGER</a:t>
            </a:r>
            <a:endParaRPr lang="pt-BR" sz="4600" dirty="0">
              <a:solidFill>
                <a:schemeClr val="accent5">
                  <a:lumMod val="75000"/>
                </a:schemeClr>
              </a:solidFill>
              <a:latin typeface="Humnst777 Blk BT" panose="020B0803030504030204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-3707015" y="6424862"/>
            <a:ext cx="61852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r"/>
            <a:r>
              <a:rPr lang="pt-BR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Imagens </a:t>
            </a:r>
            <a:r>
              <a:rPr lang="pt-BR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Pixabay</a:t>
            </a:r>
            <a:r>
              <a:rPr lang="pt-BR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e </a:t>
            </a:r>
            <a:r>
              <a:rPr lang="pt-BR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Pxhere</a:t>
            </a:r>
            <a:endParaRPr lang="pt-BR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085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Paralelogramo 5"/>
          <p:cNvSpPr/>
          <p:nvPr/>
        </p:nvSpPr>
        <p:spPr>
          <a:xfrm>
            <a:off x="3507699" y="0"/>
            <a:ext cx="8684302" cy="68580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080" y="0"/>
            <a:ext cx="10063292" cy="68879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aixaDeTexto 3"/>
          <p:cNvSpPr txBox="1"/>
          <p:nvPr/>
        </p:nvSpPr>
        <p:spPr>
          <a:xfrm>
            <a:off x="-59961" y="763605"/>
            <a:ext cx="5904315" cy="156966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pt-BR" sz="4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  </a:t>
            </a:r>
            <a:r>
              <a:rPr lang="pt-B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APRESENTAÇÃO</a:t>
            </a:r>
          </a:p>
          <a:p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1945756" y="1488474"/>
            <a:ext cx="30639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Arial Black" panose="020B0A04020102020204" pitchFamily="34" charset="0"/>
              </a:rPr>
              <a:t>RESULTADOS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56123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4363" y="-587516"/>
            <a:ext cx="13690951" cy="9138801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7749916" y="568734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7950200" y="1168340"/>
            <a:ext cx="2932659" cy="169277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RESULTADO</a:t>
            </a:r>
          </a:p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pt-BR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ACUMULADO</a:t>
            </a:r>
          </a:p>
          <a:p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7611533" y="440266"/>
            <a:ext cx="3970867" cy="2328333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667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5005" y="-209550"/>
            <a:ext cx="12480402" cy="7391400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8019426" y="967867"/>
            <a:ext cx="3224760" cy="13849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COMPARATIVO DE RECEITAS</a:t>
            </a:r>
          </a:p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ACUMULADAS 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727908" y="440266"/>
            <a:ext cx="3970867" cy="2328333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764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33400"/>
            <a:ext cx="12401550" cy="8248771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8019426" y="967867"/>
            <a:ext cx="3224760" cy="13849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COMPARATIVO DE RECEITAS</a:t>
            </a:r>
          </a:p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ACUMULADAS 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694660" y="440266"/>
            <a:ext cx="3970867" cy="2328333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123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626" y="-850394"/>
            <a:ext cx="12208626" cy="8354395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8002800" y="967867"/>
            <a:ext cx="3224760" cy="13849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COMPARATIVO DE </a:t>
            </a:r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DESPESAS</a:t>
            </a:r>
            <a:endParaRPr lang="pt-BR" sz="2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ACUMULADAS 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719597" y="440266"/>
            <a:ext cx="3970867" cy="2328333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191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025" y="-524245"/>
            <a:ext cx="12304008" cy="8213518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8019426" y="967867"/>
            <a:ext cx="3224760" cy="13849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COMPARATIVO DE </a:t>
            </a:r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DESPESAS</a:t>
            </a:r>
            <a:endParaRPr lang="pt-BR" sz="2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ACUMULADAS 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694661" y="440266"/>
            <a:ext cx="3970867" cy="2328333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44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10819"/>
            <a:ext cx="12192000" cy="8122086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8019426" y="967867"/>
            <a:ext cx="3224760" cy="13849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COMPARATIVO DE </a:t>
            </a:r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DESPESAS</a:t>
            </a:r>
            <a:endParaRPr lang="pt-BR" sz="2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ACUMULADAS 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719600" y="440266"/>
            <a:ext cx="3970867" cy="2328333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803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9838" y="-832201"/>
            <a:ext cx="12771676" cy="8522401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7845166" y="590550"/>
            <a:ext cx="3687580" cy="205164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8036053" y="1172569"/>
            <a:ext cx="3224760" cy="95410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ART QUANTIDADES</a:t>
            </a:r>
            <a:endParaRPr lang="pt-BR" sz="48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727910" y="448579"/>
            <a:ext cx="3970867" cy="2328333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42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48</Words>
  <Application>Microsoft Office PowerPoint</Application>
  <PresentationFormat>Widescreen</PresentationFormat>
  <Paragraphs>23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Humnst777 Blk BT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ISABELA BARBOSA PEDROSO</dc:creator>
  <cp:lastModifiedBy>ISABELA BARBOSA PEDROSO</cp:lastModifiedBy>
  <cp:revision>38</cp:revision>
  <dcterms:created xsi:type="dcterms:W3CDTF">2019-06-13T18:59:19Z</dcterms:created>
  <dcterms:modified xsi:type="dcterms:W3CDTF">2019-06-17T13:49:06Z</dcterms:modified>
</cp:coreProperties>
</file>