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6" r:id="rId5"/>
    <p:sldId id="290" r:id="rId6"/>
    <p:sldId id="267" r:id="rId7"/>
    <p:sldId id="268" r:id="rId8"/>
    <p:sldId id="269" r:id="rId9"/>
    <p:sldId id="270" r:id="rId10"/>
    <p:sldId id="271" r:id="rId11"/>
    <p:sldId id="272" r:id="rId12"/>
    <p:sldId id="259" r:id="rId13"/>
    <p:sldId id="286" r:id="rId14"/>
    <p:sldId id="287" r:id="rId15"/>
    <p:sldId id="288" r:id="rId16"/>
    <p:sldId id="274" r:id="rId17"/>
    <p:sldId id="260" r:id="rId18"/>
    <p:sldId id="275" r:id="rId19"/>
    <p:sldId id="284" r:id="rId20"/>
    <p:sldId id="285" r:id="rId21"/>
    <p:sldId id="289" r:id="rId22"/>
    <p:sldId id="264" r:id="rId23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21E"/>
    <a:srgbClr val="193E00"/>
    <a:srgbClr val="0F2600"/>
    <a:srgbClr val="C5B815"/>
    <a:srgbClr val="F7EE79"/>
    <a:srgbClr val="DBCC0D"/>
    <a:srgbClr val="F0E380"/>
    <a:srgbClr val="DECA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43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80123C-B178-46C5-BA42-F5C1B76D5E08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268BE3F-34A7-4C91-94C4-DAECB9944CEE}">
      <dgm:prSet phldrT="[Texto]" custT="1"/>
      <dgm:spPr/>
      <dgm:t>
        <a:bodyPr/>
        <a:lstStyle/>
        <a:p>
          <a:r>
            <a:rPr lang="pt-BR" sz="2000" dirty="0"/>
            <a:t>Decisão PL/SP Nº 626/2010 – Criação do Colégio de Entidades Paulista</a:t>
          </a:r>
        </a:p>
      </dgm:t>
    </dgm:pt>
    <dgm:pt modelId="{CA8D7A33-977E-4CD3-BB81-24995A417565}">
      <dgm:prSet phldrT="[Texto]" custT="1"/>
      <dgm:spPr/>
      <dgm:t>
        <a:bodyPr/>
        <a:lstStyle/>
        <a:p>
          <a:r>
            <a:rPr lang="pt-BR" sz="2000" dirty="0"/>
            <a:t>Minuta de criação do Colégio de Entidades Paulista</a:t>
          </a:r>
        </a:p>
      </dgm:t>
    </dgm:pt>
    <dgm:pt modelId="{9CBE8528-8B03-44B6-B106-CA9FF4760E3D}">
      <dgm:prSet phldrT="[Texto]" custT="1"/>
      <dgm:spPr/>
      <dgm:t>
        <a:bodyPr/>
        <a:lstStyle/>
        <a:p>
          <a:r>
            <a:rPr lang="pt-BR" sz="2200" b="1" dirty="0"/>
            <a:t>CREA-SP</a:t>
          </a:r>
          <a:endParaRPr lang="pt-BR" sz="2200" dirty="0"/>
        </a:p>
      </dgm:t>
    </dgm:pt>
    <dgm:pt modelId="{C0B2BE2A-E1EE-42DE-9AE6-05EC09B59035}">
      <dgm:prSet phldrT="[Texto]"/>
      <dgm:spPr/>
      <dgm:t>
        <a:bodyPr/>
        <a:lstStyle/>
        <a:p>
          <a:r>
            <a:rPr lang="pt-BR" b="1" dirty="0"/>
            <a:t>2010</a:t>
          </a:r>
          <a:endParaRPr lang="pt-BR" dirty="0"/>
        </a:p>
      </dgm:t>
    </dgm:pt>
    <dgm:pt modelId="{DF1BF75A-DAAF-4638-83C9-D331C5C973FD}" type="sibTrans" cxnId="{AB5BABBC-4E5D-4DA8-8598-4A7121890DA2}">
      <dgm:prSet/>
      <dgm:spPr/>
      <dgm:t>
        <a:bodyPr/>
        <a:lstStyle/>
        <a:p>
          <a:endParaRPr lang="pt-BR"/>
        </a:p>
      </dgm:t>
    </dgm:pt>
    <dgm:pt modelId="{71DA1F31-C46F-4C80-A48F-C29C6676941E}" type="parTrans" cxnId="{AB5BABBC-4E5D-4DA8-8598-4A7121890DA2}">
      <dgm:prSet/>
      <dgm:spPr/>
      <dgm:t>
        <a:bodyPr/>
        <a:lstStyle/>
        <a:p>
          <a:endParaRPr lang="pt-BR"/>
        </a:p>
      </dgm:t>
    </dgm:pt>
    <dgm:pt modelId="{AE28C044-7CB2-4C7C-B1A2-CFFBA156D126}" type="sibTrans" cxnId="{7B3E7018-D1DA-4B02-82DE-0D2E8C0856D4}">
      <dgm:prSet/>
      <dgm:spPr/>
      <dgm:t>
        <a:bodyPr/>
        <a:lstStyle/>
        <a:p>
          <a:endParaRPr lang="pt-BR"/>
        </a:p>
      </dgm:t>
    </dgm:pt>
    <dgm:pt modelId="{CFFC17F3-4862-4150-851B-D03A4FEDEF94}" type="parTrans" cxnId="{7B3E7018-D1DA-4B02-82DE-0D2E8C0856D4}">
      <dgm:prSet/>
      <dgm:spPr/>
      <dgm:t>
        <a:bodyPr/>
        <a:lstStyle/>
        <a:p>
          <a:endParaRPr lang="pt-BR"/>
        </a:p>
      </dgm:t>
    </dgm:pt>
    <dgm:pt modelId="{26C2E7FA-770E-44BA-8276-0619AE7C2B2D}" type="sibTrans" cxnId="{F2673256-BCE8-44DE-B379-0CB1065125D6}">
      <dgm:prSet/>
      <dgm:spPr/>
      <dgm:t>
        <a:bodyPr/>
        <a:lstStyle/>
        <a:p>
          <a:endParaRPr lang="pt-BR"/>
        </a:p>
      </dgm:t>
    </dgm:pt>
    <dgm:pt modelId="{DD80A508-47D7-42F7-A401-C9C67ECFFA71}" type="parTrans" cxnId="{F2673256-BCE8-44DE-B379-0CB1065125D6}">
      <dgm:prSet/>
      <dgm:spPr/>
      <dgm:t>
        <a:bodyPr/>
        <a:lstStyle/>
        <a:p>
          <a:endParaRPr lang="pt-BR"/>
        </a:p>
      </dgm:t>
    </dgm:pt>
    <dgm:pt modelId="{48630C6E-2EBC-4EF3-8666-03673F8C9ADB}" type="sibTrans" cxnId="{37AA078C-80F3-4EE9-BB15-050D46E072E5}">
      <dgm:prSet/>
      <dgm:spPr/>
      <dgm:t>
        <a:bodyPr/>
        <a:lstStyle/>
        <a:p>
          <a:endParaRPr lang="pt-BR"/>
        </a:p>
      </dgm:t>
    </dgm:pt>
    <dgm:pt modelId="{84297388-8CE7-44FB-89AC-9C13DDEC2C51}" type="parTrans" cxnId="{37AA078C-80F3-4EE9-BB15-050D46E072E5}">
      <dgm:prSet/>
      <dgm:spPr/>
      <dgm:t>
        <a:bodyPr/>
        <a:lstStyle/>
        <a:p>
          <a:endParaRPr lang="pt-BR"/>
        </a:p>
      </dgm:t>
    </dgm:pt>
    <dgm:pt modelId="{11F34AF1-2BAC-441D-9D4E-923AC4F00DE2}">
      <dgm:prSet phldrT="[Texto]" custT="1"/>
      <dgm:spPr/>
      <dgm:t>
        <a:bodyPr/>
        <a:lstStyle/>
        <a:p>
          <a:r>
            <a:rPr lang="pt-BR" sz="2000" dirty="0"/>
            <a:t>Criação do Colégio de Entidades Regionais</a:t>
          </a:r>
        </a:p>
      </dgm:t>
    </dgm:pt>
    <dgm:pt modelId="{3A5B4034-5B6C-40A1-AA35-DBBE070EA8D5}">
      <dgm:prSet phldrT="[Texto]" custT="1"/>
      <dgm:spPr/>
      <dgm:t>
        <a:bodyPr/>
        <a:lstStyle/>
        <a:p>
          <a:r>
            <a:rPr lang="pt-BR" sz="2200" b="1" dirty="0"/>
            <a:t>Colégio de Presidentes</a:t>
          </a:r>
          <a:endParaRPr lang="pt-BR" sz="2200" dirty="0"/>
        </a:p>
      </dgm:t>
    </dgm:pt>
    <dgm:pt modelId="{310E86B1-216B-4A85-8431-7C6DD67BC175}">
      <dgm:prSet phldrT="[Texto]"/>
      <dgm:spPr/>
      <dgm:t>
        <a:bodyPr/>
        <a:lstStyle/>
        <a:p>
          <a:r>
            <a:rPr lang="pt-BR" b="1" dirty="0"/>
            <a:t>2010</a:t>
          </a:r>
        </a:p>
      </dgm:t>
    </dgm:pt>
    <dgm:pt modelId="{0E1B0509-AE90-4B8A-93E6-CBCFE5674AE9}" type="sibTrans" cxnId="{3676F4BF-53FA-4C6D-B802-5BA68A3F93E6}">
      <dgm:prSet/>
      <dgm:spPr/>
      <dgm:t>
        <a:bodyPr/>
        <a:lstStyle/>
        <a:p>
          <a:endParaRPr lang="pt-BR"/>
        </a:p>
      </dgm:t>
    </dgm:pt>
    <dgm:pt modelId="{DA5921B8-1EF6-41D8-87C4-DF593F40825E}" type="parTrans" cxnId="{3676F4BF-53FA-4C6D-B802-5BA68A3F93E6}">
      <dgm:prSet/>
      <dgm:spPr/>
      <dgm:t>
        <a:bodyPr/>
        <a:lstStyle/>
        <a:p>
          <a:endParaRPr lang="pt-BR"/>
        </a:p>
      </dgm:t>
    </dgm:pt>
    <dgm:pt modelId="{CE657F94-C5BA-4D13-BFD6-5576D3C18DCA}" type="sibTrans" cxnId="{F758BB03-2655-4B06-9FCA-E2AD60BFA31E}">
      <dgm:prSet/>
      <dgm:spPr/>
      <dgm:t>
        <a:bodyPr/>
        <a:lstStyle/>
        <a:p>
          <a:endParaRPr lang="pt-BR"/>
        </a:p>
      </dgm:t>
    </dgm:pt>
    <dgm:pt modelId="{45D6BDE2-DBC1-442F-96FA-21D50CC3E10C}" type="parTrans" cxnId="{F758BB03-2655-4B06-9FCA-E2AD60BFA31E}">
      <dgm:prSet/>
      <dgm:spPr/>
      <dgm:t>
        <a:bodyPr/>
        <a:lstStyle/>
        <a:p>
          <a:endParaRPr lang="pt-BR"/>
        </a:p>
      </dgm:t>
    </dgm:pt>
    <dgm:pt modelId="{AD393DBA-880B-4CAE-8183-5105DA4953CB}" type="sibTrans" cxnId="{64F6359C-A3D2-4C65-AD96-9DD779123132}">
      <dgm:prSet/>
      <dgm:spPr/>
      <dgm:t>
        <a:bodyPr/>
        <a:lstStyle/>
        <a:p>
          <a:endParaRPr lang="pt-BR"/>
        </a:p>
      </dgm:t>
    </dgm:pt>
    <dgm:pt modelId="{28DE87F5-D2B5-4FCF-A66F-4D569EE6E413}" type="parTrans" cxnId="{64F6359C-A3D2-4C65-AD96-9DD779123132}">
      <dgm:prSet/>
      <dgm:spPr/>
      <dgm:t>
        <a:bodyPr/>
        <a:lstStyle/>
        <a:p>
          <a:endParaRPr lang="pt-BR"/>
        </a:p>
      </dgm:t>
    </dgm:pt>
    <dgm:pt modelId="{0C2F450B-9010-498D-A064-459A191DBB72}" type="pres">
      <dgm:prSet presAssocID="{2680123C-B178-46C5-BA42-F5C1B76D5E0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85DDC397-FCE8-4124-87D0-CD0964E32086}" type="pres">
      <dgm:prSet presAssocID="{310E86B1-216B-4A85-8431-7C6DD67BC175}" presName="composite" presStyleCnt="0"/>
      <dgm:spPr/>
    </dgm:pt>
    <dgm:pt modelId="{D7F1DA98-7E7F-481B-BD80-F208FA262874}" type="pres">
      <dgm:prSet presAssocID="{310E86B1-216B-4A85-8431-7C6DD67BC175}" presName="FirstChild" presStyleLbl="revTx" presStyleIdx="0" presStyleCnt="4" custScaleX="867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C659921-14A1-4E00-AD8B-46BB1ACB7C53}" type="pres">
      <dgm:prSet presAssocID="{310E86B1-216B-4A85-8431-7C6DD67BC175}" presName="Parent" presStyleLbl="alignNode1" presStyleIdx="0" presStyleCnt="2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BF0ADDC-7884-4469-9AD7-6C8FD8089CA5}" type="pres">
      <dgm:prSet presAssocID="{310E86B1-216B-4A85-8431-7C6DD67BC175}" presName="Accent" presStyleLbl="parChTrans1D1" presStyleIdx="0" presStyleCnt="2"/>
      <dgm:spPr/>
    </dgm:pt>
    <dgm:pt modelId="{7DEB0D92-98DD-4683-A380-25B3ADE91889}" type="pres">
      <dgm:prSet presAssocID="{310E86B1-216B-4A85-8431-7C6DD67BC175}" presName="Child" presStyleLbl="revTx" presStyleIdx="1" presStyleCnt="4" custLinFactY="5330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855D20A-5777-4C9B-8052-40CAAC6C0215}" type="pres">
      <dgm:prSet presAssocID="{0E1B0509-AE90-4B8A-93E6-CBCFE5674AE9}" presName="sibTrans" presStyleCnt="0"/>
      <dgm:spPr/>
    </dgm:pt>
    <dgm:pt modelId="{3E885529-7D03-4123-BAA9-2FB1BBA6823A}" type="pres">
      <dgm:prSet presAssocID="{C0B2BE2A-E1EE-42DE-9AE6-05EC09B59035}" presName="composite" presStyleCnt="0"/>
      <dgm:spPr/>
    </dgm:pt>
    <dgm:pt modelId="{2607EC94-BDC8-4B88-81DF-C506ED1353DD}" type="pres">
      <dgm:prSet presAssocID="{C0B2BE2A-E1EE-42DE-9AE6-05EC09B59035}" presName="FirstChild" presStyleLbl="revTx" presStyleIdx="2" presStyleCnt="4" custScaleX="86732" custLinFactNeighborY="-103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F9272EA-9230-4BB7-B77A-4FA1288311FE}" type="pres">
      <dgm:prSet presAssocID="{C0B2BE2A-E1EE-42DE-9AE6-05EC09B59035}" presName="Parent" presStyleLbl="alignNode1" presStyleIdx="1" presStyleCnt="2" custLinFactNeighborY="-10377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A08FB44-40C5-4E8D-8365-5EAB9394606B}" type="pres">
      <dgm:prSet presAssocID="{C0B2BE2A-E1EE-42DE-9AE6-05EC09B59035}" presName="Accent" presStyleLbl="parChTrans1D1" presStyleIdx="1" presStyleCnt="2" custLinFactY="-57714" custLinFactNeighborY="-100000"/>
      <dgm:spPr/>
    </dgm:pt>
    <dgm:pt modelId="{028D6BF8-FF39-4FB4-955A-9BC5D98EAEA6}" type="pres">
      <dgm:prSet presAssocID="{C0B2BE2A-E1EE-42DE-9AE6-05EC09B59035}" presName="Child" presStyleLbl="revTx" presStyleIdx="3" presStyleCnt="4" custLinFactNeighborY="133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676F4BF-53FA-4C6D-B802-5BA68A3F93E6}" srcId="{2680123C-B178-46C5-BA42-F5C1B76D5E08}" destId="{310E86B1-216B-4A85-8431-7C6DD67BC175}" srcOrd="0" destOrd="0" parTransId="{DA5921B8-1EF6-41D8-87C4-DF593F40825E}" sibTransId="{0E1B0509-AE90-4B8A-93E6-CBCFE5674AE9}"/>
    <dgm:cxn modelId="{AB5BABBC-4E5D-4DA8-8598-4A7121890DA2}" srcId="{2680123C-B178-46C5-BA42-F5C1B76D5E08}" destId="{C0B2BE2A-E1EE-42DE-9AE6-05EC09B59035}" srcOrd="1" destOrd="0" parTransId="{71DA1F31-C46F-4C80-A48F-C29C6676941E}" sibTransId="{DF1BF75A-DAAF-4638-83C9-D331C5C973FD}"/>
    <dgm:cxn modelId="{FD1F173C-120C-4E56-97CD-DC26983AA587}" type="presOf" srcId="{310E86B1-216B-4A85-8431-7C6DD67BC175}" destId="{AC659921-14A1-4E00-AD8B-46BB1ACB7C53}" srcOrd="0" destOrd="0" presId="urn:microsoft.com/office/officeart/2011/layout/TabList"/>
    <dgm:cxn modelId="{E57E4D48-5EBB-42BD-A2D5-DF0A6CA3432F}" type="presOf" srcId="{2680123C-B178-46C5-BA42-F5C1B76D5E08}" destId="{0C2F450B-9010-498D-A064-459A191DBB72}" srcOrd="0" destOrd="0" presId="urn:microsoft.com/office/officeart/2011/layout/TabList"/>
    <dgm:cxn modelId="{F2673256-BCE8-44DE-B379-0CB1065125D6}" srcId="{C0B2BE2A-E1EE-42DE-9AE6-05EC09B59035}" destId="{CA8D7A33-977E-4CD3-BB81-24995A417565}" srcOrd="1" destOrd="0" parTransId="{DD80A508-47D7-42F7-A401-C9C67ECFFA71}" sibTransId="{26C2E7FA-770E-44BA-8276-0619AE7C2B2D}"/>
    <dgm:cxn modelId="{7B3E7018-D1DA-4B02-82DE-0D2E8C0856D4}" srcId="{C0B2BE2A-E1EE-42DE-9AE6-05EC09B59035}" destId="{F268BE3F-34A7-4C91-94C4-DAECB9944CEE}" srcOrd="2" destOrd="0" parTransId="{CFFC17F3-4862-4150-851B-D03A4FEDEF94}" sibTransId="{AE28C044-7CB2-4C7C-B1A2-CFFBA156D126}"/>
    <dgm:cxn modelId="{C54F99FA-A863-4338-BE04-241DB2661164}" type="presOf" srcId="{11F34AF1-2BAC-441D-9D4E-923AC4F00DE2}" destId="{7DEB0D92-98DD-4683-A380-25B3ADE91889}" srcOrd="0" destOrd="0" presId="urn:microsoft.com/office/officeart/2011/layout/TabList"/>
    <dgm:cxn modelId="{64F6359C-A3D2-4C65-AD96-9DD779123132}" srcId="{310E86B1-216B-4A85-8431-7C6DD67BC175}" destId="{3A5B4034-5B6C-40A1-AA35-DBBE070EA8D5}" srcOrd="0" destOrd="0" parTransId="{28DE87F5-D2B5-4FCF-A66F-4D569EE6E413}" sibTransId="{AD393DBA-880B-4CAE-8183-5105DA4953CB}"/>
    <dgm:cxn modelId="{37AA078C-80F3-4EE9-BB15-050D46E072E5}" srcId="{C0B2BE2A-E1EE-42DE-9AE6-05EC09B59035}" destId="{9CBE8528-8B03-44B6-B106-CA9FF4760E3D}" srcOrd="0" destOrd="0" parTransId="{84297388-8CE7-44FB-89AC-9C13DDEC2C51}" sibTransId="{48630C6E-2EBC-4EF3-8666-03673F8C9ADB}"/>
    <dgm:cxn modelId="{53B94FBE-5219-470D-9FA6-76105B12B29C}" type="presOf" srcId="{F268BE3F-34A7-4C91-94C4-DAECB9944CEE}" destId="{028D6BF8-FF39-4FB4-955A-9BC5D98EAEA6}" srcOrd="0" destOrd="1" presId="urn:microsoft.com/office/officeart/2011/layout/TabList"/>
    <dgm:cxn modelId="{7CCCA995-B3C9-46C3-AD02-8E570BBF9211}" type="presOf" srcId="{3A5B4034-5B6C-40A1-AA35-DBBE070EA8D5}" destId="{D7F1DA98-7E7F-481B-BD80-F208FA262874}" srcOrd="0" destOrd="0" presId="urn:microsoft.com/office/officeart/2011/layout/TabList"/>
    <dgm:cxn modelId="{47259DF1-C527-4B36-8B03-FC6686EB192D}" type="presOf" srcId="{CA8D7A33-977E-4CD3-BB81-24995A417565}" destId="{028D6BF8-FF39-4FB4-955A-9BC5D98EAEA6}" srcOrd="0" destOrd="0" presId="urn:microsoft.com/office/officeart/2011/layout/TabList"/>
    <dgm:cxn modelId="{F758BB03-2655-4B06-9FCA-E2AD60BFA31E}" srcId="{310E86B1-216B-4A85-8431-7C6DD67BC175}" destId="{11F34AF1-2BAC-441D-9D4E-923AC4F00DE2}" srcOrd="1" destOrd="0" parTransId="{45D6BDE2-DBC1-442F-96FA-21D50CC3E10C}" sibTransId="{CE657F94-C5BA-4D13-BFD6-5576D3C18DCA}"/>
    <dgm:cxn modelId="{A7AE375A-965F-4F94-93E0-5984E65CDA93}" type="presOf" srcId="{9CBE8528-8B03-44B6-B106-CA9FF4760E3D}" destId="{2607EC94-BDC8-4B88-81DF-C506ED1353DD}" srcOrd="0" destOrd="0" presId="urn:microsoft.com/office/officeart/2011/layout/TabList"/>
    <dgm:cxn modelId="{6CD4D47F-0D0D-4037-9273-852AE5E45897}" type="presOf" srcId="{C0B2BE2A-E1EE-42DE-9AE6-05EC09B59035}" destId="{1F9272EA-9230-4BB7-B77A-4FA1288311FE}" srcOrd="0" destOrd="0" presId="urn:microsoft.com/office/officeart/2011/layout/TabList"/>
    <dgm:cxn modelId="{B5A2A9F0-1C82-4065-ACE2-B045470C75FF}" type="presParOf" srcId="{0C2F450B-9010-498D-A064-459A191DBB72}" destId="{85DDC397-FCE8-4124-87D0-CD0964E32086}" srcOrd="0" destOrd="0" presId="urn:microsoft.com/office/officeart/2011/layout/TabList"/>
    <dgm:cxn modelId="{0AA575AB-4B1C-4629-8D79-D36061C3826B}" type="presParOf" srcId="{85DDC397-FCE8-4124-87D0-CD0964E32086}" destId="{D7F1DA98-7E7F-481B-BD80-F208FA262874}" srcOrd="0" destOrd="0" presId="urn:microsoft.com/office/officeart/2011/layout/TabList"/>
    <dgm:cxn modelId="{40B0D59B-4C08-438D-9FE3-7AF8805B6852}" type="presParOf" srcId="{85DDC397-FCE8-4124-87D0-CD0964E32086}" destId="{AC659921-14A1-4E00-AD8B-46BB1ACB7C53}" srcOrd="1" destOrd="0" presId="urn:microsoft.com/office/officeart/2011/layout/TabList"/>
    <dgm:cxn modelId="{650AF07B-C347-40A1-ACEB-E2471BB54FCE}" type="presParOf" srcId="{85DDC397-FCE8-4124-87D0-CD0964E32086}" destId="{7BF0ADDC-7884-4469-9AD7-6C8FD8089CA5}" srcOrd="2" destOrd="0" presId="urn:microsoft.com/office/officeart/2011/layout/TabList"/>
    <dgm:cxn modelId="{C2164634-1F15-4FC4-9609-A49230D06130}" type="presParOf" srcId="{0C2F450B-9010-498D-A064-459A191DBB72}" destId="{7DEB0D92-98DD-4683-A380-25B3ADE91889}" srcOrd="1" destOrd="0" presId="urn:microsoft.com/office/officeart/2011/layout/TabList"/>
    <dgm:cxn modelId="{BB79E082-DD1E-4F22-BFFB-744DA2A67A4C}" type="presParOf" srcId="{0C2F450B-9010-498D-A064-459A191DBB72}" destId="{2855D20A-5777-4C9B-8052-40CAAC6C0215}" srcOrd="2" destOrd="0" presId="urn:microsoft.com/office/officeart/2011/layout/TabList"/>
    <dgm:cxn modelId="{BFA613AC-DED9-4DA4-98C5-01C812B4F768}" type="presParOf" srcId="{0C2F450B-9010-498D-A064-459A191DBB72}" destId="{3E885529-7D03-4123-BAA9-2FB1BBA6823A}" srcOrd="3" destOrd="0" presId="urn:microsoft.com/office/officeart/2011/layout/TabList"/>
    <dgm:cxn modelId="{031B3845-7623-4813-B761-C9E33F263818}" type="presParOf" srcId="{3E885529-7D03-4123-BAA9-2FB1BBA6823A}" destId="{2607EC94-BDC8-4B88-81DF-C506ED1353DD}" srcOrd="0" destOrd="0" presId="urn:microsoft.com/office/officeart/2011/layout/TabList"/>
    <dgm:cxn modelId="{4DF80E9C-FD73-4F7F-978B-2F42FF838D46}" type="presParOf" srcId="{3E885529-7D03-4123-BAA9-2FB1BBA6823A}" destId="{1F9272EA-9230-4BB7-B77A-4FA1288311FE}" srcOrd="1" destOrd="0" presId="urn:microsoft.com/office/officeart/2011/layout/TabList"/>
    <dgm:cxn modelId="{D9D2A4A5-AD52-4DF0-A6E1-C0600F988184}" type="presParOf" srcId="{3E885529-7D03-4123-BAA9-2FB1BBA6823A}" destId="{2A08FB44-40C5-4E8D-8365-5EAB9394606B}" srcOrd="2" destOrd="0" presId="urn:microsoft.com/office/officeart/2011/layout/TabList"/>
    <dgm:cxn modelId="{7FF8D25A-2127-43B6-8201-27D72221ABC4}" type="presParOf" srcId="{0C2F450B-9010-498D-A064-459A191DBB72}" destId="{028D6BF8-FF39-4FB4-955A-9BC5D98EAEA6}" srcOrd="4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08FB44-40C5-4E8D-8365-5EAB9394606B}">
      <dsp:nvSpPr>
        <dsp:cNvPr id="0" name=""/>
        <dsp:cNvSpPr/>
      </dsp:nvSpPr>
      <dsp:spPr>
        <a:xfrm>
          <a:off x="0" y="2160240"/>
          <a:ext cx="792088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F0ADDC-7884-4469-9AD7-6C8FD8089CA5}">
      <dsp:nvSpPr>
        <dsp:cNvPr id="0" name=""/>
        <dsp:cNvSpPr/>
      </dsp:nvSpPr>
      <dsp:spPr>
        <a:xfrm>
          <a:off x="0" y="548031"/>
          <a:ext cx="792088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F1DA98-7E7F-481B-BD80-F208FA262874}">
      <dsp:nvSpPr>
        <dsp:cNvPr id="0" name=""/>
        <dsp:cNvSpPr/>
      </dsp:nvSpPr>
      <dsp:spPr>
        <a:xfrm>
          <a:off x="2448277" y="877"/>
          <a:ext cx="5083753" cy="547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1" kern="1200" dirty="0"/>
            <a:t>Colégio de Presidentes</a:t>
          </a:r>
          <a:endParaRPr lang="pt-BR" sz="2200" kern="1200" dirty="0"/>
        </a:p>
      </dsp:txBody>
      <dsp:txXfrm>
        <a:off x="2448277" y="877"/>
        <a:ext cx="5083753" cy="547154"/>
      </dsp:txXfrm>
    </dsp:sp>
    <dsp:sp modelId="{AC659921-14A1-4E00-AD8B-46BB1ACB7C53}">
      <dsp:nvSpPr>
        <dsp:cNvPr id="0" name=""/>
        <dsp:cNvSpPr/>
      </dsp:nvSpPr>
      <dsp:spPr>
        <a:xfrm>
          <a:off x="0" y="877"/>
          <a:ext cx="2059428" cy="547154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b="1" kern="1200" dirty="0"/>
            <a:t>2010</a:t>
          </a:r>
        </a:p>
      </dsp:txBody>
      <dsp:txXfrm>
        <a:off x="26715" y="27592"/>
        <a:ext cx="2005998" cy="520439"/>
      </dsp:txXfrm>
    </dsp:sp>
    <dsp:sp modelId="{7DEB0D92-98DD-4683-A380-25B3ADE91889}">
      <dsp:nvSpPr>
        <dsp:cNvPr id="0" name=""/>
        <dsp:cNvSpPr/>
      </dsp:nvSpPr>
      <dsp:spPr>
        <a:xfrm>
          <a:off x="0" y="633725"/>
          <a:ext cx="7920880" cy="1094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kern="1200" dirty="0"/>
            <a:t>Criação do Colégio de Entidades Regionais</a:t>
          </a:r>
        </a:p>
      </dsp:txBody>
      <dsp:txXfrm>
        <a:off x="0" y="633725"/>
        <a:ext cx="7920880" cy="1094473"/>
      </dsp:txXfrm>
    </dsp:sp>
    <dsp:sp modelId="{2607EC94-BDC8-4B88-81DF-C506ED1353DD}">
      <dsp:nvSpPr>
        <dsp:cNvPr id="0" name=""/>
        <dsp:cNvSpPr/>
      </dsp:nvSpPr>
      <dsp:spPr>
        <a:xfrm>
          <a:off x="2448277" y="1613084"/>
          <a:ext cx="5083753" cy="547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1" kern="1200" dirty="0"/>
            <a:t>CREA-SP</a:t>
          </a:r>
          <a:endParaRPr lang="pt-BR" sz="2200" kern="1200" dirty="0"/>
        </a:p>
      </dsp:txBody>
      <dsp:txXfrm>
        <a:off x="2448277" y="1613084"/>
        <a:ext cx="5083753" cy="547154"/>
      </dsp:txXfrm>
    </dsp:sp>
    <dsp:sp modelId="{1F9272EA-9230-4BB7-B77A-4FA1288311FE}">
      <dsp:nvSpPr>
        <dsp:cNvPr id="0" name=""/>
        <dsp:cNvSpPr/>
      </dsp:nvSpPr>
      <dsp:spPr>
        <a:xfrm>
          <a:off x="0" y="1613084"/>
          <a:ext cx="2059428" cy="547154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b="1" kern="1200" dirty="0"/>
            <a:t>2010</a:t>
          </a:r>
          <a:endParaRPr lang="pt-BR" sz="2900" kern="1200" dirty="0"/>
        </a:p>
      </dsp:txBody>
      <dsp:txXfrm>
        <a:off x="26715" y="1639799"/>
        <a:ext cx="2005998" cy="520439"/>
      </dsp:txXfrm>
    </dsp:sp>
    <dsp:sp modelId="{028D6BF8-FF39-4FB4-955A-9BC5D98EAEA6}">
      <dsp:nvSpPr>
        <dsp:cNvPr id="0" name=""/>
        <dsp:cNvSpPr/>
      </dsp:nvSpPr>
      <dsp:spPr>
        <a:xfrm>
          <a:off x="0" y="2217894"/>
          <a:ext cx="7920880" cy="1094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kern="1200" dirty="0"/>
            <a:t>Minuta de criação do Colégio de Entidades Paulista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kern="1200" dirty="0"/>
            <a:t>Decisão PL/SP Nº 626/2010 – Criação do Colégio de Entidades Paulista</a:t>
          </a:r>
        </a:p>
      </dsp:txBody>
      <dsp:txXfrm>
        <a:off x="0" y="2217894"/>
        <a:ext cx="7920880" cy="10944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Lista de Guias"/>
  <dgm:desc val="Use para mostrar blocos de informações não sequenciais ou agrupados. Funciona melhor para listas com uma pequena quantidade de texto de Nível 1. O primeiro Nível 2 é exibido ao lado do texto de Nível 1, e o texto de Nível 2 restante aparece sob o texto de Nível 1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/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1014"/>
            <a:ext cx="6870023" cy="5152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/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289623"/>
            <a:ext cx="7557025" cy="566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879475"/>
            <a:ext cx="3516313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1692275" y="3732213"/>
            <a:ext cx="5868988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>
                <a:latin typeface="+mn-lt"/>
              </a:rPr>
              <a:t>LINHA DO TEMPO</a:t>
            </a:r>
          </a:p>
        </p:txBody>
      </p:sp>
    </p:spTree>
    <p:extLst>
      <p:ext uri="{BB962C8B-B14F-4D97-AF65-F5344CB8AC3E}">
        <p14:creationId xmlns:p14="http://schemas.microsoft.com/office/powerpoint/2010/main" val="419258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. Rodapé Crea-S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63" y="-3444875"/>
            <a:ext cx="9167812" cy="1202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574675" y="3233738"/>
            <a:ext cx="5868988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>
                <a:latin typeface="+mn-lt"/>
              </a:rPr>
              <a:t>LINHA DO TEMPO</a:t>
            </a:r>
          </a:p>
        </p:txBody>
      </p:sp>
      <p:pic>
        <p:nvPicPr>
          <p:cNvPr id="4" name="Imagem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954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. Rodapé Crea-S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4800" y="-3435350"/>
            <a:ext cx="9167813" cy="1202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4643438" y="3233738"/>
            <a:ext cx="5870575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>
                <a:latin typeface="+mn-lt"/>
              </a:rPr>
              <a:t>LINHA DO TEMPO</a:t>
            </a:r>
          </a:p>
        </p:txBody>
      </p:sp>
      <p:pic>
        <p:nvPicPr>
          <p:cNvPr id="4" name="Imagem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517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. Rodapé Crea-S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3138" y="-458788"/>
            <a:ext cx="12022138" cy="916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468313" y="765175"/>
            <a:ext cx="5868987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>
                <a:latin typeface="+mn-lt"/>
              </a:rPr>
              <a:t>LINHA DO TEMPO</a:t>
            </a:r>
          </a:p>
        </p:txBody>
      </p:sp>
      <p:pic>
        <p:nvPicPr>
          <p:cNvPr id="4" name="Imagem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521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. Rodapé Crea-S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8602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ção 01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1611313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5" y="-1106488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241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ção 0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5" y="-1106488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024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ção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3">
            <a:extLst>
              <a:ext uri="{FF2B5EF4-FFF2-40B4-BE49-F238E27FC236}"/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5" y="-1106488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/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-1116632" y="-1322513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213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01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0">
            <a:extLst>
              <a:ext uri="{FF2B5EF4-FFF2-40B4-BE49-F238E27FC236}"/>
            </a:extLst>
          </p:cNvPr>
          <p:cNvSpPr/>
          <p:nvPr userDrawn="1"/>
        </p:nvSpPr>
        <p:spPr>
          <a:xfrm>
            <a:off x="1041400" y="1719263"/>
            <a:ext cx="7202488" cy="8262937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noFill/>
          <a:ln>
            <a:solidFill>
              <a:srgbClr val="00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" name="Retângulo 10">
            <a:extLst>
              <a:ext uri="{FF2B5EF4-FFF2-40B4-BE49-F238E27FC236}"/>
            </a:extLst>
          </p:cNvPr>
          <p:cNvSpPr/>
          <p:nvPr userDrawn="1"/>
        </p:nvSpPr>
        <p:spPr>
          <a:xfrm>
            <a:off x="822325" y="-1809750"/>
            <a:ext cx="7558088" cy="866775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" name="CaixaDeTexto 3">
            <a:extLst>
              <a:ext uri="{FF2B5EF4-FFF2-40B4-BE49-F238E27FC236}"/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" y="422275"/>
            <a:ext cx="88201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2000" b="1">
                <a:solidFill>
                  <a:srgbClr val="BFBFBF"/>
                </a:solidFill>
              </a:rPr>
              <a:t>SUGESTÃO DE AÇÕES </a:t>
            </a:r>
          </a:p>
          <a:p>
            <a:pPr algn="ctr" eaLnBrk="1" hangingPunct="1">
              <a:defRPr/>
            </a:pPr>
            <a:r>
              <a:rPr lang="pt-BR" altLang="pt-BR" sz="3200" b="1">
                <a:solidFill>
                  <a:srgbClr val="2362BF"/>
                </a:solidFill>
              </a:rPr>
              <a:t>RECEITA</a:t>
            </a:r>
          </a:p>
        </p:txBody>
      </p:sp>
      <p:pic>
        <p:nvPicPr>
          <p:cNvPr id="5" name="Imagem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46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67 1.7448 L -0.00295 -0.7168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-12309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47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7 1.26097 L -0.00573 -1.0919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" y="-117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smo 01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738" y="0"/>
            <a:ext cx="6923087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297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9"/>
          <p:cNvGrpSpPr>
            <a:grpSpLocks/>
          </p:cNvGrpSpPr>
          <p:nvPr userDrawn="1"/>
        </p:nvGrpSpPr>
        <p:grpSpPr bwMode="auto">
          <a:xfrm>
            <a:off x="4979988" y="1211263"/>
            <a:ext cx="3752850" cy="4305300"/>
            <a:chOff x="4644008" y="1931839"/>
            <a:chExt cx="3753148" cy="4305473"/>
          </a:xfrm>
        </p:grpSpPr>
        <p:grpSp>
          <p:nvGrpSpPr>
            <p:cNvPr id="3" name="Grupo 18"/>
            <p:cNvGrpSpPr>
              <a:grpSpLocks/>
            </p:cNvGrpSpPr>
            <p:nvPr userDrawn="1"/>
          </p:nvGrpSpPr>
          <p:grpSpPr bwMode="auto">
            <a:xfrm>
              <a:off x="4644008" y="1931839"/>
              <a:ext cx="3753148" cy="4305473"/>
              <a:chOff x="4644008" y="1931839"/>
              <a:chExt cx="3753148" cy="4305473"/>
            </a:xfrm>
          </p:grpSpPr>
          <p:sp>
            <p:nvSpPr>
              <p:cNvPr id="5" name="Retângulo 10">
                <a:extLst>
                  <a:ext uri="{FF2B5EF4-FFF2-40B4-BE49-F238E27FC236}"/>
                </a:extLst>
              </p:cNvPr>
              <p:cNvSpPr/>
              <p:nvPr/>
            </p:nvSpPr>
            <p:spPr bwMode="auto">
              <a:xfrm>
                <a:off x="4644008" y="1931839"/>
                <a:ext cx="3753148" cy="4305473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  <p:sp>
            <p:nvSpPr>
              <p:cNvPr id="6" name="Retângulo 10">
                <a:extLst>
                  <a:ext uri="{FF2B5EF4-FFF2-40B4-BE49-F238E27FC236}"/>
                </a:extLst>
              </p:cNvPr>
              <p:cNvSpPr/>
              <p:nvPr/>
            </p:nvSpPr>
            <p:spPr bwMode="auto">
              <a:xfrm>
                <a:off x="4896440" y="2222363"/>
                <a:ext cx="3248283" cy="3724425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</p:grpSp>
        <p:sp>
          <p:nvSpPr>
            <p:cNvPr id="4" name="Retângulo 11">
              <a:extLst>
                <a:ext uri="{FF2B5EF4-FFF2-40B4-BE49-F238E27FC236}"/>
              </a:extLst>
            </p:cNvPr>
            <p:cNvSpPr>
              <a:spLocks noChangeArrowheads="1"/>
            </p:cNvSpPr>
            <p:nvPr/>
          </p:nvSpPr>
          <p:spPr bwMode="auto">
            <a:xfrm>
              <a:off x="4896440" y="2868502"/>
              <a:ext cx="3248283" cy="2379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fontAlgn="auto">
                <a:spcAft>
                  <a:spcPts val="0"/>
                </a:spcAft>
                <a:buFont typeface="Arial" charset="0"/>
                <a:buNone/>
                <a:defRPr/>
              </a:pPr>
              <a:r>
                <a:rPr lang="pt-BR" sz="2000" b="1" dirty="0"/>
                <a:t>Formação: </a:t>
              </a:r>
              <a:br>
                <a:rPr lang="pt-BR" sz="2000" b="1" dirty="0"/>
              </a:br>
              <a:r>
                <a:rPr lang="pt-BR" sz="2000" i="1" dirty="0"/>
                <a:t>Presidentes ou representantes das Entidades Nacionais do Sistema </a:t>
              </a:r>
              <a:r>
                <a:rPr lang="pt-BR" sz="2000" i="1" dirty="0" err="1"/>
                <a:t>Confea</a:t>
              </a:r>
              <a:r>
                <a:rPr lang="pt-BR" sz="2000" i="1" dirty="0"/>
                <a:t>/Crea</a:t>
              </a:r>
              <a:endParaRPr lang="pt-BR" altLang="pt-BR" sz="2000" i="1" dirty="0"/>
            </a:p>
          </p:txBody>
        </p:sp>
      </p:grpSp>
      <p:sp>
        <p:nvSpPr>
          <p:cNvPr id="7" name="Retângulo 21">
            <a:extLst>
              <a:ext uri="{FF2B5EF4-FFF2-40B4-BE49-F238E27FC236}"/>
            </a:extLst>
          </p:cNvPr>
          <p:cNvSpPr>
            <a:spLocks noChangeArrowheads="1"/>
          </p:cNvSpPr>
          <p:nvPr userDrawn="1"/>
        </p:nvSpPr>
        <p:spPr bwMode="auto">
          <a:xfrm>
            <a:off x="838200" y="2065338"/>
            <a:ext cx="2992438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pt-BR" altLang="pt-BR" sz="2800">
              <a:solidFill>
                <a:schemeClr val="bg1"/>
              </a:solidFill>
            </a:endParaRPr>
          </a:p>
        </p:txBody>
      </p:sp>
      <p:grpSp>
        <p:nvGrpSpPr>
          <p:cNvPr id="8" name="Grupo 17"/>
          <p:cNvGrpSpPr>
            <a:grpSpLocks/>
          </p:cNvGrpSpPr>
          <p:nvPr userDrawn="1"/>
        </p:nvGrpSpPr>
        <p:grpSpPr bwMode="auto">
          <a:xfrm>
            <a:off x="611188" y="1206500"/>
            <a:ext cx="3921125" cy="4252913"/>
            <a:chOff x="147309" y="885995"/>
            <a:chExt cx="4136659" cy="4487221"/>
          </a:xfrm>
        </p:grpSpPr>
        <p:grpSp>
          <p:nvGrpSpPr>
            <p:cNvPr id="9" name="Grupo 16"/>
            <p:cNvGrpSpPr>
              <a:grpSpLocks/>
            </p:cNvGrpSpPr>
            <p:nvPr userDrawn="1"/>
          </p:nvGrpSpPr>
          <p:grpSpPr bwMode="auto">
            <a:xfrm>
              <a:off x="147309" y="885995"/>
              <a:ext cx="4136659" cy="4487221"/>
              <a:chOff x="147309" y="885995"/>
              <a:chExt cx="4136659" cy="4487221"/>
            </a:xfrm>
          </p:grpSpPr>
          <p:sp>
            <p:nvSpPr>
              <p:cNvPr id="11" name="Retângulo 10">
                <a:extLst>
                  <a:ext uri="{FF2B5EF4-FFF2-40B4-BE49-F238E27FC236}"/>
                </a:extLst>
              </p:cNvPr>
              <p:cNvSpPr/>
              <p:nvPr/>
            </p:nvSpPr>
            <p:spPr bwMode="auto">
              <a:xfrm>
                <a:off x="147309" y="885995"/>
                <a:ext cx="4136659" cy="448722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  <p:sp>
            <p:nvSpPr>
              <p:cNvPr id="12" name="Retângulo 10">
                <a:extLst>
                  <a:ext uri="{FF2B5EF4-FFF2-40B4-BE49-F238E27FC236}"/>
                </a:extLst>
              </p:cNvPr>
              <p:cNvSpPr/>
              <p:nvPr/>
            </p:nvSpPr>
            <p:spPr bwMode="auto">
              <a:xfrm>
                <a:off x="415271" y="1214287"/>
                <a:ext cx="3580638" cy="3880885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</p:grpSp>
        <p:sp>
          <p:nvSpPr>
            <p:cNvPr id="10" name="Retângulo 18">
              <a:extLst>
                <a:ext uri="{FF2B5EF4-FFF2-40B4-BE49-F238E27FC236}"/>
              </a:extLst>
            </p:cNvPr>
            <p:cNvSpPr>
              <a:spLocks noChangeArrowheads="1"/>
            </p:cNvSpPr>
            <p:nvPr/>
          </p:nvSpPr>
          <p:spPr bwMode="auto">
            <a:xfrm>
              <a:off x="921048" y="2133841"/>
              <a:ext cx="2788476" cy="787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auto">
                <a:spcAft>
                  <a:spcPts val="0"/>
                </a:spcAft>
                <a:buFont typeface="Arial" charset="0"/>
                <a:buNone/>
                <a:defRPr/>
              </a:pPr>
              <a:r>
                <a:rPr lang="pt-BR" sz="2000" b="1" dirty="0">
                  <a:solidFill>
                    <a:schemeClr val="bg1"/>
                  </a:solidFill>
                </a:rPr>
                <a:t>Coordenador: </a:t>
              </a:r>
              <a:br>
                <a:rPr lang="pt-BR" sz="2000" b="1" dirty="0">
                  <a:solidFill>
                    <a:schemeClr val="bg1"/>
                  </a:solidFill>
                </a:rPr>
              </a:br>
              <a:r>
                <a:rPr lang="pt-BR" sz="2000" dirty="0" err="1">
                  <a:solidFill>
                    <a:schemeClr val="bg1"/>
                  </a:solidFill>
                </a:rPr>
                <a:t>ffsdfsdfsd</a:t>
              </a:r>
              <a:endParaRPr lang="pt-BR" sz="2000" i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Imagem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75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Text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8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o 19"/>
          <p:cNvGrpSpPr>
            <a:grpSpLocks/>
          </p:cNvGrpSpPr>
          <p:nvPr userDrawn="1"/>
        </p:nvGrpSpPr>
        <p:grpSpPr bwMode="auto">
          <a:xfrm>
            <a:off x="4979988" y="1211263"/>
            <a:ext cx="3752850" cy="4305300"/>
            <a:chOff x="4644008" y="1931839"/>
            <a:chExt cx="3753148" cy="4305473"/>
          </a:xfrm>
        </p:grpSpPr>
        <p:grpSp>
          <p:nvGrpSpPr>
            <p:cNvPr id="4" name="Grupo 18"/>
            <p:cNvGrpSpPr>
              <a:grpSpLocks/>
            </p:cNvGrpSpPr>
            <p:nvPr userDrawn="1"/>
          </p:nvGrpSpPr>
          <p:grpSpPr bwMode="auto">
            <a:xfrm>
              <a:off x="4644008" y="1931839"/>
              <a:ext cx="3753148" cy="4305473"/>
              <a:chOff x="4644008" y="1931839"/>
              <a:chExt cx="3753148" cy="4305473"/>
            </a:xfrm>
          </p:grpSpPr>
          <p:sp>
            <p:nvSpPr>
              <p:cNvPr id="6" name="Retângulo 10">
                <a:extLst>
                  <a:ext uri="{FF2B5EF4-FFF2-40B4-BE49-F238E27FC236}"/>
                </a:extLst>
              </p:cNvPr>
              <p:cNvSpPr/>
              <p:nvPr/>
            </p:nvSpPr>
            <p:spPr bwMode="auto">
              <a:xfrm>
                <a:off x="4644008" y="1931839"/>
                <a:ext cx="3753148" cy="4305473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  <p:sp>
            <p:nvSpPr>
              <p:cNvPr id="7" name="Retângulo 10">
                <a:extLst>
                  <a:ext uri="{FF2B5EF4-FFF2-40B4-BE49-F238E27FC236}"/>
                </a:extLst>
              </p:cNvPr>
              <p:cNvSpPr/>
              <p:nvPr/>
            </p:nvSpPr>
            <p:spPr bwMode="auto">
              <a:xfrm>
                <a:off x="4896440" y="2222363"/>
                <a:ext cx="3248283" cy="3724425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</p:grpSp>
        <p:sp>
          <p:nvSpPr>
            <p:cNvPr id="5" name="Retângulo 11">
              <a:extLst>
                <a:ext uri="{FF2B5EF4-FFF2-40B4-BE49-F238E27FC236}"/>
              </a:extLst>
            </p:cNvPr>
            <p:cNvSpPr>
              <a:spLocks noChangeArrowheads="1"/>
            </p:cNvSpPr>
            <p:nvPr/>
          </p:nvSpPr>
          <p:spPr bwMode="auto">
            <a:xfrm>
              <a:off x="4896440" y="2868502"/>
              <a:ext cx="3248283" cy="2379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fontAlgn="auto">
                <a:spcAft>
                  <a:spcPts val="0"/>
                </a:spcAft>
                <a:buFont typeface="Arial" charset="0"/>
                <a:buNone/>
                <a:defRPr/>
              </a:pPr>
              <a:r>
                <a:rPr lang="pt-BR" sz="2000" b="1" dirty="0"/>
                <a:t>Formação: </a:t>
              </a:r>
              <a:br>
                <a:rPr lang="pt-BR" sz="2000" b="1" dirty="0"/>
              </a:br>
              <a:r>
                <a:rPr lang="pt-BR" sz="2000" i="1" dirty="0"/>
                <a:t>Presidentes ou representantes das Entidades Nacionais do Sistema </a:t>
              </a:r>
              <a:r>
                <a:rPr lang="pt-BR" sz="2000" i="1" dirty="0" err="1"/>
                <a:t>Confea</a:t>
              </a:r>
              <a:r>
                <a:rPr lang="pt-BR" sz="2000" i="1" dirty="0"/>
                <a:t>/Crea</a:t>
              </a:r>
              <a:endParaRPr lang="pt-BR" altLang="pt-BR" sz="2000" i="1" dirty="0"/>
            </a:p>
          </p:txBody>
        </p:sp>
      </p:grpSp>
      <p:sp>
        <p:nvSpPr>
          <p:cNvPr id="8" name="Retângulo 21">
            <a:extLst>
              <a:ext uri="{FF2B5EF4-FFF2-40B4-BE49-F238E27FC236}"/>
            </a:extLst>
          </p:cNvPr>
          <p:cNvSpPr>
            <a:spLocks noChangeArrowheads="1"/>
          </p:cNvSpPr>
          <p:nvPr userDrawn="1"/>
        </p:nvSpPr>
        <p:spPr bwMode="auto">
          <a:xfrm>
            <a:off x="838200" y="2065338"/>
            <a:ext cx="2992438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pt-BR" altLang="pt-BR" sz="2800">
              <a:solidFill>
                <a:schemeClr val="bg1"/>
              </a:solidFill>
            </a:endParaRPr>
          </a:p>
        </p:txBody>
      </p:sp>
      <p:grpSp>
        <p:nvGrpSpPr>
          <p:cNvPr id="9" name="Grupo 17"/>
          <p:cNvGrpSpPr>
            <a:grpSpLocks/>
          </p:cNvGrpSpPr>
          <p:nvPr userDrawn="1"/>
        </p:nvGrpSpPr>
        <p:grpSpPr bwMode="auto">
          <a:xfrm>
            <a:off x="579438" y="1192213"/>
            <a:ext cx="3921125" cy="4252912"/>
            <a:chOff x="147309" y="885995"/>
            <a:chExt cx="4136659" cy="4487221"/>
          </a:xfrm>
        </p:grpSpPr>
        <p:grpSp>
          <p:nvGrpSpPr>
            <p:cNvPr id="10" name="Grupo 16"/>
            <p:cNvGrpSpPr>
              <a:grpSpLocks/>
            </p:cNvGrpSpPr>
            <p:nvPr userDrawn="1"/>
          </p:nvGrpSpPr>
          <p:grpSpPr bwMode="auto">
            <a:xfrm>
              <a:off x="147309" y="885995"/>
              <a:ext cx="4136659" cy="4487221"/>
              <a:chOff x="147309" y="885995"/>
              <a:chExt cx="4136659" cy="4487221"/>
            </a:xfrm>
          </p:grpSpPr>
          <p:sp>
            <p:nvSpPr>
              <p:cNvPr id="12" name="Retângulo 10">
                <a:extLst>
                  <a:ext uri="{FF2B5EF4-FFF2-40B4-BE49-F238E27FC236}"/>
                </a:extLst>
              </p:cNvPr>
              <p:cNvSpPr/>
              <p:nvPr/>
            </p:nvSpPr>
            <p:spPr bwMode="auto">
              <a:xfrm>
                <a:off x="147309" y="885995"/>
                <a:ext cx="4136659" cy="448722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  <p:sp>
            <p:nvSpPr>
              <p:cNvPr id="13" name="Retângulo 10">
                <a:extLst>
                  <a:ext uri="{FF2B5EF4-FFF2-40B4-BE49-F238E27FC236}"/>
                </a:extLst>
              </p:cNvPr>
              <p:cNvSpPr/>
              <p:nvPr/>
            </p:nvSpPr>
            <p:spPr bwMode="auto">
              <a:xfrm>
                <a:off x="415271" y="1189162"/>
                <a:ext cx="3580638" cy="3880886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noFill/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dirty="0"/>
              </a:p>
            </p:txBody>
          </p:sp>
        </p:grpSp>
        <p:sp>
          <p:nvSpPr>
            <p:cNvPr id="11" name="Retângulo 18">
              <a:extLst>
                <a:ext uri="{FF2B5EF4-FFF2-40B4-BE49-F238E27FC236}"/>
              </a:extLst>
            </p:cNvPr>
            <p:cNvSpPr>
              <a:spLocks noChangeArrowheads="1"/>
            </p:cNvSpPr>
            <p:nvPr/>
          </p:nvSpPr>
          <p:spPr bwMode="auto">
            <a:xfrm>
              <a:off x="921048" y="2133841"/>
              <a:ext cx="2788476" cy="745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fontAlgn="auto">
                <a:spcAft>
                  <a:spcPts val="0"/>
                </a:spcAft>
                <a:buFont typeface="Arial" charset="0"/>
                <a:buNone/>
                <a:defRPr/>
              </a:pPr>
              <a:r>
                <a:rPr lang="pt-BR" sz="2000" b="1" dirty="0">
                  <a:solidFill>
                    <a:sysClr val="windowText" lastClr="000000"/>
                  </a:solidFill>
                </a:rPr>
                <a:t>Coordenador: </a:t>
              </a:r>
              <a:br>
                <a:rPr lang="pt-BR" sz="2000" b="1" dirty="0">
                  <a:solidFill>
                    <a:sysClr val="windowText" lastClr="000000"/>
                  </a:solidFill>
                </a:rPr>
              </a:br>
              <a:r>
                <a:rPr lang="pt-BR" sz="2000" dirty="0" err="1">
                  <a:solidFill>
                    <a:sysClr val="windowText" lastClr="000000"/>
                  </a:solidFill>
                </a:rPr>
                <a:t>ffsdfsdfsd</a:t>
              </a:r>
              <a:endParaRPr lang="pt-BR" sz="2000" i="1" dirty="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2907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o 5"/>
          <p:cNvGrpSpPr>
            <a:grpSpLocks/>
          </p:cNvGrpSpPr>
          <p:nvPr userDrawn="1"/>
        </p:nvGrpSpPr>
        <p:grpSpPr bwMode="auto">
          <a:xfrm>
            <a:off x="684213" y="404813"/>
            <a:ext cx="2476500" cy="2840037"/>
            <a:chOff x="1691680" y="948342"/>
            <a:chExt cx="2476609" cy="2840698"/>
          </a:xfrm>
        </p:grpSpPr>
        <p:grpSp>
          <p:nvGrpSpPr>
            <p:cNvPr id="4" name="Grupo 17"/>
            <p:cNvGrpSpPr>
              <a:grpSpLocks/>
            </p:cNvGrpSpPr>
            <p:nvPr/>
          </p:nvGrpSpPr>
          <p:grpSpPr bwMode="auto">
            <a:xfrm>
              <a:off x="1691680" y="948342"/>
              <a:ext cx="2476609" cy="2840698"/>
              <a:chOff x="611560" y="343147"/>
              <a:chExt cx="5372728" cy="6162578"/>
            </a:xfrm>
          </p:grpSpPr>
          <p:sp>
            <p:nvSpPr>
              <p:cNvPr id="6" name="Retângulo 10">
                <a:extLst>
                  <a:ext uri="{FF2B5EF4-FFF2-40B4-BE49-F238E27FC236}"/>
                </a:extLst>
              </p:cNvPr>
              <p:cNvSpPr/>
              <p:nvPr/>
            </p:nvSpPr>
            <p:spPr>
              <a:xfrm>
                <a:off x="611560" y="343147"/>
                <a:ext cx="5372728" cy="6162578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7" name="Retângulo 10">
                <a:extLst>
                  <a:ext uri="{FF2B5EF4-FFF2-40B4-BE49-F238E27FC236}"/>
                </a:extLst>
              </p:cNvPr>
              <p:cNvSpPr/>
              <p:nvPr/>
            </p:nvSpPr>
            <p:spPr>
              <a:xfrm>
                <a:off x="973185" y="794402"/>
                <a:ext cx="4649476" cy="532896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8" name="Retângulo 21">
                <a:extLst>
                  <a:ext uri="{FF2B5EF4-FFF2-40B4-BE49-F238E27FC236}"/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9043" y="1731362"/>
                <a:ext cx="3888339" cy="1446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fontAlgn="auto" hangingPunct="1">
                  <a:spcBef>
                    <a:spcPct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pt-BR" altLang="pt-BR" sz="2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" name="Retângulo 18">
              <a:extLst>
                <a:ext uri="{FF2B5EF4-FFF2-40B4-BE49-F238E27FC236}"/>
              </a:extLst>
            </p:cNvPr>
            <p:cNvSpPr>
              <a:spLocks noChangeArrowheads="1"/>
            </p:cNvSpPr>
            <p:nvPr/>
          </p:nvSpPr>
          <p:spPr bwMode="auto">
            <a:xfrm>
              <a:off x="1858374" y="1885185"/>
              <a:ext cx="2143219" cy="1014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pt-BR" altLang="pt-BR" b="1" dirty="0">
                  <a:solidFill>
                    <a:schemeClr val="bg1"/>
                  </a:solidFill>
                </a:rPr>
                <a:t>CDER</a:t>
              </a:r>
            </a:p>
            <a:p>
              <a:pPr algn="ctr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pt-BR" altLang="pt-BR" sz="1400" b="1" dirty="0">
                  <a:solidFill>
                    <a:schemeClr val="bg1"/>
                  </a:solidFill>
                </a:rPr>
                <a:t>Colégio de Entidades Regionais </a:t>
              </a:r>
            </a:p>
          </p:txBody>
        </p:sp>
      </p:grpSp>
      <p:grpSp>
        <p:nvGrpSpPr>
          <p:cNvPr id="9" name="Grupo 11"/>
          <p:cNvGrpSpPr>
            <a:grpSpLocks/>
          </p:cNvGrpSpPr>
          <p:nvPr userDrawn="1"/>
        </p:nvGrpSpPr>
        <p:grpSpPr bwMode="auto">
          <a:xfrm>
            <a:off x="3276600" y="695325"/>
            <a:ext cx="5372100" cy="6162675"/>
            <a:chOff x="611560" y="343147"/>
            <a:chExt cx="5372728" cy="6162578"/>
          </a:xfrm>
        </p:grpSpPr>
        <p:sp>
          <p:nvSpPr>
            <p:cNvPr id="10" name="Retângulo 10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11560" y="343147"/>
              <a:ext cx="5372728" cy="6162578"/>
            </a:xfrm>
            <a:custGeom>
              <a:avLst/>
              <a:gdLst>
                <a:gd name="connsiteX0" fmla="*/ 0 w 1380240"/>
                <a:gd name="connsiteY0" fmla="*/ 0 h 1700118"/>
                <a:gd name="connsiteX1" fmla="*/ 1380240 w 1380240"/>
                <a:gd name="connsiteY1" fmla="*/ 0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905089 w 1380240"/>
                <a:gd name="connsiteY1" fmla="*/ 837434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1194055 w 1380240"/>
                <a:gd name="connsiteY1" fmla="*/ 449831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0 w 2268375"/>
                <a:gd name="connsiteY3" fmla="*/ 2060904 h 2060904"/>
                <a:gd name="connsiteX4" fmla="*/ 888135 w 2268375"/>
                <a:gd name="connsiteY4" fmla="*/ 0 h 2060904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1351109 w 2268375"/>
                <a:gd name="connsiteY3" fmla="*/ 1854305 h 2060904"/>
                <a:gd name="connsiteX4" fmla="*/ 0 w 2268375"/>
                <a:gd name="connsiteY4" fmla="*/ 2060904 h 2060904"/>
                <a:gd name="connsiteX5" fmla="*/ 888135 w 2268375"/>
                <a:gd name="connsiteY5" fmla="*/ 0 h 2060904"/>
                <a:gd name="connsiteX0" fmla="*/ 888135 w 2268375"/>
                <a:gd name="connsiteY0" fmla="*/ 0 h 2584209"/>
                <a:gd name="connsiteX1" fmla="*/ 2082190 w 2268375"/>
                <a:gd name="connsiteY1" fmla="*/ 449831 h 2584209"/>
                <a:gd name="connsiteX2" fmla="*/ 2268375 w 2268375"/>
                <a:gd name="connsiteY2" fmla="*/ 1700118 h 2584209"/>
                <a:gd name="connsiteX3" fmla="*/ 1240074 w 2268375"/>
                <a:gd name="connsiteY3" fmla="*/ 2584209 h 2584209"/>
                <a:gd name="connsiteX4" fmla="*/ 0 w 2268375"/>
                <a:gd name="connsiteY4" fmla="*/ 2060904 h 2584209"/>
                <a:gd name="connsiteX5" fmla="*/ 888135 w 2268375"/>
                <a:gd name="connsiteY5" fmla="*/ 0 h 2584209"/>
                <a:gd name="connsiteX0" fmla="*/ 888135 w 2253880"/>
                <a:gd name="connsiteY0" fmla="*/ 0 h 2584209"/>
                <a:gd name="connsiteX1" fmla="*/ 2082190 w 2253880"/>
                <a:gd name="connsiteY1" fmla="*/ 449831 h 2584209"/>
                <a:gd name="connsiteX2" fmla="*/ 2253880 w 2253880"/>
                <a:gd name="connsiteY2" fmla="*/ 1765914 h 2584209"/>
                <a:gd name="connsiteX3" fmla="*/ 1240074 w 2253880"/>
                <a:gd name="connsiteY3" fmla="*/ 2584209 h 2584209"/>
                <a:gd name="connsiteX4" fmla="*/ 0 w 2253880"/>
                <a:gd name="connsiteY4" fmla="*/ 2060904 h 2584209"/>
                <a:gd name="connsiteX5" fmla="*/ 888135 w 2253880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888135 w 2283369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475015 w 2283369"/>
                <a:gd name="connsiteY5" fmla="*/ 1005330 h 2584209"/>
                <a:gd name="connsiteX6" fmla="*/ 888135 w 2283369"/>
                <a:gd name="connsiteY6" fmla="*/ 0 h 2584209"/>
                <a:gd name="connsiteX0" fmla="*/ 1060341 w 2455575"/>
                <a:gd name="connsiteY0" fmla="*/ 0 h 2584209"/>
                <a:gd name="connsiteX1" fmla="*/ 2254396 w 2455575"/>
                <a:gd name="connsiteY1" fmla="*/ 449831 h 2584209"/>
                <a:gd name="connsiteX2" fmla="*/ 2455575 w 2455575"/>
                <a:gd name="connsiteY2" fmla="*/ 1775804 h 2584209"/>
                <a:gd name="connsiteX3" fmla="*/ 1412280 w 2455575"/>
                <a:gd name="connsiteY3" fmla="*/ 2584209 h 2584209"/>
                <a:gd name="connsiteX4" fmla="*/ 172206 w 2455575"/>
                <a:gd name="connsiteY4" fmla="*/ 2060904 h 2584209"/>
                <a:gd name="connsiteX5" fmla="*/ 0 w 2455575"/>
                <a:gd name="connsiteY5" fmla="*/ 775660 h 2584209"/>
                <a:gd name="connsiteX6" fmla="*/ 1060341 w 2455575"/>
                <a:gd name="connsiteY6" fmla="*/ 0 h 2584209"/>
                <a:gd name="connsiteX0" fmla="*/ 1042277 w 2455575"/>
                <a:gd name="connsiteY0" fmla="*/ 0 h 2635690"/>
                <a:gd name="connsiteX1" fmla="*/ 2254396 w 2455575"/>
                <a:gd name="connsiteY1" fmla="*/ 501312 h 2635690"/>
                <a:gd name="connsiteX2" fmla="*/ 2455575 w 2455575"/>
                <a:gd name="connsiteY2" fmla="*/ 1827285 h 2635690"/>
                <a:gd name="connsiteX3" fmla="*/ 1412280 w 2455575"/>
                <a:gd name="connsiteY3" fmla="*/ 2635690 h 2635690"/>
                <a:gd name="connsiteX4" fmla="*/ 172206 w 2455575"/>
                <a:gd name="connsiteY4" fmla="*/ 2112385 h 2635690"/>
                <a:gd name="connsiteX5" fmla="*/ 0 w 2455575"/>
                <a:gd name="connsiteY5" fmla="*/ 827141 h 2635690"/>
                <a:gd name="connsiteX6" fmla="*/ 1042277 w 2455575"/>
                <a:gd name="connsiteY6" fmla="*/ 0 h 2635690"/>
                <a:gd name="connsiteX0" fmla="*/ 1249311 w 2455575"/>
                <a:gd name="connsiteY0" fmla="*/ 0 h 2627063"/>
                <a:gd name="connsiteX1" fmla="*/ 2254396 w 2455575"/>
                <a:gd name="connsiteY1" fmla="*/ 492685 h 2627063"/>
                <a:gd name="connsiteX2" fmla="*/ 2455575 w 2455575"/>
                <a:gd name="connsiteY2" fmla="*/ 1818658 h 2627063"/>
                <a:gd name="connsiteX3" fmla="*/ 1412280 w 2455575"/>
                <a:gd name="connsiteY3" fmla="*/ 2627063 h 2627063"/>
                <a:gd name="connsiteX4" fmla="*/ 172206 w 2455575"/>
                <a:gd name="connsiteY4" fmla="*/ 2103758 h 2627063"/>
                <a:gd name="connsiteX5" fmla="*/ 0 w 2455575"/>
                <a:gd name="connsiteY5" fmla="*/ 818514 h 2627063"/>
                <a:gd name="connsiteX6" fmla="*/ 1249311 w 2455575"/>
                <a:gd name="connsiteY6" fmla="*/ 0 h 2627063"/>
                <a:gd name="connsiteX0" fmla="*/ 1171673 w 2377937"/>
                <a:gd name="connsiteY0" fmla="*/ 0 h 2627063"/>
                <a:gd name="connsiteX1" fmla="*/ 2176758 w 2377937"/>
                <a:gd name="connsiteY1" fmla="*/ 492685 h 2627063"/>
                <a:gd name="connsiteX2" fmla="*/ 2377937 w 2377937"/>
                <a:gd name="connsiteY2" fmla="*/ 1818658 h 2627063"/>
                <a:gd name="connsiteX3" fmla="*/ 1334642 w 2377937"/>
                <a:gd name="connsiteY3" fmla="*/ 2627063 h 2627063"/>
                <a:gd name="connsiteX4" fmla="*/ 94568 w 2377937"/>
                <a:gd name="connsiteY4" fmla="*/ 2103758 h 2627063"/>
                <a:gd name="connsiteX5" fmla="*/ 0 w 2377937"/>
                <a:gd name="connsiteY5" fmla="*/ 576974 h 2627063"/>
                <a:gd name="connsiteX6" fmla="*/ 1171673 w 2377937"/>
                <a:gd name="connsiteY6" fmla="*/ 0 h 2627063"/>
                <a:gd name="connsiteX0" fmla="*/ 1171996 w 2378260"/>
                <a:gd name="connsiteY0" fmla="*/ 0 h 2627063"/>
                <a:gd name="connsiteX1" fmla="*/ 2177081 w 2378260"/>
                <a:gd name="connsiteY1" fmla="*/ 492685 h 2627063"/>
                <a:gd name="connsiteX2" fmla="*/ 2378260 w 2378260"/>
                <a:gd name="connsiteY2" fmla="*/ 1818658 h 2627063"/>
                <a:gd name="connsiteX3" fmla="*/ 1334965 w 2378260"/>
                <a:gd name="connsiteY3" fmla="*/ 2627063 h 2627063"/>
                <a:gd name="connsiteX4" fmla="*/ 0 w 2378260"/>
                <a:gd name="connsiteY4" fmla="*/ 2095132 h 2627063"/>
                <a:gd name="connsiteX5" fmla="*/ 323 w 2378260"/>
                <a:gd name="connsiteY5" fmla="*/ 576974 h 2627063"/>
                <a:gd name="connsiteX6" fmla="*/ 1171996 w 2378260"/>
                <a:gd name="connsiteY6" fmla="*/ 0 h 2627063"/>
                <a:gd name="connsiteX0" fmla="*/ 1171996 w 2401368"/>
                <a:gd name="connsiteY0" fmla="*/ 0 h 2627063"/>
                <a:gd name="connsiteX1" fmla="*/ 2401368 w 2401368"/>
                <a:gd name="connsiteY1" fmla="*/ 535817 h 2627063"/>
                <a:gd name="connsiteX2" fmla="*/ 2378260 w 2401368"/>
                <a:gd name="connsiteY2" fmla="*/ 1818658 h 2627063"/>
                <a:gd name="connsiteX3" fmla="*/ 1334965 w 2401368"/>
                <a:gd name="connsiteY3" fmla="*/ 2627063 h 2627063"/>
                <a:gd name="connsiteX4" fmla="*/ 0 w 2401368"/>
                <a:gd name="connsiteY4" fmla="*/ 2095132 h 2627063"/>
                <a:gd name="connsiteX5" fmla="*/ 323 w 2401368"/>
                <a:gd name="connsiteY5" fmla="*/ 576974 h 2627063"/>
                <a:gd name="connsiteX6" fmla="*/ 1171996 w 2401368"/>
                <a:gd name="connsiteY6" fmla="*/ 0 h 2627063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78260 w 2401368"/>
                <a:gd name="connsiteY2" fmla="*/ 1887670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52381 w 2401368"/>
                <a:gd name="connsiteY2" fmla="*/ 2215474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95513 w 2401368"/>
                <a:gd name="connsiteY2" fmla="*/ 2206848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180622 w 2401368"/>
                <a:gd name="connsiteY0" fmla="*/ 0 h 2765087"/>
                <a:gd name="connsiteX1" fmla="*/ 2401368 w 2401368"/>
                <a:gd name="connsiteY1" fmla="*/ 673841 h 2765087"/>
                <a:gd name="connsiteX2" fmla="*/ 2395513 w 2401368"/>
                <a:gd name="connsiteY2" fmla="*/ 2275860 h 2765087"/>
                <a:gd name="connsiteX3" fmla="*/ 1334965 w 2401368"/>
                <a:gd name="connsiteY3" fmla="*/ 2765087 h 2765087"/>
                <a:gd name="connsiteX4" fmla="*/ 0 w 2401368"/>
                <a:gd name="connsiteY4" fmla="*/ 2233156 h 2765087"/>
                <a:gd name="connsiteX5" fmla="*/ 323 w 2401368"/>
                <a:gd name="connsiteY5" fmla="*/ 714998 h 2765087"/>
                <a:gd name="connsiteX6" fmla="*/ 1180622 w 2401368"/>
                <a:gd name="connsiteY6" fmla="*/ 0 h 2765087"/>
                <a:gd name="connsiteX0" fmla="*/ 1180622 w 2401368"/>
                <a:gd name="connsiteY0" fmla="*/ 0 h 2868604"/>
                <a:gd name="connsiteX1" fmla="*/ 2401368 w 2401368"/>
                <a:gd name="connsiteY1" fmla="*/ 673841 h 2868604"/>
                <a:gd name="connsiteX2" fmla="*/ 2395513 w 2401368"/>
                <a:gd name="connsiteY2" fmla="*/ 2275860 h 2868604"/>
                <a:gd name="connsiteX3" fmla="*/ 1274580 w 2401368"/>
                <a:gd name="connsiteY3" fmla="*/ 2868604 h 2868604"/>
                <a:gd name="connsiteX4" fmla="*/ 0 w 2401368"/>
                <a:gd name="connsiteY4" fmla="*/ 2233156 h 2868604"/>
                <a:gd name="connsiteX5" fmla="*/ 323 w 2401368"/>
                <a:gd name="connsiteY5" fmla="*/ 714998 h 2868604"/>
                <a:gd name="connsiteX6" fmla="*/ 1180622 w 2401368"/>
                <a:gd name="connsiteY6" fmla="*/ 0 h 2868604"/>
                <a:gd name="connsiteX0" fmla="*/ 1180622 w 2401368"/>
                <a:gd name="connsiteY0" fmla="*/ 0 h 2773714"/>
                <a:gd name="connsiteX1" fmla="*/ 2401368 w 2401368"/>
                <a:gd name="connsiteY1" fmla="*/ 673841 h 2773714"/>
                <a:gd name="connsiteX2" fmla="*/ 2395513 w 2401368"/>
                <a:gd name="connsiteY2" fmla="*/ 2275860 h 2773714"/>
                <a:gd name="connsiteX3" fmla="*/ 1274580 w 2401368"/>
                <a:gd name="connsiteY3" fmla="*/ 2773714 h 2773714"/>
                <a:gd name="connsiteX4" fmla="*/ 0 w 2401368"/>
                <a:gd name="connsiteY4" fmla="*/ 2233156 h 2773714"/>
                <a:gd name="connsiteX5" fmla="*/ 323 w 2401368"/>
                <a:gd name="connsiteY5" fmla="*/ 714998 h 2773714"/>
                <a:gd name="connsiteX6" fmla="*/ 1180622 w 2401368"/>
                <a:gd name="connsiteY6" fmla="*/ 0 h 2773714"/>
                <a:gd name="connsiteX0" fmla="*/ 1197875 w 2401368"/>
                <a:gd name="connsiteY0" fmla="*/ 0 h 2670197"/>
                <a:gd name="connsiteX1" fmla="*/ 2401368 w 2401368"/>
                <a:gd name="connsiteY1" fmla="*/ 570324 h 2670197"/>
                <a:gd name="connsiteX2" fmla="*/ 2395513 w 2401368"/>
                <a:gd name="connsiteY2" fmla="*/ 2172343 h 2670197"/>
                <a:gd name="connsiteX3" fmla="*/ 1274580 w 2401368"/>
                <a:gd name="connsiteY3" fmla="*/ 2670197 h 2670197"/>
                <a:gd name="connsiteX4" fmla="*/ 0 w 2401368"/>
                <a:gd name="connsiteY4" fmla="*/ 2129639 h 2670197"/>
                <a:gd name="connsiteX5" fmla="*/ 323 w 2401368"/>
                <a:gd name="connsiteY5" fmla="*/ 611481 h 2670197"/>
                <a:gd name="connsiteX6" fmla="*/ 1197875 w 2401368"/>
                <a:gd name="connsiteY6" fmla="*/ 0 h 2670197"/>
                <a:gd name="connsiteX0" fmla="*/ 1249633 w 2401368"/>
                <a:gd name="connsiteY0" fmla="*/ 0 h 2652944"/>
                <a:gd name="connsiteX1" fmla="*/ 2401368 w 2401368"/>
                <a:gd name="connsiteY1" fmla="*/ 553071 h 2652944"/>
                <a:gd name="connsiteX2" fmla="*/ 2395513 w 2401368"/>
                <a:gd name="connsiteY2" fmla="*/ 2155090 h 2652944"/>
                <a:gd name="connsiteX3" fmla="*/ 1274580 w 2401368"/>
                <a:gd name="connsiteY3" fmla="*/ 2652944 h 2652944"/>
                <a:gd name="connsiteX4" fmla="*/ 0 w 2401368"/>
                <a:gd name="connsiteY4" fmla="*/ 2112386 h 2652944"/>
                <a:gd name="connsiteX5" fmla="*/ 323 w 2401368"/>
                <a:gd name="connsiteY5" fmla="*/ 594228 h 2652944"/>
                <a:gd name="connsiteX6" fmla="*/ 1249633 w 2401368"/>
                <a:gd name="connsiteY6" fmla="*/ 0 h 2652944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74580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14195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721956"/>
                <a:gd name="connsiteX1" fmla="*/ 2401368 w 2401368"/>
                <a:gd name="connsiteY1" fmla="*/ 544445 h 2721956"/>
                <a:gd name="connsiteX2" fmla="*/ 2395513 w 2401368"/>
                <a:gd name="connsiteY2" fmla="*/ 2146464 h 2721956"/>
                <a:gd name="connsiteX3" fmla="*/ 1214195 w 2401368"/>
                <a:gd name="connsiteY3" fmla="*/ 2721956 h 2721956"/>
                <a:gd name="connsiteX4" fmla="*/ 0 w 2401368"/>
                <a:gd name="connsiteY4" fmla="*/ 2103760 h 2721956"/>
                <a:gd name="connsiteX5" fmla="*/ 323 w 2401368"/>
                <a:gd name="connsiteY5" fmla="*/ 585602 h 2721956"/>
                <a:gd name="connsiteX6" fmla="*/ 1215128 w 2401368"/>
                <a:gd name="connsiteY6" fmla="*/ 0 h 2721956"/>
                <a:gd name="connsiteX0" fmla="*/ 1215128 w 2401368"/>
                <a:gd name="connsiteY0" fmla="*/ 0 h 2765088"/>
                <a:gd name="connsiteX1" fmla="*/ 2401368 w 2401368"/>
                <a:gd name="connsiteY1" fmla="*/ 544445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78260 w 2401368"/>
                <a:gd name="connsiteY2" fmla="*/ 2155090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4500"/>
                <a:gd name="connsiteY0" fmla="*/ 0 h 2765088"/>
                <a:gd name="connsiteX1" fmla="*/ 2401368 w 2404500"/>
                <a:gd name="connsiteY1" fmla="*/ 578951 h 2765088"/>
                <a:gd name="connsiteX2" fmla="*/ 2404139 w 2404500"/>
                <a:gd name="connsiteY2" fmla="*/ 2146464 h 2765088"/>
                <a:gd name="connsiteX3" fmla="*/ 1205569 w 2404500"/>
                <a:gd name="connsiteY3" fmla="*/ 2765088 h 2765088"/>
                <a:gd name="connsiteX4" fmla="*/ 0 w 2404500"/>
                <a:gd name="connsiteY4" fmla="*/ 2103760 h 2765088"/>
                <a:gd name="connsiteX5" fmla="*/ 323 w 2404500"/>
                <a:gd name="connsiteY5" fmla="*/ 585602 h 2765088"/>
                <a:gd name="connsiteX6" fmla="*/ 1215128 w 2404500"/>
                <a:gd name="connsiteY6" fmla="*/ 0 h 2765088"/>
                <a:gd name="connsiteX0" fmla="*/ 1215128 w 2435874"/>
                <a:gd name="connsiteY0" fmla="*/ 0 h 2765088"/>
                <a:gd name="connsiteX1" fmla="*/ 2435874 w 2435874"/>
                <a:gd name="connsiteY1" fmla="*/ 561698 h 2765088"/>
                <a:gd name="connsiteX2" fmla="*/ 2404139 w 2435874"/>
                <a:gd name="connsiteY2" fmla="*/ 2146464 h 2765088"/>
                <a:gd name="connsiteX3" fmla="*/ 1205569 w 2435874"/>
                <a:gd name="connsiteY3" fmla="*/ 2765088 h 2765088"/>
                <a:gd name="connsiteX4" fmla="*/ 0 w 2435874"/>
                <a:gd name="connsiteY4" fmla="*/ 2103760 h 2765088"/>
                <a:gd name="connsiteX5" fmla="*/ 323 w 2435874"/>
                <a:gd name="connsiteY5" fmla="*/ 585602 h 2765088"/>
                <a:gd name="connsiteX6" fmla="*/ 1215128 w 2435874"/>
                <a:gd name="connsiteY6" fmla="*/ 0 h 2765088"/>
                <a:gd name="connsiteX0" fmla="*/ 1215128 w 2447443"/>
                <a:gd name="connsiteY0" fmla="*/ 0 h 2765088"/>
                <a:gd name="connsiteX1" fmla="*/ 2435874 w 2447443"/>
                <a:gd name="connsiteY1" fmla="*/ 561698 h 2765088"/>
                <a:gd name="connsiteX2" fmla="*/ 2447271 w 2447443"/>
                <a:gd name="connsiteY2" fmla="*/ 2155090 h 2765088"/>
                <a:gd name="connsiteX3" fmla="*/ 1205569 w 2447443"/>
                <a:gd name="connsiteY3" fmla="*/ 2765088 h 2765088"/>
                <a:gd name="connsiteX4" fmla="*/ 0 w 2447443"/>
                <a:gd name="connsiteY4" fmla="*/ 2103760 h 2765088"/>
                <a:gd name="connsiteX5" fmla="*/ 323 w 2447443"/>
                <a:gd name="connsiteY5" fmla="*/ 585602 h 2765088"/>
                <a:gd name="connsiteX6" fmla="*/ 1215128 w 2447443"/>
                <a:gd name="connsiteY6" fmla="*/ 0 h 2765088"/>
                <a:gd name="connsiteX0" fmla="*/ 1215128 w 2447513"/>
                <a:gd name="connsiteY0" fmla="*/ 0 h 2765088"/>
                <a:gd name="connsiteX1" fmla="*/ 2440636 w 2447513"/>
                <a:gd name="connsiteY1" fmla="*/ 490261 h 2765088"/>
                <a:gd name="connsiteX2" fmla="*/ 2447271 w 2447513"/>
                <a:gd name="connsiteY2" fmla="*/ 2155090 h 2765088"/>
                <a:gd name="connsiteX3" fmla="*/ 1205569 w 2447513"/>
                <a:gd name="connsiteY3" fmla="*/ 2765088 h 2765088"/>
                <a:gd name="connsiteX4" fmla="*/ 0 w 2447513"/>
                <a:gd name="connsiteY4" fmla="*/ 2103760 h 2765088"/>
                <a:gd name="connsiteX5" fmla="*/ 323 w 2447513"/>
                <a:gd name="connsiteY5" fmla="*/ 585602 h 2765088"/>
                <a:gd name="connsiteX6" fmla="*/ 1215128 w 2447513"/>
                <a:gd name="connsiteY6" fmla="*/ 0 h 2765088"/>
                <a:gd name="connsiteX0" fmla="*/ 1215128 w 2450161"/>
                <a:gd name="connsiteY0" fmla="*/ 0 h 2765088"/>
                <a:gd name="connsiteX1" fmla="*/ 2450161 w 2450161"/>
                <a:gd name="connsiteY1" fmla="*/ 580748 h 2765088"/>
                <a:gd name="connsiteX2" fmla="*/ 2447271 w 2450161"/>
                <a:gd name="connsiteY2" fmla="*/ 2155090 h 2765088"/>
                <a:gd name="connsiteX3" fmla="*/ 1205569 w 2450161"/>
                <a:gd name="connsiteY3" fmla="*/ 2765088 h 2765088"/>
                <a:gd name="connsiteX4" fmla="*/ 0 w 2450161"/>
                <a:gd name="connsiteY4" fmla="*/ 2103760 h 2765088"/>
                <a:gd name="connsiteX5" fmla="*/ 323 w 2450161"/>
                <a:gd name="connsiteY5" fmla="*/ 585602 h 2765088"/>
                <a:gd name="connsiteX6" fmla="*/ 1215128 w 2450161"/>
                <a:gd name="connsiteY6" fmla="*/ 0 h 2765088"/>
                <a:gd name="connsiteX0" fmla="*/ 1215128 w 2450161"/>
                <a:gd name="connsiteY0" fmla="*/ 0 h 2755563"/>
                <a:gd name="connsiteX1" fmla="*/ 2450161 w 2450161"/>
                <a:gd name="connsiteY1" fmla="*/ 580748 h 2755563"/>
                <a:gd name="connsiteX2" fmla="*/ 2447271 w 2450161"/>
                <a:gd name="connsiteY2" fmla="*/ 2155090 h 2755563"/>
                <a:gd name="connsiteX3" fmla="*/ 1181757 w 2450161"/>
                <a:gd name="connsiteY3" fmla="*/ 2755563 h 2755563"/>
                <a:gd name="connsiteX4" fmla="*/ 0 w 2450161"/>
                <a:gd name="connsiteY4" fmla="*/ 2103760 h 2755563"/>
                <a:gd name="connsiteX5" fmla="*/ 323 w 2450161"/>
                <a:gd name="connsiteY5" fmla="*/ 585602 h 2755563"/>
                <a:gd name="connsiteX6" fmla="*/ 1215128 w 2450161"/>
                <a:gd name="connsiteY6" fmla="*/ 0 h 2755563"/>
                <a:gd name="connsiteX0" fmla="*/ 1234178 w 2450161"/>
                <a:gd name="connsiteY0" fmla="*/ 0 h 2712700"/>
                <a:gd name="connsiteX1" fmla="*/ 2450161 w 2450161"/>
                <a:gd name="connsiteY1" fmla="*/ 537885 h 2712700"/>
                <a:gd name="connsiteX2" fmla="*/ 2447271 w 2450161"/>
                <a:gd name="connsiteY2" fmla="*/ 2112227 h 2712700"/>
                <a:gd name="connsiteX3" fmla="*/ 1181757 w 2450161"/>
                <a:gd name="connsiteY3" fmla="*/ 2712700 h 2712700"/>
                <a:gd name="connsiteX4" fmla="*/ 0 w 2450161"/>
                <a:gd name="connsiteY4" fmla="*/ 2060897 h 2712700"/>
                <a:gd name="connsiteX5" fmla="*/ 323 w 2450161"/>
                <a:gd name="connsiteY5" fmla="*/ 542739 h 2712700"/>
                <a:gd name="connsiteX6" fmla="*/ 1234178 w 2450161"/>
                <a:gd name="connsiteY6" fmla="*/ 0 h 2712700"/>
                <a:gd name="connsiteX0" fmla="*/ 1234178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34178 w 2450161"/>
                <a:gd name="connsiteY6" fmla="*/ 0 h 2684125"/>
                <a:gd name="connsiteX0" fmla="*/ 1267516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67516 w 2450161"/>
                <a:gd name="connsiteY6" fmla="*/ 0 h 2684125"/>
                <a:gd name="connsiteX0" fmla="*/ 1253228 w 2450161"/>
                <a:gd name="connsiteY0" fmla="*/ 0 h 2831763"/>
                <a:gd name="connsiteX1" fmla="*/ 2450161 w 2450161"/>
                <a:gd name="connsiteY1" fmla="*/ 656948 h 2831763"/>
                <a:gd name="connsiteX2" fmla="*/ 2447271 w 2450161"/>
                <a:gd name="connsiteY2" fmla="*/ 2231290 h 2831763"/>
                <a:gd name="connsiteX3" fmla="*/ 1181757 w 2450161"/>
                <a:gd name="connsiteY3" fmla="*/ 2831763 h 2831763"/>
                <a:gd name="connsiteX4" fmla="*/ 0 w 2450161"/>
                <a:gd name="connsiteY4" fmla="*/ 2179960 h 2831763"/>
                <a:gd name="connsiteX5" fmla="*/ 323 w 2450161"/>
                <a:gd name="connsiteY5" fmla="*/ 661802 h 2831763"/>
                <a:gd name="connsiteX6" fmla="*/ 1253228 w 2450161"/>
                <a:gd name="connsiteY6" fmla="*/ 0 h 2831763"/>
                <a:gd name="connsiteX0" fmla="*/ 1253228 w 2450161"/>
                <a:gd name="connsiteY0" fmla="*/ 0 h 2879388"/>
                <a:gd name="connsiteX1" fmla="*/ 2450161 w 2450161"/>
                <a:gd name="connsiteY1" fmla="*/ 656948 h 2879388"/>
                <a:gd name="connsiteX2" fmla="*/ 2447271 w 2450161"/>
                <a:gd name="connsiteY2" fmla="*/ 2231290 h 2879388"/>
                <a:gd name="connsiteX3" fmla="*/ 1181757 w 2450161"/>
                <a:gd name="connsiteY3" fmla="*/ 2879388 h 2879388"/>
                <a:gd name="connsiteX4" fmla="*/ 0 w 2450161"/>
                <a:gd name="connsiteY4" fmla="*/ 2179960 h 2879388"/>
                <a:gd name="connsiteX5" fmla="*/ 323 w 2450161"/>
                <a:gd name="connsiteY5" fmla="*/ 661802 h 2879388"/>
                <a:gd name="connsiteX6" fmla="*/ 1253228 w 2450161"/>
                <a:gd name="connsiteY6" fmla="*/ 0 h 2879388"/>
                <a:gd name="connsiteX0" fmla="*/ 1235975 w 2450161"/>
                <a:gd name="connsiteY0" fmla="*/ 0 h 2844883"/>
                <a:gd name="connsiteX1" fmla="*/ 2450161 w 2450161"/>
                <a:gd name="connsiteY1" fmla="*/ 622443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87682 h 2844883"/>
                <a:gd name="connsiteX6" fmla="*/ 1235975 w 2450161"/>
                <a:gd name="connsiteY6" fmla="*/ 0 h 2844883"/>
                <a:gd name="connsiteX0" fmla="*/ 1235975 w 2450161"/>
                <a:gd name="connsiteY0" fmla="*/ 0 h 2775872"/>
                <a:gd name="connsiteX1" fmla="*/ 2450161 w 2450161"/>
                <a:gd name="connsiteY1" fmla="*/ 613817 h 2775872"/>
                <a:gd name="connsiteX2" fmla="*/ 2447271 w 2450161"/>
                <a:gd name="connsiteY2" fmla="*/ 2127774 h 2775872"/>
                <a:gd name="connsiteX3" fmla="*/ 1181757 w 2450161"/>
                <a:gd name="connsiteY3" fmla="*/ 2775872 h 2775872"/>
                <a:gd name="connsiteX4" fmla="*/ 0 w 2450161"/>
                <a:gd name="connsiteY4" fmla="*/ 2076444 h 2775872"/>
                <a:gd name="connsiteX5" fmla="*/ 323 w 2450161"/>
                <a:gd name="connsiteY5" fmla="*/ 618671 h 2775872"/>
                <a:gd name="connsiteX6" fmla="*/ 1235975 w 24501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455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963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93125 w 2462861"/>
                <a:gd name="connsiteY0" fmla="*/ 0 h 2712372"/>
                <a:gd name="connsiteX1" fmla="*/ 2462861 w 2462861"/>
                <a:gd name="connsiteY1" fmla="*/ 632867 h 2712372"/>
                <a:gd name="connsiteX2" fmla="*/ 2447271 w 2462861"/>
                <a:gd name="connsiteY2" fmla="*/ 2064274 h 2712372"/>
                <a:gd name="connsiteX3" fmla="*/ 1181757 w 2462861"/>
                <a:gd name="connsiteY3" fmla="*/ 2712372 h 2712372"/>
                <a:gd name="connsiteX4" fmla="*/ 0 w 2462861"/>
                <a:gd name="connsiteY4" fmla="*/ 2012944 h 2712372"/>
                <a:gd name="connsiteX5" fmla="*/ 323 w 2462861"/>
                <a:gd name="connsiteY5" fmla="*/ 555171 h 2712372"/>
                <a:gd name="connsiteX6" fmla="*/ 1293125 w 2462861"/>
                <a:gd name="connsiteY6" fmla="*/ 0 h 2712372"/>
                <a:gd name="connsiteX0" fmla="*/ 1293125 w 2462861"/>
                <a:gd name="connsiteY0" fmla="*/ 0 h 2744122"/>
                <a:gd name="connsiteX1" fmla="*/ 2462861 w 2462861"/>
                <a:gd name="connsiteY1" fmla="*/ 664617 h 2744122"/>
                <a:gd name="connsiteX2" fmla="*/ 2447271 w 2462861"/>
                <a:gd name="connsiteY2" fmla="*/ 2096024 h 2744122"/>
                <a:gd name="connsiteX3" fmla="*/ 1181757 w 2462861"/>
                <a:gd name="connsiteY3" fmla="*/ 2744122 h 2744122"/>
                <a:gd name="connsiteX4" fmla="*/ 0 w 2462861"/>
                <a:gd name="connsiteY4" fmla="*/ 2044694 h 2744122"/>
                <a:gd name="connsiteX5" fmla="*/ 323 w 2462861"/>
                <a:gd name="connsiteY5" fmla="*/ 586921 h 2744122"/>
                <a:gd name="connsiteX6" fmla="*/ 1293125 w 2462861"/>
                <a:gd name="connsiteY6" fmla="*/ 0 h 2744122"/>
                <a:gd name="connsiteX0" fmla="*/ 129312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293125 w 2456511"/>
                <a:gd name="connsiteY6" fmla="*/ 0 h 2744122"/>
                <a:gd name="connsiteX0" fmla="*/ 115977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159775 w 2456511"/>
                <a:gd name="connsiteY6" fmla="*/ 0 h 274412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817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563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62861"/>
                <a:gd name="connsiteY0" fmla="*/ 0 h 2750472"/>
                <a:gd name="connsiteX1" fmla="*/ 2462861 w 2462861"/>
                <a:gd name="connsiteY1" fmla="*/ 556667 h 2750472"/>
                <a:gd name="connsiteX2" fmla="*/ 2447271 w 2462861"/>
                <a:gd name="connsiteY2" fmla="*/ 2102374 h 2750472"/>
                <a:gd name="connsiteX3" fmla="*/ 1156357 w 2462861"/>
                <a:gd name="connsiteY3" fmla="*/ 2750472 h 2750472"/>
                <a:gd name="connsiteX4" fmla="*/ 0 w 2462861"/>
                <a:gd name="connsiteY4" fmla="*/ 2051044 h 2750472"/>
                <a:gd name="connsiteX5" fmla="*/ 323 w 2462861"/>
                <a:gd name="connsiteY5" fmla="*/ 593271 h 2750472"/>
                <a:gd name="connsiteX6" fmla="*/ 1216925 w 2462861"/>
                <a:gd name="connsiteY6" fmla="*/ 0 h 2750472"/>
                <a:gd name="connsiteX0" fmla="*/ 12169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16925 w 2450161"/>
                <a:gd name="connsiteY6" fmla="*/ 0 h 2750472"/>
                <a:gd name="connsiteX0" fmla="*/ 1210575 w 2450161"/>
                <a:gd name="connsiteY0" fmla="*/ 0 h 2642522"/>
                <a:gd name="connsiteX1" fmla="*/ 2450161 w 2450161"/>
                <a:gd name="connsiteY1" fmla="*/ 531267 h 2642522"/>
                <a:gd name="connsiteX2" fmla="*/ 2447271 w 2450161"/>
                <a:gd name="connsiteY2" fmla="*/ 1994424 h 2642522"/>
                <a:gd name="connsiteX3" fmla="*/ 1156357 w 2450161"/>
                <a:gd name="connsiteY3" fmla="*/ 2642522 h 2642522"/>
                <a:gd name="connsiteX4" fmla="*/ 0 w 2450161"/>
                <a:gd name="connsiteY4" fmla="*/ 1943094 h 2642522"/>
                <a:gd name="connsiteX5" fmla="*/ 323 w 2450161"/>
                <a:gd name="connsiteY5" fmla="*/ 485321 h 2642522"/>
                <a:gd name="connsiteX6" fmla="*/ 1210575 w 2450161"/>
                <a:gd name="connsiteY6" fmla="*/ 0 h 2642522"/>
                <a:gd name="connsiteX0" fmla="*/ 1210575 w 2450161"/>
                <a:gd name="connsiteY0" fmla="*/ 0 h 2788572"/>
                <a:gd name="connsiteX1" fmla="*/ 2450161 w 2450161"/>
                <a:gd name="connsiteY1" fmla="*/ 677317 h 2788572"/>
                <a:gd name="connsiteX2" fmla="*/ 2447271 w 2450161"/>
                <a:gd name="connsiteY2" fmla="*/ 2140474 h 2788572"/>
                <a:gd name="connsiteX3" fmla="*/ 1156357 w 2450161"/>
                <a:gd name="connsiteY3" fmla="*/ 2788572 h 2788572"/>
                <a:gd name="connsiteX4" fmla="*/ 0 w 2450161"/>
                <a:gd name="connsiteY4" fmla="*/ 2089144 h 2788572"/>
                <a:gd name="connsiteX5" fmla="*/ 323 w 2450161"/>
                <a:gd name="connsiteY5" fmla="*/ 631371 h 2788572"/>
                <a:gd name="connsiteX6" fmla="*/ 1210575 w 2450161"/>
                <a:gd name="connsiteY6" fmla="*/ 0 h 2788572"/>
                <a:gd name="connsiteX0" fmla="*/ 1235975 w 2450161"/>
                <a:gd name="connsiteY0" fmla="*/ 0 h 2737772"/>
                <a:gd name="connsiteX1" fmla="*/ 2450161 w 2450161"/>
                <a:gd name="connsiteY1" fmla="*/ 626517 h 2737772"/>
                <a:gd name="connsiteX2" fmla="*/ 2447271 w 2450161"/>
                <a:gd name="connsiteY2" fmla="*/ 2089674 h 2737772"/>
                <a:gd name="connsiteX3" fmla="*/ 1156357 w 2450161"/>
                <a:gd name="connsiteY3" fmla="*/ 2737772 h 2737772"/>
                <a:gd name="connsiteX4" fmla="*/ 0 w 2450161"/>
                <a:gd name="connsiteY4" fmla="*/ 2038344 h 2737772"/>
                <a:gd name="connsiteX5" fmla="*/ 323 w 2450161"/>
                <a:gd name="connsiteY5" fmla="*/ 580571 h 2737772"/>
                <a:gd name="connsiteX6" fmla="*/ 1235975 w 2450161"/>
                <a:gd name="connsiteY6" fmla="*/ 0 h 2737772"/>
                <a:gd name="connsiteX0" fmla="*/ 12804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80425 w 2450161"/>
                <a:gd name="connsiteY6" fmla="*/ 0 h 2750472"/>
                <a:gd name="connsiteX0" fmla="*/ 13058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305825 w 2450161"/>
                <a:gd name="connsiteY6" fmla="*/ 0 h 2750472"/>
                <a:gd name="connsiteX0" fmla="*/ 1204225 w 2450161"/>
                <a:gd name="connsiteY0" fmla="*/ 0 h 2756822"/>
                <a:gd name="connsiteX1" fmla="*/ 2450161 w 2450161"/>
                <a:gd name="connsiteY1" fmla="*/ 645567 h 2756822"/>
                <a:gd name="connsiteX2" fmla="*/ 2447271 w 2450161"/>
                <a:gd name="connsiteY2" fmla="*/ 2108724 h 2756822"/>
                <a:gd name="connsiteX3" fmla="*/ 1156357 w 2450161"/>
                <a:gd name="connsiteY3" fmla="*/ 2756822 h 2756822"/>
                <a:gd name="connsiteX4" fmla="*/ 0 w 2450161"/>
                <a:gd name="connsiteY4" fmla="*/ 2057394 h 2756822"/>
                <a:gd name="connsiteX5" fmla="*/ 323 w 2450161"/>
                <a:gd name="connsiteY5" fmla="*/ 599621 h 2756822"/>
                <a:gd name="connsiteX6" fmla="*/ 1204225 w 2450161"/>
                <a:gd name="connsiteY6" fmla="*/ 0 h 2756822"/>
                <a:gd name="connsiteX0" fmla="*/ 1204225 w 2456511"/>
                <a:gd name="connsiteY0" fmla="*/ 0 h 2756822"/>
                <a:gd name="connsiteX1" fmla="*/ 2456511 w 2456511"/>
                <a:gd name="connsiteY1" fmla="*/ 594767 h 2756822"/>
                <a:gd name="connsiteX2" fmla="*/ 2447271 w 2456511"/>
                <a:gd name="connsiteY2" fmla="*/ 2108724 h 2756822"/>
                <a:gd name="connsiteX3" fmla="*/ 1156357 w 2456511"/>
                <a:gd name="connsiteY3" fmla="*/ 2756822 h 2756822"/>
                <a:gd name="connsiteX4" fmla="*/ 0 w 2456511"/>
                <a:gd name="connsiteY4" fmla="*/ 2057394 h 2756822"/>
                <a:gd name="connsiteX5" fmla="*/ 323 w 2456511"/>
                <a:gd name="connsiteY5" fmla="*/ 599621 h 2756822"/>
                <a:gd name="connsiteX6" fmla="*/ 1204225 w 2456511"/>
                <a:gd name="connsiteY6" fmla="*/ 0 h 275682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323 w 2456511"/>
                <a:gd name="connsiteY5" fmla="*/ 707571 h 2864772"/>
                <a:gd name="connsiteX6" fmla="*/ 1235975 w 2456511"/>
                <a:gd name="connsiteY6" fmla="*/ 0 h 286477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82873 w 2456511"/>
                <a:gd name="connsiteY5" fmla="*/ 656771 h 2864772"/>
                <a:gd name="connsiteX6" fmla="*/ 1235975 w 2456511"/>
                <a:gd name="connsiteY6" fmla="*/ 0 h 2864772"/>
                <a:gd name="connsiteX0" fmla="*/ 1153104 w 2373640"/>
                <a:gd name="connsiteY0" fmla="*/ 0 h 2864772"/>
                <a:gd name="connsiteX1" fmla="*/ 2373640 w 2373640"/>
                <a:gd name="connsiteY1" fmla="*/ 702717 h 2864772"/>
                <a:gd name="connsiteX2" fmla="*/ 2364400 w 2373640"/>
                <a:gd name="connsiteY2" fmla="*/ 2216674 h 2864772"/>
                <a:gd name="connsiteX3" fmla="*/ 1073486 w 2373640"/>
                <a:gd name="connsiteY3" fmla="*/ 2864772 h 2864772"/>
                <a:gd name="connsiteX4" fmla="*/ 6029 w 2373640"/>
                <a:gd name="connsiteY4" fmla="*/ 1987544 h 2864772"/>
                <a:gd name="connsiteX5" fmla="*/ 2 w 2373640"/>
                <a:gd name="connsiteY5" fmla="*/ 656771 h 2864772"/>
                <a:gd name="connsiteX6" fmla="*/ 1153104 w 2373640"/>
                <a:gd name="connsiteY6" fmla="*/ 0 h 286477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64400 w 2373640"/>
                <a:gd name="connsiteY2" fmla="*/ 22166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13600 w 2373640"/>
                <a:gd name="connsiteY2" fmla="*/ 19880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13636"/>
                <a:gd name="connsiteY0" fmla="*/ 0 h 2655222"/>
                <a:gd name="connsiteX1" fmla="*/ 2240290 w 2313636"/>
                <a:gd name="connsiteY1" fmla="*/ 721767 h 2655222"/>
                <a:gd name="connsiteX2" fmla="*/ 2313600 w 2313636"/>
                <a:gd name="connsiteY2" fmla="*/ 1988074 h 2655222"/>
                <a:gd name="connsiteX3" fmla="*/ 1130636 w 2313636"/>
                <a:gd name="connsiteY3" fmla="*/ 2655222 h 2655222"/>
                <a:gd name="connsiteX4" fmla="*/ 6029 w 2313636"/>
                <a:gd name="connsiteY4" fmla="*/ 1987544 h 2655222"/>
                <a:gd name="connsiteX5" fmla="*/ 2 w 2313636"/>
                <a:gd name="connsiteY5" fmla="*/ 656771 h 2655222"/>
                <a:gd name="connsiteX6" fmla="*/ 1153104 w 2313636"/>
                <a:gd name="connsiteY6" fmla="*/ 0 h 2655222"/>
                <a:gd name="connsiteX0" fmla="*/ 1153104 w 2313790"/>
                <a:gd name="connsiteY0" fmla="*/ 0 h 2655222"/>
                <a:gd name="connsiteX1" fmla="*/ 2303790 w 2313790"/>
                <a:gd name="connsiteY1" fmla="*/ 664617 h 2655222"/>
                <a:gd name="connsiteX2" fmla="*/ 2313600 w 2313790"/>
                <a:gd name="connsiteY2" fmla="*/ 1988074 h 2655222"/>
                <a:gd name="connsiteX3" fmla="*/ 1130636 w 2313790"/>
                <a:gd name="connsiteY3" fmla="*/ 2655222 h 2655222"/>
                <a:gd name="connsiteX4" fmla="*/ 6029 w 2313790"/>
                <a:gd name="connsiteY4" fmla="*/ 1987544 h 2655222"/>
                <a:gd name="connsiteX5" fmla="*/ 2 w 2313790"/>
                <a:gd name="connsiteY5" fmla="*/ 656771 h 2655222"/>
                <a:gd name="connsiteX6" fmla="*/ 1153104 w 2313790"/>
                <a:gd name="connsiteY6" fmla="*/ 0 h 2655222"/>
                <a:gd name="connsiteX0" fmla="*/ 1153107 w 2313793"/>
                <a:gd name="connsiteY0" fmla="*/ 0 h 2655222"/>
                <a:gd name="connsiteX1" fmla="*/ 2303793 w 2313793"/>
                <a:gd name="connsiteY1" fmla="*/ 664617 h 2655222"/>
                <a:gd name="connsiteX2" fmla="*/ 2313603 w 2313793"/>
                <a:gd name="connsiteY2" fmla="*/ 1988074 h 2655222"/>
                <a:gd name="connsiteX3" fmla="*/ 1130639 w 2313793"/>
                <a:gd name="connsiteY3" fmla="*/ 2655222 h 2655222"/>
                <a:gd name="connsiteX4" fmla="*/ 1269 w 2313793"/>
                <a:gd name="connsiteY4" fmla="*/ 1987544 h 2655222"/>
                <a:gd name="connsiteX5" fmla="*/ 5 w 2313793"/>
                <a:gd name="connsiteY5" fmla="*/ 656771 h 2655222"/>
                <a:gd name="connsiteX6" fmla="*/ 1153107 w 2313793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87544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87544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92306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94688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4219 w 2314905"/>
                <a:gd name="connsiteY0" fmla="*/ 0 h 2655222"/>
                <a:gd name="connsiteX1" fmla="*/ 2304905 w 2314905"/>
                <a:gd name="connsiteY1" fmla="*/ 664617 h 2655222"/>
                <a:gd name="connsiteX2" fmla="*/ 2314715 w 2314905"/>
                <a:gd name="connsiteY2" fmla="*/ 1988074 h 2655222"/>
                <a:gd name="connsiteX3" fmla="*/ 1131751 w 2314905"/>
                <a:gd name="connsiteY3" fmla="*/ 2655222 h 2655222"/>
                <a:gd name="connsiteX4" fmla="*/ 0 w 2314905"/>
                <a:gd name="connsiteY4" fmla="*/ 1994688 h 2655222"/>
                <a:gd name="connsiteX5" fmla="*/ 1117 w 2314905"/>
                <a:gd name="connsiteY5" fmla="*/ 656771 h 2655222"/>
                <a:gd name="connsiteX6" fmla="*/ 1154219 w 2314905"/>
                <a:gd name="connsiteY6" fmla="*/ 0 h 265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4905" h="2655222">
                  <a:moveTo>
                    <a:pt x="1154219" y="0"/>
                  </a:moveTo>
                  <a:lnTo>
                    <a:pt x="2304905" y="664617"/>
                  </a:lnTo>
                  <a:cubicBezTo>
                    <a:pt x="2302953" y="1198623"/>
                    <a:pt x="2316667" y="1454068"/>
                    <a:pt x="2314715" y="1988074"/>
                  </a:cubicBezTo>
                  <a:lnTo>
                    <a:pt x="1131751" y="2655222"/>
                  </a:lnTo>
                  <a:lnTo>
                    <a:pt x="0" y="1994688"/>
                  </a:lnTo>
                  <a:cubicBezTo>
                    <a:pt x="108" y="1488635"/>
                    <a:pt x="1009" y="1162824"/>
                    <a:pt x="1117" y="656771"/>
                  </a:cubicBezTo>
                  <a:lnTo>
                    <a:pt x="1154219" y="0"/>
                  </a:lnTo>
                  <a:close/>
                </a:path>
              </a:pathLst>
            </a:custGeom>
            <a:solidFill>
              <a:srgbClr val="407FDC">
                <a:alpha val="3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sp>
          <p:nvSpPr>
            <p:cNvPr id="11" name="Retângulo 10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973552" y="759065"/>
              <a:ext cx="4648743" cy="5330741"/>
            </a:xfrm>
            <a:custGeom>
              <a:avLst/>
              <a:gdLst>
                <a:gd name="connsiteX0" fmla="*/ 0 w 1380240"/>
                <a:gd name="connsiteY0" fmla="*/ 0 h 1700118"/>
                <a:gd name="connsiteX1" fmla="*/ 1380240 w 1380240"/>
                <a:gd name="connsiteY1" fmla="*/ 0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905089 w 1380240"/>
                <a:gd name="connsiteY1" fmla="*/ 837434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0 w 1380240"/>
                <a:gd name="connsiteY0" fmla="*/ 0 h 1700118"/>
                <a:gd name="connsiteX1" fmla="*/ 1194055 w 1380240"/>
                <a:gd name="connsiteY1" fmla="*/ 449831 h 1700118"/>
                <a:gd name="connsiteX2" fmla="*/ 1380240 w 1380240"/>
                <a:gd name="connsiteY2" fmla="*/ 1700118 h 1700118"/>
                <a:gd name="connsiteX3" fmla="*/ 0 w 1380240"/>
                <a:gd name="connsiteY3" fmla="*/ 1700118 h 1700118"/>
                <a:gd name="connsiteX4" fmla="*/ 0 w 1380240"/>
                <a:gd name="connsiteY4" fmla="*/ 0 h 1700118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0 w 2268375"/>
                <a:gd name="connsiteY3" fmla="*/ 2060904 h 2060904"/>
                <a:gd name="connsiteX4" fmla="*/ 888135 w 2268375"/>
                <a:gd name="connsiteY4" fmla="*/ 0 h 2060904"/>
                <a:gd name="connsiteX0" fmla="*/ 888135 w 2268375"/>
                <a:gd name="connsiteY0" fmla="*/ 0 h 2060904"/>
                <a:gd name="connsiteX1" fmla="*/ 2082190 w 2268375"/>
                <a:gd name="connsiteY1" fmla="*/ 449831 h 2060904"/>
                <a:gd name="connsiteX2" fmla="*/ 2268375 w 2268375"/>
                <a:gd name="connsiteY2" fmla="*/ 1700118 h 2060904"/>
                <a:gd name="connsiteX3" fmla="*/ 1351109 w 2268375"/>
                <a:gd name="connsiteY3" fmla="*/ 1854305 h 2060904"/>
                <a:gd name="connsiteX4" fmla="*/ 0 w 2268375"/>
                <a:gd name="connsiteY4" fmla="*/ 2060904 h 2060904"/>
                <a:gd name="connsiteX5" fmla="*/ 888135 w 2268375"/>
                <a:gd name="connsiteY5" fmla="*/ 0 h 2060904"/>
                <a:gd name="connsiteX0" fmla="*/ 888135 w 2268375"/>
                <a:gd name="connsiteY0" fmla="*/ 0 h 2584209"/>
                <a:gd name="connsiteX1" fmla="*/ 2082190 w 2268375"/>
                <a:gd name="connsiteY1" fmla="*/ 449831 h 2584209"/>
                <a:gd name="connsiteX2" fmla="*/ 2268375 w 2268375"/>
                <a:gd name="connsiteY2" fmla="*/ 1700118 h 2584209"/>
                <a:gd name="connsiteX3" fmla="*/ 1240074 w 2268375"/>
                <a:gd name="connsiteY3" fmla="*/ 2584209 h 2584209"/>
                <a:gd name="connsiteX4" fmla="*/ 0 w 2268375"/>
                <a:gd name="connsiteY4" fmla="*/ 2060904 h 2584209"/>
                <a:gd name="connsiteX5" fmla="*/ 888135 w 2268375"/>
                <a:gd name="connsiteY5" fmla="*/ 0 h 2584209"/>
                <a:gd name="connsiteX0" fmla="*/ 888135 w 2253880"/>
                <a:gd name="connsiteY0" fmla="*/ 0 h 2584209"/>
                <a:gd name="connsiteX1" fmla="*/ 2082190 w 2253880"/>
                <a:gd name="connsiteY1" fmla="*/ 449831 h 2584209"/>
                <a:gd name="connsiteX2" fmla="*/ 2253880 w 2253880"/>
                <a:gd name="connsiteY2" fmla="*/ 1765914 h 2584209"/>
                <a:gd name="connsiteX3" fmla="*/ 1240074 w 2253880"/>
                <a:gd name="connsiteY3" fmla="*/ 2584209 h 2584209"/>
                <a:gd name="connsiteX4" fmla="*/ 0 w 2253880"/>
                <a:gd name="connsiteY4" fmla="*/ 2060904 h 2584209"/>
                <a:gd name="connsiteX5" fmla="*/ 888135 w 2253880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888135 w 2283369"/>
                <a:gd name="connsiteY5" fmla="*/ 0 h 2584209"/>
                <a:gd name="connsiteX0" fmla="*/ 888135 w 2283369"/>
                <a:gd name="connsiteY0" fmla="*/ 0 h 2584209"/>
                <a:gd name="connsiteX1" fmla="*/ 2082190 w 2283369"/>
                <a:gd name="connsiteY1" fmla="*/ 449831 h 2584209"/>
                <a:gd name="connsiteX2" fmla="*/ 2283369 w 2283369"/>
                <a:gd name="connsiteY2" fmla="*/ 1775804 h 2584209"/>
                <a:gd name="connsiteX3" fmla="*/ 1240074 w 2283369"/>
                <a:gd name="connsiteY3" fmla="*/ 2584209 h 2584209"/>
                <a:gd name="connsiteX4" fmla="*/ 0 w 2283369"/>
                <a:gd name="connsiteY4" fmla="*/ 2060904 h 2584209"/>
                <a:gd name="connsiteX5" fmla="*/ 475015 w 2283369"/>
                <a:gd name="connsiteY5" fmla="*/ 1005330 h 2584209"/>
                <a:gd name="connsiteX6" fmla="*/ 888135 w 2283369"/>
                <a:gd name="connsiteY6" fmla="*/ 0 h 2584209"/>
                <a:gd name="connsiteX0" fmla="*/ 1060341 w 2455575"/>
                <a:gd name="connsiteY0" fmla="*/ 0 h 2584209"/>
                <a:gd name="connsiteX1" fmla="*/ 2254396 w 2455575"/>
                <a:gd name="connsiteY1" fmla="*/ 449831 h 2584209"/>
                <a:gd name="connsiteX2" fmla="*/ 2455575 w 2455575"/>
                <a:gd name="connsiteY2" fmla="*/ 1775804 h 2584209"/>
                <a:gd name="connsiteX3" fmla="*/ 1412280 w 2455575"/>
                <a:gd name="connsiteY3" fmla="*/ 2584209 h 2584209"/>
                <a:gd name="connsiteX4" fmla="*/ 172206 w 2455575"/>
                <a:gd name="connsiteY4" fmla="*/ 2060904 h 2584209"/>
                <a:gd name="connsiteX5" fmla="*/ 0 w 2455575"/>
                <a:gd name="connsiteY5" fmla="*/ 775660 h 2584209"/>
                <a:gd name="connsiteX6" fmla="*/ 1060341 w 2455575"/>
                <a:gd name="connsiteY6" fmla="*/ 0 h 2584209"/>
                <a:gd name="connsiteX0" fmla="*/ 1042277 w 2455575"/>
                <a:gd name="connsiteY0" fmla="*/ 0 h 2635690"/>
                <a:gd name="connsiteX1" fmla="*/ 2254396 w 2455575"/>
                <a:gd name="connsiteY1" fmla="*/ 501312 h 2635690"/>
                <a:gd name="connsiteX2" fmla="*/ 2455575 w 2455575"/>
                <a:gd name="connsiteY2" fmla="*/ 1827285 h 2635690"/>
                <a:gd name="connsiteX3" fmla="*/ 1412280 w 2455575"/>
                <a:gd name="connsiteY3" fmla="*/ 2635690 h 2635690"/>
                <a:gd name="connsiteX4" fmla="*/ 172206 w 2455575"/>
                <a:gd name="connsiteY4" fmla="*/ 2112385 h 2635690"/>
                <a:gd name="connsiteX5" fmla="*/ 0 w 2455575"/>
                <a:gd name="connsiteY5" fmla="*/ 827141 h 2635690"/>
                <a:gd name="connsiteX6" fmla="*/ 1042277 w 2455575"/>
                <a:gd name="connsiteY6" fmla="*/ 0 h 2635690"/>
                <a:gd name="connsiteX0" fmla="*/ 1249311 w 2455575"/>
                <a:gd name="connsiteY0" fmla="*/ 0 h 2627063"/>
                <a:gd name="connsiteX1" fmla="*/ 2254396 w 2455575"/>
                <a:gd name="connsiteY1" fmla="*/ 492685 h 2627063"/>
                <a:gd name="connsiteX2" fmla="*/ 2455575 w 2455575"/>
                <a:gd name="connsiteY2" fmla="*/ 1818658 h 2627063"/>
                <a:gd name="connsiteX3" fmla="*/ 1412280 w 2455575"/>
                <a:gd name="connsiteY3" fmla="*/ 2627063 h 2627063"/>
                <a:gd name="connsiteX4" fmla="*/ 172206 w 2455575"/>
                <a:gd name="connsiteY4" fmla="*/ 2103758 h 2627063"/>
                <a:gd name="connsiteX5" fmla="*/ 0 w 2455575"/>
                <a:gd name="connsiteY5" fmla="*/ 818514 h 2627063"/>
                <a:gd name="connsiteX6" fmla="*/ 1249311 w 2455575"/>
                <a:gd name="connsiteY6" fmla="*/ 0 h 2627063"/>
                <a:gd name="connsiteX0" fmla="*/ 1171673 w 2377937"/>
                <a:gd name="connsiteY0" fmla="*/ 0 h 2627063"/>
                <a:gd name="connsiteX1" fmla="*/ 2176758 w 2377937"/>
                <a:gd name="connsiteY1" fmla="*/ 492685 h 2627063"/>
                <a:gd name="connsiteX2" fmla="*/ 2377937 w 2377937"/>
                <a:gd name="connsiteY2" fmla="*/ 1818658 h 2627063"/>
                <a:gd name="connsiteX3" fmla="*/ 1334642 w 2377937"/>
                <a:gd name="connsiteY3" fmla="*/ 2627063 h 2627063"/>
                <a:gd name="connsiteX4" fmla="*/ 94568 w 2377937"/>
                <a:gd name="connsiteY4" fmla="*/ 2103758 h 2627063"/>
                <a:gd name="connsiteX5" fmla="*/ 0 w 2377937"/>
                <a:gd name="connsiteY5" fmla="*/ 576974 h 2627063"/>
                <a:gd name="connsiteX6" fmla="*/ 1171673 w 2377937"/>
                <a:gd name="connsiteY6" fmla="*/ 0 h 2627063"/>
                <a:gd name="connsiteX0" fmla="*/ 1171996 w 2378260"/>
                <a:gd name="connsiteY0" fmla="*/ 0 h 2627063"/>
                <a:gd name="connsiteX1" fmla="*/ 2177081 w 2378260"/>
                <a:gd name="connsiteY1" fmla="*/ 492685 h 2627063"/>
                <a:gd name="connsiteX2" fmla="*/ 2378260 w 2378260"/>
                <a:gd name="connsiteY2" fmla="*/ 1818658 h 2627063"/>
                <a:gd name="connsiteX3" fmla="*/ 1334965 w 2378260"/>
                <a:gd name="connsiteY3" fmla="*/ 2627063 h 2627063"/>
                <a:gd name="connsiteX4" fmla="*/ 0 w 2378260"/>
                <a:gd name="connsiteY4" fmla="*/ 2095132 h 2627063"/>
                <a:gd name="connsiteX5" fmla="*/ 323 w 2378260"/>
                <a:gd name="connsiteY5" fmla="*/ 576974 h 2627063"/>
                <a:gd name="connsiteX6" fmla="*/ 1171996 w 2378260"/>
                <a:gd name="connsiteY6" fmla="*/ 0 h 2627063"/>
                <a:gd name="connsiteX0" fmla="*/ 1171996 w 2401368"/>
                <a:gd name="connsiteY0" fmla="*/ 0 h 2627063"/>
                <a:gd name="connsiteX1" fmla="*/ 2401368 w 2401368"/>
                <a:gd name="connsiteY1" fmla="*/ 535817 h 2627063"/>
                <a:gd name="connsiteX2" fmla="*/ 2378260 w 2401368"/>
                <a:gd name="connsiteY2" fmla="*/ 1818658 h 2627063"/>
                <a:gd name="connsiteX3" fmla="*/ 1334965 w 2401368"/>
                <a:gd name="connsiteY3" fmla="*/ 2627063 h 2627063"/>
                <a:gd name="connsiteX4" fmla="*/ 0 w 2401368"/>
                <a:gd name="connsiteY4" fmla="*/ 2095132 h 2627063"/>
                <a:gd name="connsiteX5" fmla="*/ 323 w 2401368"/>
                <a:gd name="connsiteY5" fmla="*/ 576974 h 2627063"/>
                <a:gd name="connsiteX6" fmla="*/ 1171996 w 2401368"/>
                <a:gd name="connsiteY6" fmla="*/ 0 h 2627063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78260 w 2401368"/>
                <a:gd name="connsiteY2" fmla="*/ 1887670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52381 w 2401368"/>
                <a:gd name="connsiteY2" fmla="*/ 2215474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258260 w 2401368"/>
                <a:gd name="connsiteY0" fmla="*/ 0 h 2696075"/>
                <a:gd name="connsiteX1" fmla="*/ 2401368 w 2401368"/>
                <a:gd name="connsiteY1" fmla="*/ 604829 h 2696075"/>
                <a:gd name="connsiteX2" fmla="*/ 2395513 w 2401368"/>
                <a:gd name="connsiteY2" fmla="*/ 2206848 h 2696075"/>
                <a:gd name="connsiteX3" fmla="*/ 1334965 w 2401368"/>
                <a:gd name="connsiteY3" fmla="*/ 2696075 h 2696075"/>
                <a:gd name="connsiteX4" fmla="*/ 0 w 2401368"/>
                <a:gd name="connsiteY4" fmla="*/ 2164144 h 2696075"/>
                <a:gd name="connsiteX5" fmla="*/ 323 w 2401368"/>
                <a:gd name="connsiteY5" fmla="*/ 645986 h 2696075"/>
                <a:gd name="connsiteX6" fmla="*/ 1258260 w 2401368"/>
                <a:gd name="connsiteY6" fmla="*/ 0 h 2696075"/>
                <a:gd name="connsiteX0" fmla="*/ 1180622 w 2401368"/>
                <a:gd name="connsiteY0" fmla="*/ 0 h 2765087"/>
                <a:gd name="connsiteX1" fmla="*/ 2401368 w 2401368"/>
                <a:gd name="connsiteY1" fmla="*/ 673841 h 2765087"/>
                <a:gd name="connsiteX2" fmla="*/ 2395513 w 2401368"/>
                <a:gd name="connsiteY2" fmla="*/ 2275860 h 2765087"/>
                <a:gd name="connsiteX3" fmla="*/ 1334965 w 2401368"/>
                <a:gd name="connsiteY3" fmla="*/ 2765087 h 2765087"/>
                <a:gd name="connsiteX4" fmla="*/ 0 w 2401368"/>
                <a:gd name="connsiteY4" fmla="*/ 2233156 h 2765087"/>
                <a:gd name="connsiteX5" fmla="*/ 323 w 2401368"/>
                <a:gd name="connsiteY5" fmla="*/ 714998 h 2765087"/>
                <a:gd name="connsiteX6" fmla="*/ 1180622 w 2401368"/>
                <a:gd name="connsiteY6" fmla="*/ 0 h 2765087"/>
                <a:gd name="connsiteX0" fmla="*/ 1180622 w 2401368"/>
                <a:gd name="connsiteY0" fmla="*/ 0 h 2868604"/>
                <a:gd name="connsiteX1" fmla="*/ 2401368 w 2401368"/>
                <a:gd name="connsiteY1" fmla="*/ 673841 h 2868604"/>
                <a:gd name="connsiteX2" fmla="*/ 2395513 w 2401368"/>
                <a:gd name="connsiteY2" fmla="*/ 2275860 h 2868604"/>
                <a:gd name="connsiteX3" fmla="*/ 1274580 w 2401368"/>
                <a:gd name="connsiteY3" fmla="*/ 2868604 h 2868604"/>
                <a:gd name="connsiteX4" fmla="*/ 0 w 2401368"/>
                <a:gd name="connsiteY4" fmla="*/ 2233156 h 2868604"/>
                <a:gd name="connsiteX5" fmla="*/ 323 w 2401368"/>
                <a:gd name="connsiteY5" fmla="*/ 714998 h 2868604"/>
                <a:gd name="connsiteX6" fmla="*/ 1180622 w 2401368"/>
                <a:gd name="connsiteY6" fmla="*/ 0 h 2868604"/>
                <a:gd name="connsiteX0" fmla="*/ 1180622 w 2401368"/>
                <a:gd name="connsiteY0" fmla="*/ 0 h 2773714"/>
                <a:gd name="connsiteX1" fmla="*/ 2401368 w 2401368"/>
                <a:gd name="connsiteY1" fmla="*/ 673841 h 2773714"/>
                <a:gd name="connsiteX2" fmla="*/ 2395513 w 2401368"/>
                <a:gd name="connsiteY2" fmla="*/ 2275860 h 2773714"/>
                <a:gd name="connsiteX3" fmla="*/ 1274580 w 2401368"/>
                <a:gd name="connsiteY3" fmla="*/ 2773714 h 2773714"/>
                <a:gd name="connsiteX4" fmla="*/ 0 w 2401368"/>
                <a:gd name="connsiteY4" fmla="*/ 2233156 h 2773714"/>
                <a:gd name="connsiteX5" fmla="*/ 323 w 2401368"/>
                <a:gd name="connsiteY5" fmla="*/ 714998 h 2773714"/>
                <a:gd name="connsiteX6" fmla="*/ 1180622 w 2401368"/>
                <a:gd name="connsiteY6" fmla="*/ 0 h 2773714"/>
                <a:gd name="connsiteX0" fmla="*/ 1197875 w 2401368"/>
                <a:gd name="connsiteY0" fmla="*/ 0 h 2670197"/>
                <a:gd name="connsiteX1" fmla="*/ 2401368 w 2401368"/>
                <a:gd name="connsiteY1" fmla="*/ 570324 h 2670197"/>
                <a:gd name="connsiteX2" fmla="*/ 2395513 w 2401368"/>
                <a:gd name="connsiteY2" fmla="*/ 2172343 h 2670197"/>
                <a:gd name="connsiteX3" fmla="*/ 1274580 w 2401368"/>
                <a:gd name="connsiteY3" fmla="*/ 2670197 h 2670197"/>
                <a:gd name="connsiteX4" fmla="*/ 0 w 2401368"/>
                <a:gd name="connsiteY4" fmla="*/ 2129639 h 2670197"/>
                <a:gd name="connsiteX5" fmla="*/ 323 w 2401368"/>
                <a:gd name="connsiteY5" fmla="*/ 611481 h 2670197"/>
                <a:gd name="connsiteX6" fmla="*/ 1197875 w 2401368"/>
                <a:gd name="connsiteY6" fmla="*/ 0 h 2670197"/>
                <a:gd name="connsiteX0" fmla="*/ 1249633 w 2401368"/>
                <a:gd name="connsiteY0" fmla="*/ 0 h 2652944"/>
                <a:gd name="connsiteX1" fmla="*/ 2401368 w 2401368"/>
                <a:gd name="connsiteY1" fmla="*/ 553071 h 2652944"/>
                <a:gd name="connsiteX2" fmla="*/ 2395513 w 2401368"/>
                <a:gd name="connsiteY2" fmla="*/ 2155090 h 2652944"/>
                <a:gd name="connsiteX3" fmla="*/ 1274580 w 2401368"/>
                <a:gd name="connsiteY3" fmla="*/ 2652944 h 2652944"/>
                <a:gd name="connsiteX4" fmla="*/ 0 w 2401368"/>
                <a:gd name="connsiteY4" fmla="*/ 2112386 h 2652944"/>
                <a:gd name="connsiteX5" fmla="*/ 323 w 2401368"/>
                <a:gd name="connsiteY5" fmla="*/ 594228 h 2652944"/>
                <a:gd name="connsiteX6" fmla="*/ 1249633 w 2401368"/>
                <a:gd name="connsiteY6" fmla="*/ 0 h 2652944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74580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644318"/>
                <a:gd name="connsiteX1" fmla="*/ 2401368 w 2401368"/>
                <a:gd name="connsiteY1" fmla="*/ 544445 h 2644318"/>
                <a:gd name="connsiteX2" fmla="*/ 2395513 w 2401368"/>
                <a:gd name="connsiteY2" fmla="*/ 2146464 h 2644318"/>
                <a:gd name="connsiteX3" fmla="*/ 1214195 w 2401368"/>
                <a:gd name="connsiteY3" fmla="*/ 2644318 h 2644318"/>
                <a:gd name="connsiteX4" fmla="*/ 0 w 2401368"/>
                <a:gd name="connsiteY4" fmla="*/ 2103760 h 2644318"/>
                <a:gd name="connsiteX5" fmla="*/ 323 w 2401368"/>
                <a:gd name="connsiteY5" fmla="*/ 585602 h 2644318"/>
                <a:gd name="connsiteX6" fmla="*/ 1215128 w 2401368"/>
                <a:gd name="connsiteY6" fmla="*/ 0 h 2644318"/>
                <a:gd name="connsiteX0" fmla="*/ 1215128 w 2401368"/>
                <a:gd name="connsiteY0" fmla="*/ 0 h 2721956"/>
                <a:gd name="connsiteX1" fmla="*/ 2401368 w 2401368"/>
                <a:gd name="connsiteY1" fmla="*/ 544445 h 2721956"/>
                <a:gd name="connsiteX2" fmla="*/ 2395513 w 2401368"/>
                <a:gd name="connsiteY2" fmla="*/ 2146464 h 2721956"/>
                <a:gd name="connsiteX3" fmla="*/ 1214195 w 2401368"/>
                <a:gd name="connsiteY3" fmla="*/ 2721956 h 2721956"/>
                <a:gd name="connsiteX4" fmla="*/ 0 w 2401368"/>
                <a:gd name="connsiteY4" fmla="*/ 2103760 h 2721956"/>
                <a:gd name="connsiteX5" fmla="*/ 323 w 2401368"/>
                <a:gd name="connsiteY5" fmla="*/ 585602 h 2721956"/>
                <a:gd name="connsiteX6" fmla="*/ 1215128 w 2401368"/>
                <a:gd name="connsiteY6" fmla="*/ 0 h 2721956"/>
                <a:gd name="connsiteX0" fmla="*/ 1215128 w 2401368"/>
                <a:gd name="connsiteY0" fmla="*/ 0 h 2765088"/>
                <a:gd name="connsiteX1" fmla="*/ 2401368 w 2401368"/>
                <a:gd name="connsiteY1" fmla="*/ 544445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95513 w 2401368"/>
                <a:gd name="connsiteY2" fmla="*/ 2146464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1368"/>
                <a:gd name="connsiteY0" fmla="*/ 0 h 2765088"/>
                <a:gd name="connsiteX1" fmla="*/ 2401368 w 2401368"/>
                <a:gd name="connsiteY1" fmla="*/ 578951 h 2765088"/>
                <a:gd name="connsiteX2" fmla="*/ 2378260 w 2401368"/>
                <a:gd name="connsiteY2" fmla="*/ 2155090 h 2765088"/>
                <a:gd name="connsiteX3" fmla="*/ 1205569 w 2401368"/>
                <a:gd name="connsiteY3" fmla="*/ 2765088 h 2765088"/>
                <a:gd name="connsiteX4" fmla="*/ 0 w 2401368"/>
                <a:gd name="connsiteY4" fmla="*/ 2103760 h 2765088"/>
                <a:gd name="connsiteX5" fmla="*/ 323 w 2401368"/>
                <a:gd name="connsiteY5" fmla="*/ 585602 h 2765088"/>
                <a:gd name="connsiteX6" fmla="*/ 1215128 w 2401368"/>
                <a:gd name="connsiteY6" fmla="*/ 0 h 2765088"/>
                <a:gd name="connsiteX0" fmla="*/ 1215128 w 2404500"/>
                <a:gd name="connsiteY0" fmla="*/ 0 h 2765088"/>
                <a:gd name="connsiteX1" fmla="*/ 2401368 w 2404500"/>
                <a:gd name="connsiteY1" fmla="*/ 578951 h 2765088"/>
                <a:gd name="connsiteX2" fmla="*/ 2404139 w 2404500"/>
                <a:gd name="connsiteY2" fmla="*/ 2146464 h 2765088"/>
                <a:gd name="connsiteX3" fmla="*/ 1205569 w 2404500"/>
                <a:gd name="connsiteY3" fmla="*/ 2765088 h 2765088"/>
                <a:gd name="connsiteX4" fmla="*/ 0 w 2404500"/>
                <a:gd name="connsiteY4" fmla="*/ 2103760 h 2765088"/>
                <a:gd name="connsiteX5" fmla="*/ 323 w 2404500"/>
                <a:gd name="connsiteY5" fmla="*/ 585602 h 2765088"/>
                <a:gd name="connsiteX6" fmla="*/ 1215128 w 2404500"/>
                <a:gd name="connsiteY6" fmla="*/ 0 h 2765088"/>
                <a:gd name="connsiteX0" fmla="*/ 1215128 w 2435874"/>
                <a:gd name="connsiteY0" fmla="*/ 0 h 2765088"/>
                <a:gd name="connsiteX1" fmla="*/ 2435874 w 2435874"/>
                <a:gd name="connsiteY1" fmla="*/ 561698 h 2765088"/>
                <a:gd name="connsiteX2" fmla="*/ 2404139 w 2435874"/>
                <a:gd name="connsiteY2" fmla="*/ 2146464 h 2765088"/>
                <a:gd name="connsiteX3" fmla="*/ 1205569 w 2435874"/>
                <a:gd name="connsiteY3" fmla="*/ 2765088 h 2765088"/>
                <a:gd name="connsiteX4" fmla="*/ 0 w 2435874"/>
                <a:gd name="connsiteY4" fmla="*/ 2103760 h 2765088"/>
                <a:gd name="connsiteX5" fmla="*/ 323 w 2435874"/>
                <a:gd name="connsiteY5" fmla="*/ 585602 h 2765088"/>
                <a:gd name="connsiteX6" fmla="*/ 1215128 w 2435874"/>
                <a:gd name="connsiteY6" fmla="*/ 0 h 2765088"/>
                <a:gd name="connsiteX0" fmla="*/ 1215128 w 2447443"/>
                <a:gd name="connsiteY0" fmla="*/ 0 h 2765088"/>
                <a:gd name="connsiteX1" fmla="*/ 2435874 w 2447443"/>
                <a:gd name="connsiteY1" fmla="*/ 561698 h 2765088"/>
                <a:gd name="connsiteX2" fmla="*/ 2447271 w 2447443"/>
                <a:gd name="connsiteY2" fmla="*/ 2155090 h 2765088"/>
                <a:gd name="connsiteX3" fmla="*/ 1205569 w 2447443"/>
                <a:gd name="connsiteY3" fmla="*/ 2765088 h 2765088"/>
                <a:gd name="connsiteX4" fmla="*/ 0 w 2447443"/>
                <a:gd name="connsiteY4" fmla="*/ 2103760 h 2765088"/>
                <a:gd name="connsiteX5" fmla="*/ 323 w 2447443"/>
                <a:gd name="connsiteY5" fmla="*/ 585602 h 2765088"/>
                <a:gd name="connsiteX6" fmla="*/ 1215128 w 2447443"/>
                <a:gd name="connsiteY6" fmla="*/ 0 h 2765088"/>
                <a:gd name="connsiteX0" fmla="*/ 1215128 w 2447513"/>
                <a:gd name="connsiteY0" fmla="*/ 0 h 2765088"/>
                <a:gd name="connsiteX1" fmla="*/ 2440636 w 2447513"/>
                <a:gd name="connsiteY1" fmla="*/ 490261 h 2765088"/>
                <a:gd name="connsiteX2" fmla="*/ 2447271 w 2447513"/>
                <a:gd name="connsiteY2" fmla="*/ 2155090 h 2765088"/>
                <a:gd name="connsiteX3" fmla="*/ 1205569 w 2447513"/>
                <a:gd name="connsiteY3" fmla="*/ 2765088 h 2765088"/>
                <a:gd name="connsiteX4" fmla="*/ 0 w 2447513"/>
                <a:gd name="connsiteY4" fmla="*/ 2103760 h 2765088"/>
                <a:gd name="connsiteX5" fmla="*/ 323 w 2447513"/>
                <a:gd name="connsiteY5" fmla="*/ 585602 h 2765088"/>
                <a:gd name="connsiteX6" fmla="*/ 1215128 w 2447513"/>
                <a:gd name="connsiteY6" fmla="*/ 0 h 2765088"/>
                <a:gd name="connsiteX0" fmla="*/ 1215128 w 2450161"/>
                <a:gd name="connsiteY0" fmla="*/ 0 h 2765088"/>
                <a:gd name="connsiteX1" fmla="*/ 2450161 w 2450161"/>
                <a:gd name="connsiteY1" fmla="*/ 580748 h 2765088"/>
                <a:gd name="connsiteX2" fmla="*/ 2447271 w 2450161"/>
                <a:gd name="connsiteY2" fmla="*/ 2155090 h 2765088"/>
                <a:gd name="connsiteX3" fmla="*/ 1205569 w 2450161"/>
                <a:gd name="connsiteY3" fmla="*/ 2765088 h 2765088"/>
                <a:gd name="connsiteX4" fmla="*/ 0 w 2450161"/>
                <a:gd name="connsiteY4" fmla="*/ 2103760 h 2765088"/>
                <a:gd name="connsiteX5" fmla="*/ 323 w 2450161"/>
                <a:gd name="connsiteY5" fmla="*/ 585602 h 2765088"/>
                <a:gd name="connsiteX6" fmla="*/ 1215128 w 2450161"/>
                <a:gd name="connsiteY6" fmla="*/ 0 h 2765088"/>
                <a:gd name="connsiteX0" fmla="*/ 1215128 w 2450161"/>
                <a:gd name="connsiteY0" fmla="*/ 0 h 2755563"/>
                <a:gd name="connsiteX1" fmla="*/ 2450161 w 2450161"/>
                <a:gd name="connsiteY1" fmla="*/ 580748 h 2755563"/>
                <a:gd name="connsiteX2" fmla="*/ 2447271 w 2450161"/>
                <a:gd name="connsiteY2" fmla="*/ 2155090 h 2755563"/>
                <a:gd name="connsiteX3" fmla="*/ 1181757 w 2450161"/>
                <a:gd name="connsiteY3" fmla="*/ 2755563 h 2755563"/>
                <a:gd name="connsiteX4" fmla="*/ 0 w 2450161"/>
                <a:gd name="connsiteY4" fmla="*/ 2103760 h 2755563"/>
                <a:gd name="connsiteX5" fmla="*/ 323 w 2450161"/>
                <a:gd name="connsiteY5" fmla="*/ 585602 h 2755563"/>
                <a:gd name="connsiteX6" fmla="*/ 1215128 w 2450161"/>
                <a:gd name="connsiteY6" fmla="*/ 0 h 2755563"/>
                <a:gd name="connsiteX0" fmla="*/ 1234178 w 2450161"/>
                <a:gd name="connsiteY0" fmla="*/ 0 h 2712700"/>
                <a:gd name="connsiteX1" fmla="*/ 2450161 w 2450161"/>
                <a:gd name="connsiteY1" fmla="*/ 537885 h 2712700"/>
                <a:gd name="connsiteX2" fmla="*/ 2447271 w 2450161"/>
                <a:gd name="connsiteY2" fmla="*/ 2112227 h 2712700"/>
                <a:gd name="connsiteX3" fmla="*/ 1181757 w 2450161"/>
                <a:gd name="connsiteY3" fmla="*/ 2712700 h 2712700"/>
                <a:gd name="connsiteX4" fmla="*/ 0 w 2450161"/>
                <a:gd name="connsiteY4" fmla="*/ 2060897 h 2712700"/>
                <a:gd name="connsiteX5" fmla="*/ 323 w 2450161"/>
                <a:gd name="connsiteY5" fmla="*/ 542739 h 2712700"/>
                <a:gd name="connsiteX6" fmla="*/ 1234178 w 2450161"/>
                <a:gd name="connsiteY6" fmla="*/ 0 h 2712700"/>
                <a:gd name="connsiteX0" fmla="*/ 1234178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34178 w 2450161"/>
                <a:gd name="connsiteY6" fmla="*/ 0 h 2684125"/>
                <a:gd name="connsiteX0" fmla="*/ 1267516 w 2450161"/>
                <a:gd name="connsiteY0" fmla="*/ 0 h 2684125"/>
                <a:gd name="connsiteX1" fmla="*/ 2450161 w 2450161"/>
                <a:gd name="connsiteY1" fmla="*/ 509310 h 2684125"/>
                <a:gd name="connsiteX2" fmla="*/ 2447271 w 2450161"/>
                <a:gd name="connsiteY2" fmla="*/ 2083652 h 2684125"/>
                <a:gd name="connsiteX3" fmla="*/ 1181757 w 2450161"/>
                <a:gd name="connsiteY3" fmla="*/ 2684125 h 2684125"/>
                <a:gd name="connsiteX4" fmla="*/ 0 w 2450161"/>
                <a:gd name="connsiteY4" fmla="*/ 2032322 h 2684125"/>
                <a:gd name="connsiteX5" fmla="*/ 323 w 2450161"/>
                <a:gd name="connsiteY5" fmla="*/ 514164 h 2684125"/>
                <a:gd name="connsiteX6" fmla="*/ 1267516 w 2450161"/>
                <a:gd name="connsiteY6" fmla="*/ 0 h 2684125"/>
                <a:gd name="connsiteX0" fmla="*/ 1253228 w 2450161"/>
                <a:gd name="connsiteY0" fmla="*/ 0 h 2831763"/>
                <a:gd name="connsiteX1" fmla="*/ 2450161 w 2450161"/>
                <a:gd name="connsiteY1" fmla="*/ 656948 h 2831763"/>
                <a:gd name="connsiteX2" fmla="*/ 2447271 w 2450161"/>
                <a:gd name="connsiteY2" fmla="*/ 2231290 h 2831763"/>
                <a:gd name="connsiteX3" fmla="*/ 1181757 w 2450161"/>
                <a:gd name="connsiteY3" fmla="*/ 2831763 h 2831763"/>
                <a:gd name="connsiteX4" fmla="*/ 0 w 2450161"/>
                <a:gd name="connsiteY4" fmla="*/ 2179960 h 2831763"/>
                <a:gd name="connsiteX5" fmla="*/ 323 w 2450161"/>
                <a:gd name="connsiteY5" fmla="*/ 661802 h 2831763"/>
                <a:gd name="connsiteX6" fmla="*/ 1253228 w 2450161"/>
                <a:gd name="connsiteY6" fmla="*/ 0 h 2831763"/>
                <a:gd name="connsiteX0" fmla="*/ 1253228 w 2450161"/>
                <a:gd name="connsiteY0" fmla="*/ 0 h 2879388"/>
                <a:gd name="connsiteX1" fmla="*/ 2450161 w 2450161"/>
                <a:gd name="connsiteY1" fmla="*/ 656948 h 2879388"/>
                <a:gd name="connsiteX2" fmla="*/ 2447271 w 2450161"/>
                <a:gd name="connsiteY2" fmla="*/ 2231290 h 2879388"/>
                <a:gd name="connsiteX3" fmla="*/ 1181757 w 2450161"/>
                <a:gd name="connsiteY3" fmla="*/ 2879388 h 2879388"/>
                <a:gd name="connsiteX4" fmla="*/ 0 w 2450161"/>
                <a:gd name="connsiteY4" fmla="*/ 2179960 h 2879388"/>
                <a:gd name="connsiteX5" fmla="*/ 323 w 2450161"/>
                <a:gd name="connsiteY5" fmla="*/ 661802 h 2879388"/>
                <a:gd name="connsiteX6" fmla="*/ 1253228 w 2450161"/>
                <a:gd name="connsiteY6" fmla="*/ 0 h 2879388"/>
                <a:gd name="connsiteX0" fmla="*/ 1235975 w 2450161"/>
                <a:gd name="connsiteY0" fmla="*/ 0 h 2844883"/>
                <a:gd name="connsiteX1" fmla="*/ 2450161 w 2450161"/>
                <a:gd name="connsiteY1" fmla="*/ 622443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27297 h 2844883"/>
                <a:gd name="connsiteX6" fmla="*/ 1235975 w 2450161"/>
                <a:gd name="connsiteY6" fmla="*/ 0 h 2844883"/>
                <a:gd name="connsiteX0" fmla="*/ 1235975 w 2450161"/>
                <a:gd name="connsiteY0" fmla="*/ 0 h 2844883"/>
                <a:gd name="connsiteX1" fmla="*/ 2450161 w 2450161"/>
                <a:gd name="connsiteY1" fmla="*/ 682828 h 2844883"/>
                <a:gd name="connsiteX2" fmla="*/ 2447271 w 2450161"/>
                <a:gd name="connsiteY2" fmla="*/ 2196785 h 2844883"/>
                <a:gd name="connsiteX3" fmla="*/ 1181757 w 2450161"/>
                <a:gd name="connsiteY3" fmla="*/ 2844883 h 2844883"/>
                <a:gd name="connsiteX4" fmla="*/ 0 w 2450161"/>
                <a:gd name="connsiteY4" fmla="*/ 2145455 h 2844883"/>
                <a:gd name="connsiteX5" fmla="*/ 323 w 2450161"/>
                <a:gd name="connsiteY5" fmla="*/ 687682 h 2844883"/>
                <a:gd name="connsiteX6" fmla="*/ 1235975 w 2450161"/>
                <a:gd name="connsiteY6" fmla="*/ 0 h 2844883"/>
                <a:gd name="connsiteX0" fmla="*/ 1235975 w 2450161"/>
                <a:gd name="connsiteY0" fmla="*/ 0 h 2775872"/>
                <a:gd name="connsiteX1" fmla="*/ 2450161 w 2450161"/>
                <a:gd name="connsiteY1" fmla="*/ 613817 h 2775872"/>
                <a:gd name="connsiteX2" fmla="*/ 2447271 w 2450161"/>
                <a:gd name="connsiteY2" fmla="*/ 2127774 h 2775872"/>
                <a:gd name="connsiteX3" fmla="*/ 1181757 w 2450161"/>
                <a:gd name="connsiteY3" fmla="*/ 2775872 h 2775872"/>
                <a:gd name="connsiteX4" fmla="*/ 0 w 2450161"/>
                <a:gd name="connsiteY4" fmla="*/ 2076444 h 2775872"/>
                <a:gd name="connsiteX5" fmla="*/ 323 w 2450161"/>
                <a:gd name="connsiteY5" fmla="*/ 618671 h 2775872"/>
                <a:gd name="connsiteX6" fmla="*/ 1235975 w 24501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455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35975 w 2462861"/>
                <a:gd name="connsiteY0" fmla="*/ 0 h 2775872"/>
                <a:gd name="connsiteX1" fmla="*/ 2462861 w 2462861"/>
                <a:gd name="connsiteY1" fmla="*/ 696367 h 2775872"/>
                <a:gd name="connsiteX2" fmla="*/ 2447271 w 2462861"/>
                <a:gd name="connsiteY2" fmla="*/ 2127774 h 2775872"/>
                <a:gd name="connsiteX3" fmla="*/ 1181757 w 2462861"/>
                <a:gd name="connsiteY3" fmla="*/ 2775872 h 2775872"/>
                <a:gd name="connsiteX4" fmla="*/ 0 w 2462861"/>
                <a:gd name="connsiteY4" fmla="*/ 2076444 h 2775872"/>
                <a:gd name="connsiteX5" fmla="*/ 323 w 2462861"/>
                <a:gd name="connsiteY5" fmla="*/ 618671 h 2775872"/>
                <a:gd name="connsiteX6" fmla="*/ 1235975 w 2462861"/>
                <a:gd name="connsiteY6" fmla="*/ 0 h 2775872"/>
                <a:gd name="connsiteX0" fmla="*/ 1293125 w 2462861"/>
                <a:gd name="connsiteY0" fmla="*/ 0 h 2712372"/>
                <a:gd name="connsiteX1" fmla="*/ 2462861 w 2462861"/>
                <a:gd name="connsiteY1" fmla="*/ 632867 h 2712372"/>
                <a:gd name="connsiteX2" fmla="*/ 2447271 w 2462861"/>
                <a:gd name="connsiteY2" fmla="*/ 2064274 h 2712372"/>
                <a:gd name="connsiteX3" fmla="*/ 1181757 w 2462861"/>
                <a:gd name="connsiteY3" fmla="*/ 2712372 h 2712372"/>
                <a:gd name="connsiteX4" fmla="*/ 0 w 2462861"/>
                <a:gd name="connsiteY4" fmla="*/ 2012944 h 2712372"/>
                <a:gd name="connsiteX5" fmla="*/ 323 w 2462861"/>
                <a:gd name="connsiteY5" fmla="*/ 555171 h 2712372"/>
                <a:gd name="connsiteX6" fmla="*/ 1293125 w 2462861"/>
                <a:gd name="connsiteY6" fmla="*/ 0 h 2712372"/>
                <a:gd name="connsiteX0" fmla="*/ 1293125 w 2462861"/>
                <a:gd name="connsiteY0" fmla="*/ 0 h 2744122"/>
                <a:gd name="connsiteX1" fmla="*/ 2462861 w 2462861"/>
                <a:gd name="connsiteY1" fmla="*/ 664617 h 2744122"/>
                <a:gd name="connsiteX2" fmla="*/ 2447271 w 2462861"/>
                <a:gd name="connsiteY2" fmla="*/ 2096024 h 2744122"/>
                <a:gd name="connsiteX3" fmla="*/ 1181757 w 2462861"/>
                <a:gd name="connsiteY3" fmla="*/ 2744122 h 2744122"/>
                <a:gd name="connsiteX4" fmla="*/ 0 w 2462861"/>
                <a:gd name="connsiteY4" fmla="*/ 2044694 h 2744122"/>
                <a:gd name="connsiteX5" fmla="*/ 323 w 2462861"/>
                <a:gd name="connsiteY5" fmla="*/ 586921 h 2744122"/>
                <a:gd name="connsiteX6" fmla="*/ 1293125 w 2462861"/>
                <a:gd name="connsiteY6" fmla="*/ 0 h 2744122"/>
                <a:gd name="connsiteX0" fmla="*/ 129312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293125 w 2456511"/>
                <a:gd name="connsiteY6" fmla="*/ 0 h 2744122"/>
                <a:gd name="connsiteX0" fmla="*/ 1159775 w 2456511"/>
                <a:gd name="connsiteY0" fmla="*/ 0 h 2744122"/>
                <a:gd name="connsiteX1" fmla="*/ 2456511 w 2456511"/>
                <a:gd name="connsiteY1" fmla="*/ 582067 h 2744122"/>
                <a:gd name="connsiteX2" fmla="*/ 2447271 w 2456511"/>
                <a:gd name="connsiteY2" fmla="*/ 2096024 h 2744122"/>
                <a:gd name="connsiteX3" fmla="*/ 1181757 w 2456511"/>
                <a:gd name="connsiteY3" fmla="*/ 2744122 h 2744122"/>
                <a:gd name="connsiteX4" fmla="*/ 0 w 2456511"/>
                <a:gd name="connsiteY4" fmla="*/ 2044694 h 2744122"/>
                <a:gd name="connsiteX5" fmla="*/ 323 w 2456511"/>
                <a:gd name="connsiteY5" fmla="*/ 586921 h 2744122"/>
                <a:gd name="connsiteX6" fmla="*/ 1159775 w 2456511"/>
                <a:gd name="connsiteY6" fmla="*/ 0 h 274412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817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56511"/>
                <a:gd name="connsiteY0" fmla="*/ 0 h 2750472"/>
                <a:gd name="connsiteX1" fmla="*/ 2456511 w 2456511"/>
                <a:gd name="connsiteY1" fmla="*/ 588417 h 2750472"/>
                <a:gd name="connsiteX2" fmla="*/ 2447271 w 2456511"/>
                <a:gd name="connsiteY2" fmla="*/ 2102374 h 2750472"/>
                <a:gd name="connsiteX3" fmla="*/ 1156357 w 2456511"/>
                <a:gd name="connsiteY3" fmla="*/ 2750472 h 2750472"/>
                <a:gd name="connsiteX4" fmla="*/ 0 w 2456511"/>
                <a:gd name="connsiteY4" fmla="*/ 2051044 h 2750472"/>
                <a:gd name="connsiteX5" fmla="*/ 323 w 2456511"/>
                <a:gd name="connsiteY5" fmla="*/ 593271 h 2750472"/>
                <a:gd name="connsiteX6" fmla="*/ 1216925 w 2456511"/>
                <a:gd name="connsiteY6" fmla="*/ 0 h 2750472"/>
                <a:gd name="connsiteX0" fmla="*/ 1216925 w 2462861"/>
                <a:gd name="connsiteY0" fmla="*/ 0 h 2750472"/>
                <a:gd name="connsiteX1" fmla="*/ 2462861 w 2462861"/>
                <a:gd name="connsiteY1" fmla="*/ 556667 h 2750472"/>
                <a:gd name="connsiteX2" fmla="*/ 2447271 w 2462861"/>
                <a:gd name="connsiteY2" fmla="*/ 2102374 h 2750472"/>
                <a:gd name="connsiteX3" fmla="*/ 1156357 w 2462861"/>
                <a:gd name="connsiteY3" fmla="*/ 2750472 h 2750472"/>
                <a:gd name="connsiteX4" fmla="*/ 0 w 2462861"/>
                <a:gd name="connsiteY4" fmla="*/ 2051044 h 2750472"/>
                <a:gd name="connsiteX5" fmla="*/ 323 w 2462861"/>
                <a:gd name="connsiteY5" fmla="*/ 593271 h 2750472"/>
                <a:gd name="connsiteX6" fmla="*/ 1216925 w 2462861"/>
                <a:gd name="connsiteY6" fmla="*/ 0 h 2750472"/>
                <a:gd name="connsiteX0" fmla="*/ 12169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16925 w 2450161"/>
                <a:gd name="connsiteY6" fmla="*/ 0 h 2750472"/>
                <a:gd name="connsiteX0" fmla="*/ 1210575 w 2450161"/>
                <a:gd name="connsiteY0" fmla="*/ 0 h 2642522"/>
                <a:gd name="connsiteX1" fmla="*/ 2450161 w 2450161"/>
                <a:gd name="connsiteY1" fmla="*/ 531267 h 2642522"/>
                <a:gd name="connsiteX2" fmla="*/ 2447271 w 2450161"/>
                <a:gd name="connsiteY2" fmla="*/ 1994424 h 2642522"/>
                <a:gd name="connsiteX3" fmla="*/ 1156357 w 2450161"/>
                <a:gd name="connsiteY3" fmla="*/ 2642522 h 2642522"/>
                <a:gd name="connsiteX4" fmla="*/ 0 w 2450161"/>
                <a:gd name="connsiteY4" fmla="*/ 1943094 h 2642522"/>
                <a:gd name="connsiteX5" fmla="*/ 323 w 2450161"/>
                <a:gd name="connsiteY5" fmla="*/ 485321 h 2642522"/>
                <a:gd name="connsiteX6" fmla="*/ 1210575 w 2450161"/>
                <a:gd name="connsiteY6" fmla="*/ 0 h 2642522"/>
                <a:gd name="connsiteX0" fmla="*/ 1210575 w 2450161"/>
                <a:gd name="connsiteY0" fmla="*/ 0 h 2788572"/>
                <a:gd name="connsiteX1" fmla="*/ 2450161 w 2450161"/>
                <a:gd name="connsiteY1" fmla="*/ 677317 h 2788572"/>
                <a:gd name="connsiteX2" fmla="*/ 2447271 w 2450161"/>
                <a:gd name="connsiteY2" fmla="*/ 2140474 h 2788572"/>
                <a:gd name="connsiteX3" fmla="*/ 1156357 w 2450161"/>
                <a:gd name="connsiteY3" fmla="*/ 2788572 h 2788572"/>
                <a:gd name="connsiteX4" fmla="*/ 0 w 2450161"/>
                <a:gd name="connsiteY4" fmla="*/ 2089144 h 2788572"/>
                <a:gd name="connsiteX5" fmla="*/ 323 w 2450161"/>
                <a:gd name="connsiteY5" fmla="*/ 631371 h 2788572"/>
                <a:gd name="connsiteX6" fmla="*/ 1210575 w 2450161"/>
                <a:gd name="connsiteY6" fmla="*/ 0 h 2788572"/>
                <a:gd name="connsiteX0" fmla="*/ 1235975 w 2450161"/>
                <a:gd name="connsiteY0" fmla="*/ 0 h 2737772"/>
                <a:gd name="connsiteX1" fmla="*/ 2450161 w 2450161"/>
                <a:gd name="connsiteY1" fmla="*/ 626517 h 2737772"/>
                <a:gd name="connsiteX2" fmla="*/ 2447271 w 2450161"/>
                <a:gd name="connsiteY2" fmla="*/ 2089674 h 2737772"/>
                <a:gd name="connsiteX3" fmla="*/ 1156357 w 2450161"/>
                <a:gd name="connsiteY3" fmla="*/ 2737772 h 2737772"/>
                <a:gd name="connsiteX4" fmla="*/ 0 w 2450161"/>
                <a:gd name="connsiteY4" fmla="*/ 2038344 h 2737772"/>
                <a:gd name="connsiteX5" fmla="*/ 323 w 2450161"/>
                <a:gd name="connsiteY5" fmla="*/ 580571 h 2737772"/>
                <a:gd name="connsiteX6" fmla="*/ 1235975 w 2450161"/>
                <a:gd name="connsiteY6" fmla="*/ 0 h 2737772"/>
                <a:gd name="connsiteX0" fmla="*/ 12804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280425 w 2450161"/>
                <a:gd name="connsiteY6" fmla="*/ 0 h 2750472"/>
                <a:gd name="connsiteX0" fmla="*/ 1305825 w 2450161"/>
                <a:gd name="connsiteY0" fmla="*/ 0 h 2750472"/>
                <a:gd name="connsiteX1" fmla="*/ 2450161 w 2450161"/>
                <a:gd name="connsiteY1" fmla="*/ 639217 h 2750472"/>
                <a:gd name="connsiteX2" fmla="*/ 2447271 w 2450161"/>
                <a:gd name="connsiteY2" fmla="*/ 2102374 h 2750472"/>
                <a:gd name="connsiteX3" fmla="*/ 1156357 w 2450161"/>
                <a:gd name="connsiteY3" fmla="*/ 2750472 h 2750472"/>
                <a:gd name="connsiteX4" fmla="*/ 0 w 2450161"/>
                <a:gd name="connsiteY4" fmla="*/ 2051044 h 2750472"/>
                <a:gd name="connsiteX5" fmla="*/ 323 w 2450161"/>
                <a:gd name="connsiteY5" fmla="*/ 593271 h 2750472"/>
                <a:gd name="connsiteX6" fmla="*/ 1305825 w 2450161"/>
                <a:gd name="connsiteY6" fmla="*/ 0 h 2750472"/>
                <a:gd name="connsiteX0" fmla="*/ 1204225 w 2450161"/>
                <a:gd name="connsiteY0" fmla="*/ 0 h 2756822"/>
                <a:gd name="connsiteX1" fmla="*/ 2450161 w 2450161"/>
                <a:gd name="connsiteY1" fmla="*/ 645567 h 2756822"/>
                <a:gd name="connsiteX2" fmla="*/ 2447271 w 2450161"/>
                <a:gd name="connsiteY2" fmla="*/ 2108724 h 2756822"/>
                <a:gd name="connsiteX3" fmla="*/ 1156357 w 2450161"/>
                <a:gd name="connsiteY3" fmla="*/ 2756822 h 2756822"/>
                <a:gd name="connsiteX4" fmla="*/ 0 w 2450161"/>
                <a:gd name="connsiteY4" fmla="*/ 2057394 h 2756822"/>
                <a:gd name="connsiteX5" fmla="*/ 323 w 2450161"/>
                <a:gd name="connsiteY5" fmla="*/ 599621 h 2756822"/>
                <a:gd name="connsiteX6" fmla="*/ 1204225 w 2450161"/>
                <a:gd name="connsiteY6" fmla="*/ 0 h 2756822"/>
                <a:gd name="connsiteX0" fmla="*/ 1204225 w 2456511"/>
                <a:gd name="connsiteY0" fmla="*/ 0 h 2756822"/>
                <a:gd name="connsiteX1" fmla="*/ 2456511 w 2456511"/>
                <a:gd name="connsiteY1" fmla="*/ 594767 h 2756822"/>
                <a:gd name="connsiteX2" fmla="*/ 2447271 w 2456511"/>
                <a:gd name="connsiteY2" fmla="*/ 2108724 h 2756822"/>
                <a:gd name="connsiteX3" fmla="*/ 1156357 w 2456511"/>
                <a:gd name="connsiteY3" fmla="*/ 2756822 h 2756822"/>
                <a:gd name="connsiteX4" fmla="*/ 0 w 2456511"/>
                <a:gd name="connsiteY4" fmla="*/ 2057394 h 2756822"/>
                <a:gd name="connsiteX5" fmla="*/ 323 w 2456511"/>
                <a:gd name="connsiteY5" fmla="*/ 599621 h 2756822"/>
                <a:gd name="connsiteX6" fmla="*/ 1204225 w 2456511"/>
                <a:gd name="connsiteY6" fmla="*/ 0 h 275682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323 w 2456511"/>
                <a:gd name="connsiteY5" fmla="*/ 707571 h 2864772"/>
                <a:gd name="connsiteX6" fmla="*/ 1235975 w 2456511"/>
                <a:gd name="connsiteY6" fmla="*/ 0 h 2864772"/>
                <a:gd name="connsiteX0" fmla="*/ 1235975 w 2456511"/>
                <a:gd name="connsiteY0" fmla="*/ 0 h 2864772"/>
                <a:gd name="connsiteX1" fmla="*/ 2456511 w 2456511"/>
                <a:gd name="connsiteY1" fmla="*/ 702717 h 2864772"/>
                <a:gd name="connsiteX2" fmla="*/ 2447271 w 2456511"/>
                <a:gd name="connsiteY2" fmla="*/ 2216674 h 2864772"/>
                <a:gd name="connsiteX3" fmla="*/ 1156357 w 2456511"/>
                <a:gd name="connsiteY3" fmla="*/ 2864772 h 2864772"/>
                <a:gd name="connsiteX4" fmla="*/ 0 w 2456511"/>
                <a:gd name="connsiteY4" fmla="*/ 2165344 h 2864772"/>
                <a:gd name="connsiteX5" fmla="*/ 82873 w 2456511"/>
                <a:gd name="connsiteY5" fmla="*/ 656771 h 2864772"/>
                <a:gd name="connsiteX6" fmla="*/ 1235975 w 2456511"/>
                <a:gd name="connsiteY6" fmla="*/ 0 h 2864772"/>
                <a:gd name="connsiteX0" fmla="*/ 1153104 w 2373640"/>
                <a:gd name="connsiteY0" fmla="*/ 0 h 2864772"/>
                <a:gd name="connsiteX1" fmla="*/ 2373640 w 2373640"/>
                <a:gd name="connsiteY1" fmla="*/ 702717 h 2864772"/>
                <a:gd name="connsiteX2" fmla="*/ 2364400 w 2373640"/>
                <a:gd name="connsiteY2" fmla="*/ 2216674 h 2864772"/>
                <a:gd name="connsiteX3" fmla="*/ 1073486 w 2373640"/>
                <a:gd name="connsiteY3" fmla="*/ 2864772 h 2864772"/>
                <a:gd name="connsiteX4" fmla="*/ 6029 w 2373640"/>
                <a:gd name="connsiteY4" fmla="*/ 1987544 h 2864772"/>
                <a:gd name="connsiteX5" fmla="*/ 2 w 2373640"/>
                <a:gd name="connsiteY5" fmla="*/ 656771 h 2864772"/>
                <a:gd name="connsiteX6" fmla="*/ 1153104 w 2373640"/>
                <a:gd name="connsiteY6" fmla="*/ 0 h 286477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64400 w 2373640"/>
                <a:gd name="connsiteY2" fmla="*/ 22166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73640"/>
                <a:gd name="connsiteY0" fmla="*/ 0 h 2655222"/>
                <a:gd name="connsiteX1" fmla="*/ 2373640 w 2373640"/>
                <a:gd name="connsiteY1" fmla="*/ 702717 h 2655222"/>
                <a:gd name="connsiteX2" fmla="*/ 2313600 w 2373640"/>
                <a:gd name="connsiteY2" fmla="*/ 1988074 h 2655222"/>
                <a:gd name="connsiteX3" fmla="*/ 1130636 w 2373640"/>
                <a:gd name="connsiteY3" fmla="*/ 2655222 h 2655222"/>
                <a:gd name="connsiteX4" fmla="*/ 6029 w 2373640"/>
                <a:gd name="connsiteY4" fmla="*/ 1987544 h 2655222"/>
                <a:gd name="connsiteX5" fmla="*/ 2 w 2373640"/>
                <a:gd name="connsiteY5" fmla="*/ 656771 h 2655222"/>
                <a:gd name="connsiteX6" fmla="*/ 1153104 w 2373640"/>
                <a:gd name="connsiteY6" fmla="*/ 0 h 2655222"/>
                <a:gd name="connsiteX0" fmla="*/ 1153104 w 2313636"/>
                <a:gd name="connsiteY0" fmla="*/ 0 h 2655222"/>
                <a:gd name="connsiteX1" fmla="*/ 2240290 w 2313636"/>
                <a:gd name="connsiteY1" fmla="*/ 721767 h 2655222"/>
                <a:gd name="connsiteX2" fmla="*/ 2313600 w 2313636"/>
                <a:gd name="connsiteY2" fmla="*/ 1988074 h 2655222"/>
                <a:gd name="connsiteX3" fmla="*/ 1130636 w 2313636"/>
                <a:gd name="connsiteY3" fmla="*/ 2655222 h 2655222"/>
                <a:gd name="connsiteX4" fmla="*/ 6029 w 2313636"/>
                <a:gd name="connsiteY4" fmla="*/ 1987544 h 2655222"/>
                <a:gd name="connsiteX5" fmla="*/ 2 w 2313636"/>
                <a:gd name="connsiteY5" fmla="*/ 656771 h 2655222"/>
                <a:gd name="connsiteX6" fmla="*/ 1153104 w 2313636"/>
                <a:gd name="connsiteY6" fmla="*/ 0 h 2655222"/>
                <a:gd name="connsiteX0" fmla="*/ 1153104 w 2313790"/>
                <a:gd name="connsiteY0" fmla="*/ 0 h 2655222"/>
                <a:gd name="connsiteX1" fmla="*/ 2303790 w 2313790"/>
                <a:gd name="connsiteY1" fmla="*/ 664617 h 2655222"/>
                <a:gd name="connsiteX2" fmla="*/ 2313600 w 2313790"/>
                <a:gd name="connsiteY2" fmla="*/ 1988074 h 2655222"/>
                <a:gd name="connsiteX3" fmla="*/ 1130636 w 2313790"/>
                <a:gd name="connsiteY3" fmla="*/ 2655222 h 2655222"/>
                <a:gd name="connsiteX4" fmla="*/ 6029 w 2313790"/>
                <a:gd name="connsiteY4" fmla="*/ 1987544 h 2655222"/>
                <a:gd name="connsiteX5" fmla="*/ 2 w 2313790"/>
                <a:gd name="connsiteY5" fmla="*/ 656771 h 2655222"/>
                <a:gd name="connsiteX6" fmla="*/ 1153104 w 2313790"/>
                <a:gd name="connsiteY6" fmla="*/ 0 h 2655222"/>
                <a:gd name="connsiteX0" fmla="*/ 1153107 w 2313793"/>
                <a:gd name="connsiteY0" fmla="*/ 0 h 2655222"/>
                <a:gd name="connsiteX1" fmla="*/ 2303793 w 2313793"/>
                <a:gd name="connsiteY1" fmla="*/ 664617 h 2655222"/>
                <a:gd name="connsiteX2" fmla="*/ 2313603 w 2313793"/>
                <a:gd name="connsiteY2" fmla="*/ 1988074 h 2655222"/>
                <a:gd name="connsiteX3" fmla="*/ 1130639 w 2313793"/>
                <a:gd name="connsiteY3" fmla="*/ 2655222 h 2655222"/>
                <a:gd name="connsiteX4" fmla="*/ 1269 w 2313793"/>
                <a:gd name="connsiteY4" fmla="*/ 1987544 h 2655222"/>
                <a:gd name="connsiteX5" fmla="*/ 5 w 2313793"/>
                <a:gd name="connsiteY5" fmla="*/ 656771 h 2655222"/>
                <a:gd name="connsiteX6" fmla="*/ 1153107 w 2313793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87544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87544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8981 w 2319667"/>
                <a:gd name="connsiteY0" fmla="*/ 0 h 2655222"/>
                <a:gd name="connsiteX1" fmla="*/ 2309667 w 2319667"/>
                <a:gd name="connsiteY1" fmla="*/ 664617 h 2655222"/>
                <a:gd name="connsiteX2" fmla="*/ 2319477 w 2319667"/>
                <a:gd name="connsiteY2" fmla="*/ 1988074 h 2655222"/>
                <a:gd name="connsiteX3" fmla="*/ 1136513 w 2319667"/>
                <a:gd name="connsiteY3" fmla="*/ 2655222 h 2655222"/>
                <a:gd name="connsiteX4" fmla="*/ 0 w 2319667"/>
                <a:gd name="connsiteY4" fmla="*/ 1992306 h 2655222"/>
                <a:gd name="connsiteX5" fmla="*/ 5879 w 2319667"/>
                <a:gd name="connsiteY5" fmla="*/ 656771 h 2655222"/>
                <a:gd name="connsiteX6" fmla="*/ 1158981 w 2319667"/>
                <a:gd name="connsiteY6" fmla="*/ 0 h 2655222"/>
                <a:gd name="connsiteX0" fmla="*/ 1153108 w 2313794"/>
                <a:gd name="connsiteY0" fmla="*/ 0 h 2655222"/>
                <a:gd name="connsiteX1" fmla="*/ 2303794 w 2313794"/>
                <a:gd name="connsiteY1" fmla="*/ 664617 h 2655222"/>
                <a:gd name="connsiteX2" fmla="*/ 2313604 w 2313794"/>
                <a:gd name="connsiteY2" fmla="*/ 1988074 h 2655222"/>
                <a:gd name="connsiteX3" fmla="*/ 1130640 w 2313794"/>
                <a:gd name="connsiteY3" fmla="*/ 2655222 h 2655222"/>
                <a:gd name="connsiteX4" fmla="*/ 1270 w 2313794"/>
                <a:gd name="connsiteY4" fmla="*/ 1994688 h 2655222"/>
                <a:gd name="connsiteX5" fmla="*/ 6 w 2313794"/>
                <a:gd name="connsiteY5" fmla="*/ 656771 h 2655222"/>
                <a:gd name="connsiteX6" fmla="*/ 1153108 w 2313794"/>
                <a:gd name="connsiteY6" fmla="*/ 0 h 2655222"/>
                <a:gd name="connsiteX0" fmla="*/ 1154219 w 2314905"/>
                <a:gd name="connsiteY0" fmla="*/ 0 h 2655222"/>
                <a:gd name="connsiteX1" fmla="*/ 2304905 w 2314905"/>
                <a:gd name="connsiteY1" fmla="*/ 664617 h 2655222"/>
                <a:gd name="connsiteX2" fmla="*/ 2314715 w 2314905"/>
                <a:gd name="connsiteY2" fmla="*/ 1988074 h 2655222"/>
                <a:gd name="connsiteX3" fmla="*/ 1131751 w 2314905"/>
                <a:gd name="connsiteY3" fmla="*/ 2655222 h 2655222"/>
                <a:gd name="connsiteX4" fmla="*/ 0 w 2314905"/>
                <a:gd name="connsiteY4" fmla="*/ 1994688 h 2655222"/>
                <a:gd name="connsiteX5" fmla="*/ 1117 w 2314905"/>
                <a:gd name="connsiteY5" fmla="*/ 656771 h 2655222"/>
                <a:gd name="connsiteX6" fmla="*/ 1154219 w 2314905"/>
                <a:gd name="connsiteY6" fmla="*/ 0 h 265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4905" h="2655222">
                  <a:moveTo>
                    <a:pt x="1154219" y="0"/>
                  </a:moveTo>
                  <a:lnTo>
                    <a:pt x="2304905" y="664617"/>
                  </a:lnTo>
                  <a:cubicBezTo>
                    <a:pt x="2302953" y="1198623"/>
                    <a:pt x="2316667" y="1454068"/>
                    <a:pt x="2314715" y="1988074"/>
                  </a:cubicBezTo>
                  <a:lnTo>
                    <a:pt x="1131751" y="2655222"/>
                  </a:lnTo>
                  <a:lnTo>
                    <a:pt x="0" y="1994688"/>
                  </a:lnTo>
                  <a:cubicBezTo>
                    <a:pt x="108" y="1488635"/>
                    <a:pt x="1009" y="1162824"/>
                    <a:pt x="1117" y="656771"/>
                  </a:cubicBezTo>
                  <a:lnTo>
                    <a:pt x="1154219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rgbClr val="407F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sp>
          <p:nvSpPr>
            <p:cNvPr id="12" name="Retângulo 11">
              <a:extLst>
                <a:ext uri="{FF2B5EF4-FFF2-40B4-BE49-F238E27FC236}"/>
              </a:extLst>
            </p:cNvPr>
            <p:cNvSpPr>
              <a:spLocks noChangeArrowheads="1"/>
            </p:cNvSpPr>
            <p:nvPr/>
          </p:nvSpPr>
          <p:spPr bwMode="auto">
            <a:xfrm>
              <a:off x="1184715" y="1636940"/>
              <a:ext cx="4226419" cy="4005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defRPr/>
              </a:pPr>
              <a:r>
                <a:rPr lang="pt-BR" altLang="pt-BR" sz="1600"/>
                <a:t>Constituído pelas Entidades Municipais, Intermunicipais e Estaduais representativas das profissões jurisdicionadas pelo Sistema Confea/Crea(s) e credenciadas junto ao Conselho Regional de Engenharia e Agronomia do Estado de São Paulo – Crea-SP, através do Ato administrativo nº 34, de 11 de maio de 2017.</a:t>
              </a:r>
            </a:p>
            <a:p>
              <a:pPr algn="ctr" eaLnBrk="1" hangingPunct="1">
                <a:lnSpc>
                  <a:spcPct val="150000"/>
                </a:lnSpc>
                <a:defRPr/>
              </a:pPr>
              <a:endParaRPr lang="pt-BR" altLang="pt-BR" sz="1600"/>
            </a:p>
          </p:txBody>
        </p:sp>
      </p:grpSp>
    </p:spTree>
    <p:extLst>
      <p:ext uri="{BB962C8B-B14F-4D97-AF65-F5344CB8AC3E}">
        <p14:creationId xmlns:p14="http://schemas.microsoft.com/office/powerpoint/2010/main" val="325873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04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0">
            <a:extLst>
              <a:ext uri="{FF2B5EF4-FFF2-40B4-BE49-F238E27FC236}"/>
            </a:extLst>
          </p:cNvPr>
          <p:cNvSpPr/>
          <p:nvPr userDrawn="1"/>
        </p:nvSpPr>
        <p:spPr>
          <a:xfrm>
            <a:off x="3563938" y="-371475"/>
            <a:ext cx="7416800" cy="8262938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noFill/>
          <a:ln>
            <a:solidFill>
              <a:srgbClr val="00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" name="Retângulo 10">
            <a:extLst>
              <a:ext uri="{FF2B5EF4-FFF2-40B4-BE49-F238E27FC236}"/>
            </a:extLst>
          </p:cNvPr>
          <p:cNvSpPr/>
          <p:nvPr userDrawn="1"/>
        </p:nvSpPr>
        <p:spPr>
          <a:xfrm>
            <a:off x="3792538" y="-66675"/>
            <a:ext cx="6973887" cy="7634288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grpSp>
        <p:nvGrpSpPr>
          <p:cNvPr id="4" name="Grupo 7"/>
          <p:cNvGrpSpPr>
            <a:grpSpLocks/>
          </p:cNvGrpSpPr>
          <p:nvPr userDrawn="1"/>
        </p:nvGrpSpPr>
        <p:grpSpPr bwMode="auto">
          <a:xfrm>
            <a:off x="684213" y="404813"/>
            <a:ext cx="2476500" cy="2840037"/>
            <a:chOff x="1691680" y="948342"/>
            <a:chExt cx="2476609" cy="2840698"/>
          </a:xfrm>
        </p:grpSpPr>
        <p:grpSp>
          <p:nvGrpSpPr>
            <p:cNvPr id="5" name="Grupo 17"/>
            <p:cNvGrpSpPr>
              <a:grpSpLocks/>
            </p:cNvGrpSpPr>
            <p:nvPr/>
          </p:nvGrpSpPr>
          <p:grpSpPr bwMode="auto">
            <a:xfrm>
              <a:off x="1691680" y="948342"/>
              <a:ext cx="2476609" cy="2840698"/>
              <a:chOff x="611560" y="343147"/>
              <a:chExt cx="5372728" cy="6162578"/>
            </a:xfrm>
          </p:grpSpPr>
          <p:sp>
            <p:nvSpPr>
              <p:cNvPr id="7" name="Retângulo 10">
                <a:extLst>
                  <a:ext uri="{FF2B5EF4-FFF2-40B4-BE49-F238E27FC236}"/>
                </a:extLst>
              </p:cNvPr>
              <p:cNvSpPr/>
              <p:nvPr/>
            </p:nvSpPr>
            <p:spPr>
              <a:xfrm>
                <a:off x="611560" y="343147"/>
                <a:ext cx="5372728" cy="6162578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8" name="Retângulo 10">
                <a:extLst>
                  <a:ext uri="{FF2B5EF4-FFF2-40B4-BE49-F238E27FC236}"/>
                </a:extLst>
              </p:cNvPr>
              <p:cNvSpPr/>
              <p:nvPr/>
            </p:nvSpPr>
            <p:spPr>
              <a:xfrm>
                <a:off x="973185" y="794402"/>
                <a:ext cx="4649476" cy="532896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9" name="Retângulo 21">
                <a:extLst>
                  <a:ext uri="{FF2B5EF4-FFF2-40B4-BE49-F238E27FC236}"/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9043" y="1731362"/>
                <a:ext cx="3888339" cy="1446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fontAlgn="auto" hangingPunct="1">
                  <a:spcBef>
                    <a:spcPct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pt-BR" altLang="pt-BR" sz="2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" name="Retângulo 18">
              <a:extLst>
                <a:ext uri="{FF2B5EF4-FFF2-40B4-BE49-F238E27FC236}"/>
              </a:extLst>
            </p:cNvPr>
            <p:cNvSpPr>
              <a:spLocks noChangeArrowheads="1"/>
            </p:cNvSpPr>
            <p:nvPr/>
          </p:nvSpPr>
          <p:spPr bwMode="auto">
            <a:xfrm>
              <a:off x="1858374" y="1885185"/>
              <a:ext cx="2143219" cy="1014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pt-BR" altLang="pt-BR" b="1" dirty="0">
                  <a:solidFill>
                    <a:schemeClr val="bg1"/>
                  </a:solidFill>
                </a:rPr>
                <a:t>CDER</a:t>
              </a:r>
            </a:p>
            <a:p>
              <a:pPr algn="ctr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pt-BR" altLang="pt-BR" sz="1400" b="1" dirty="0">
                  <a:solidFill>
                    <a:schemeClr val="bg1"/>
                  </a:solidFill>
                </a:rPr>
                <a:t>Colégio de Entidades Regionais </a:t>
              </a:r>
            </a:p>
          </p:txBody>
        </p:sp>
      </p:grpSp>
      <p:pic>
        <p:nvPicPr>
          <p:cNvPr id="10" name="Imagem 9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68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05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2"/>
          <p:cNvSpPr>
            <a:spLocks/>
          </p:cNvSpPr>
          <p:nvPr userDrawn="1"/>
        </p:nvSpPr>
        <p:spPr bwMode="auto">
          <a:xfrm>
            <a:off x="3492500" y="139700"/>
            <a:ext cx="5651500" cy="6718300"/>
          </a:xfrm>
          <a:custGeom>
            <a:avLst/>
            <a:gdLst>
              <a:gd name="T0" fmla="*/ 0 w 4475381"/>
              <a:gd name="T1" fmla="*/ 0 h 6602153"/>
              <a:gd name="T2" fmla="*/ 100739721 w 4475381"/>
              <a:gd name="T3" fmla="*/ 362004 h 6602153"/>
              <a:gd name="T4" fmla="*/ 100739721 w 4475381"/>
              <a:gd name="T5" fmla="*/ 7082490 h 6602153"/>
              <a:gd name="T6" fmla="*/ 245019 w 4475381"/>
              <a:gd name="T7" fmla="*/ 6498612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96000" anchor="ctr">
            <a:spAutoFit/>
          </a:bodyPr>
          <a:lstStyle/>
          <a:p>
            <a:endParaRPr lang="pt-BR"/>
          </a:p>
        </p:txBody>
      </p:sp>
      <p:grpSp>
        <p:nvGrpSpPr>
          <p:cNvPr id="3" name="Grupo 14"/>
          <p:cNvGrpSpPr>
            <a:grpSpLocks/>
          </p:cNvGrpSpPr>
          <p:nvPr userDrawn="1"/>
        </p:nvGrpSpPr>
        <p:grpSpPr bwMode="auto">
          <a:xfrm>
            <a:off x="684213" y="404813"/>
            <a:ext cx="2476500" cy="2840037"/>
            <a:chOff x="1691680" y="948342"/>
            <a:chExt cx="2476609" cy="2840698"/>
          </a:xfrm>
        </p:grpSpPr>
        <p:grpSp>
          <p:nvGrpSpPr>
            <p:cNvPr id="4" name="Grupo 17"/>
            <p:cNvGrpSpPr>
              <a:grpSpLocks/>
            </p:cNvGrpSpPr>
            <p:nvPr/>
          </p:nvGrpSpPr>
          <p:grpSpPr bwMode="auto">
            <a:xfrm>
              <a:off x="1691680" y="948342"/>
              <a:ext cx="2476609" cy="2840698"/>
              <a:chOff x="611560" y="343147"/>
              <a:chExt cx="5372728" cy="6162578"/>
            </a:xfrm>
          </p:grpSpPr>
          <p:sp>
            <p:nvSpPr>
              <p:cNvPr id="6" name="Retângulo 10">
                <a:extLst>
                  <a:ext uri="{FF2B5EF4-FFF2-40B4-BE49-F238E27FC236}"/>
                </a:extLst>
              </p:cNvPr>
              <p:cNvSpPr/>
              <p:nvPr/>
            </p:nvSpPr>
            <p:spPr>
              <a:xfrm>
                <a:off x="611560" y="343147"/>
                <a:ext cx="5372728" cy="6162578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407FDC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7" name="Retângulo 10">
                <a:extLst>
                  <a:ext uri="{FF2B5EF4-FFF2-40B4-BE49-F238E27FC236}"/>
                </a:extLst>
              </p:cNvPr>
              <p:cNvSpPr/>
              <p:nvPr/>
            </p:nvSpPr>
            <p:spPr>
              <a:xfrm>
                <a:off x="973185" y="794402"/>
                <a:ext cx="4649476" cy="5328961"/>
              </a:xfrm>
              <a:custGeom>
                <a:avLst/>
                <a:gdLst>
                  <a:gd name="connsiteX0" fmla="*/ 0 w 1380240"/>
                  <a:gd name="connsiteY0" fmla="*/ 0 h 1700118"/>
                  <a:gd name="connsiteX1" fmla="*/ 1380240 w 1380240"/>
                  <a:gd name="connsiteY1" fmla="*/ 0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905089 w 1380240"/>
                  <a:gd name="connsiteY1" fmla="*/ 837434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0 w 1380240"/>
                  <a:gd name="connsiteY0" fmla="*/ 0 h 1700118"/>
                  <a:gd name="connsiteX1" fmla="*/ 1194055 w 1380240"/>
                  <a:gd name="connsiteY1" fmla="*/ 449831 h 1700118"/>
                  <a:gd name="connsiteX2" fmla="*/ 1380240 w 1380240"/>
                  <a:gd name="connsiteY2" fmla="*/ 1700118 h 1700118"/>
                  <a:gd name="connsiteX3" fmla="*/ 0 w 1380240"/>
                  <a:gd name="connsiteY3" fmla="*/ 1700118 h 1700118"/>
                  <a:gd name="connsiteX4" fmla="*/ 0 w 1380240"/>
                  <a:gd name="connsiteY4" fmla="*/ 0 h 1700118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0 w 2268375"/>
                  <a:gd name="connsiteY3" fmla="*/ 2060904 h 2060904"/>
                  <a:gd name="connsiteX4" fmla="*/ 888135 w 2268375"/>
                  <a:gd name="connsiteY4" fmla="*/ 0 h 2060904"/>
                  <a:gd name="connsiteX0" fmla="*/ 888135 w 2268375"/>
                  <a:gd name="connsiteY0" fmla="*/ 0 h 2060904"/>
                  <a:gd name="connsiteX1" fmla="*/ 2082190 w 2268375"/>
                  <a:gd name="connsiteY1" fmla="*/ 449831 h 2060904"/>
                  <a:gd name="connsiteX2" fmla="*/ 2268375 w 2268375"/>
                  <a:gd name="connsiteY2" fmla="*/ 1700118 h 2060904"/>
                  <a:gd name="connsiteX3" fmla="*/ 1351109 w 2268375"/>
                  <a:gd name="connsiteY3" fmla="*/ 1854305 h 2060904"/>
                  <a:gd name="connsiteX4" fmla="*/ 0 w 2268375"/>
                  <a:gd name="connsiteY4" fmla="*/ 2060904 h 2060904"/>
                  <a:gd name="connsiteX5" fmla="*/ 888135 w 2268375"/>
                  <a:gd name="connsiteY5" fmla="*/ 0 h 2060904"/>
                  <a:gd name="connsiteX0" fmla="*/ 888135 w 2268375"/>
                  <a:gd name="connsiteY0" fmla="*/ 0 h 2584209"/>
                  <a:gd name="connsiteX1" fmla="*/ 2082190 w 2268375"/>
                  <a:gd name="connsiteY1" fmla="*/ 449831 h 2584209"/>
                  <a:gd name="connsiteX2" fmla="*/ 2268375 w 2268375"/>
                  <a:gd name="connsiteY2" fmla="*/ 1700118 h 2584209"/>
                  <a:gd name="connsiteX3" fmla="*/ 1240074 w 2268375"/>
                  <a:gd name="connsiteY3" fmla="*/ 2584209 h 2584209"/>
                  <a:gd name="connsiteX4" fmla="*/ 0 w 2268375"/>
                  <a:gd name="connsiteY4" fmla="*/ 2060904 h 2584209"/>
                  <a:gd name="connsiteX5" fmla="*/ 888135 w 2268375"/>
                  <a:gd name="connsiteY5" fmla="*/ 0 h 2584209"/>
                  <a:gd name="connsiteX0" fmla="*/ 888135 w 2253880"/>
                  <a:gd name="connsiteY0" fmla="*/ 0 h 2584209"/>
                  <a:gd name="connsiteX1" fmla="*/ 2082190 w 2253880"/>
                  <a:gd name="connsiteY1" fmla="*/ 449831 h 2584209"/>
                  <a:gd name="connsiteX2" fmla="*/ 2253880 w 2253880"/>
                  <a:gd name="connsiteY2" fmla="*/ 1765914 h 2584209"/>
                  <a:gd name="connsiteX3" fmla="*/ 1240074 w 2253880"/>
                  <a:gd name="connsiteY3" fmla="*/ 2584209 h 2584209"/>
                  <a:gd name="connsiteX4" fmla="*/ 0 w 2253880"/>
                  <a:gd name="connsiteY4" fmla="*/ 2060904 h 2584209"/>
                  <a:gd name="connsiteX5" fmla="*/ 888135 w 2253880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888135 w 2283369"/>
                  <a:gd name="connsiteY5" fmla="*/ 0 h 2584209"/>
                  <a:gd name="connsiteX0" fmla="*/ 888135 w 2283369"/>
                  <a:gd name="connsiteY0" fmla="*/ 0 h 2584209"/>
                  <a:gd name="connsiteX1" fmla="*/ 2082190 w 2283369"/>
                  <a:gd name="connsiteY1" fmla="*/ 449831 h 2584209"/>
                  <a:gd name="connsiteX2" fmla="*/ 2283369 w 2283369"/>
                  <a:gd name="connsiteY2" fmla="*/ 1775804 h 2584209"/>
                  <a:gd name="connsiteX3" fmla="*/ 1240074 w 2283369"/>
                  <a:gd name="connsiteY3" fmla="*/ 2584209 h 2584209"/>
                  <a:gd name="connsiteX4" fmla="*/ 0 w 2283369"/>
                  <a:gd name="connsiteY4" fmla="*/ 2060904 h 2584209"/>
                  <a:gd name="connsiteX5" fmla="*/ 475015 w 2283369"/>
                  <a:gd name="connsiteY5" fmla="*/ 1005330 h 2584209"/>
                  <a:gd name="connsiteX6" fmla="*/ 888135 w 2283369"/>
                  <a:gd name="connsiteY6" fmla="*/ 0 h 2584209"/>
                  <a:gd name="connsiteX0" fmla="*/ 1060341 w 2455575"/>
                  <a:gd name="connsiteY0" fmla="*/ 0 h 2584209"/>
                  <a:gd name="connsiteX1" fmla="*/ 2254396 w 2455575"/>
                  <a:gd name="connsiteY1" fmla="*/ 449831 h 2584209"/>
                  <a:gd name="connsiteX2" fmla="*/ 2455575 w 2455575"/>
                  <a:gd name="connsiteY2" fmla="*/ 1775804 h 2584209"/>
                  <a:gd name="connsiteX3" fmla="*/ 1412280 w 2455575"/>
                  <a:gd name="connsiteY3" fmla="*/ 2584209 h 2584209"/>
                  <a:gd name="connsiteX4" fmla="*/ 172206 w 2455575"/>
                  <a:gd name="connsiteY4" fmla="*/ 2060904 h 2584209"/>
                  <a:gd name="connsiteX5" fmla="*/ 0 w 2455575"/>
                  <a:gd name="connsiteY5" fmla="*/ 775660 h 2584209"/>
                  <a:gd name="connsiteX6" fmla="*/ 1060341 w 2455575"/>
                  <a:gd name="connsiteY6" fmla="*/ 0 h 2584209"/>
                  <a:gd name="connsiteX0" fmla="*/ 1042277 w 2455575"/>
                  <a:gd name="connsiteY0" fmla="*/ 0 h 2635690"/>
                  <a:gd name="connsiteX1" fmla="*/ 2254396 w 2455575"/>
                  <a:gd name="connsiteY1" fmla="*/ 501312 h 2635690"/>
                  <a:gd name="connsiteX2" fmla="*/ 2455575 w 2455575"/>
                  <a:gd name="connsiteY2" fmla="*/ 1827285 h 2635690"/>
                  <a:gd name="connsiteX3" fmla="*/ 1412280 w 2455575"/>
                  <a:gd name="connsiteY3" fmla="*/ 2635690 h 2635690"/>
                  <a:gd name="connsiteX4" fmla="*/ 172206 w 2455575"/>
                  <a:gd name="connsiteY4" fmla="*/ 2112385 h 2635690"/>
                  <a:gd name="connsiteX5" fmla="*/ 0 w 2455575"/>
                  <a:gd name="connsiteY5" fmla="*/ 827141 h 2635690"/>
                  <a:gd name="connsiteX6" fmla="*/ 1042277 w 2455575"/>
                  <a:gd name="connsiteY6" fmla="*/ 0 h 2635690"/>
                  <a:gd name="connsiteX0" fmla="*/ 1249311 w 2455575"/>
                  <a:gd name="connsiteY0" fmla="*/ 0 h 2627063"/>
                  <a:gd name="connsiteX1" fmla="*/ 2254396 w 2455575"/>
                  <a:gd name="connsiteY1" fmla="*/ 492685 h 2627063"/>
                  <a:gd name="connsiteX2" fmla="*/ 2455575 w 2455575"/>
                  <a:gd name="connsiteY2" fmla="*/ 1818658 h 2627063"/>
                  <a:gd name="connsiteX3" fmla="*/ 1412280 w 2455575"/>
                  <a:gd name="connsiteY3" fmla="*/ 2627063 h 2627063"/>
                  <a:gd name="connsiteX4" fmla="*/ 172206 w 2455575"/>
                  <a:gd name="connsiteY4" fmla="*/ 2103758 h 2627063"/>
                  <a:gd name="connsiteX5" fmla="*/ 0 w 2455575"/>
                  <a:gd name="connsiteY5" fmla="*/ 818514 h 2627063"/>
                  <a:gd name="connsiteX6" fmla="*/ 1249311 w 2455575"/>
                  <a:gd name="connsiteY6" fmla="*/ 0 h 2627063"/>
                  <a:gd name="connsiteX0" fmla="*/ 1171673 w 2377937"/>
                  <a:gd name="connsiteY0" fmla="*/ 0 h 2627063"/>
                  <a:gd name="connsiteX1" fmla="*/ 2176758 w 2377937"/>
                  <a:gd name="connsiteY1" fmla="*/ 492685 h 2627063"/>
                  <a:gd name="connsiteX2" fmla="*/ 2377937 w 2377937"/>
                  <a:gd name="connsiteY2" fmla="*/ 1818658 h 2627063"/>
                  <a:gd name="connsiteX3" fmla="*/ 1334642 w 2377937"/>
                  <a:gd name="connsiteY3" fmla="*/ 2627063 h 2627063"/>
                  <a:gd name="connsiteX4" fmla="*/ 94568 w 2377937"/>
                  <a:gd name="connsiteY4" fmla="*/ 2103758 h 2627063"/>
                  <a:gd name="connsiteX5" fmla="*/ 0 w 2377937"/>
                  <a:gd name="connsiteY5" fmla="*/ 576974 h 2627063"/>
                  <a:gd name="connsiteX6" fmla="*/ 1171673 w 2377937"/>
                  <a:gd name="connsiteY6" fmla="*/ 0 h 2627063"/>
                  <a:gd name="connsiteX0" fmla="*/ 1171996 w 2378260"/>
                  <a:gd name="connsiteY0" fmla="*/ 0 h 2627063"/>
                  <a:gd name="connsiteX1" fmla="*/ 2177081 w 2378260"/>
                  <a:gd name="connsiteY1" fmla="*/ 492685 h 2627063"/>
                  <a:gd name="connsiteX2" fmla="*/ 2378260 w 2378260"/>
                  <a:gd name="connsiteY2" fmla="*/ 1818658 h 2627063"/>
                  <a:gd name="connsiteX3" fmla="*/ 1334965 w 2378260"/>
                  <a:gd name="connsiteY3" fmla="*/ 2627063 h 2627063"/>
                  <a:gd name="connsiteX4" fmla="*/ 0 w 2378260"/>
                  <a:gd name="connsiteY4" fmla="*/ 2095132 h 2627063"/>
                  <a:gd name="connsiteX5" fmla="*/ 323 w 2378260"/>
                  <a:gd name="connsiteY5" fmla="*/ 576974 h 2627063"/>
                  <a:gd name="connsiteX6" fmla="*/ 1171996 w 2378260"/>
                  <a:gd name="connsiteY6" fmla="*/ 0 h 2627063"/>
                  <a:gd name="connsiteX0" fmla="*/ 1171996 w 2401368"/>
                  <a:gd name="connsiteY0" fmla="*/ 0 h 2627063"/>
                  <a:gd name="connsiteX1" fmla="*/ 2401368 w 2401368"/>
                  <a:gd name="connsiteY1" fmla="*/ 535817 h 2627063"/>
                  <a:gd name="connsiteX2" fmla="*/ 2378260 w 2401368"/>
                  <a:gd name="connsiteY2" fmla="*/ 1818658 h 2627063"/>
                  <a:gd name="connsiteX3" fmla="*/ 1334965 w 2401368"/>
                  <a:gd name="connsiteY3" fmla="*/ 2627063 h 2627063"/>
                  <a:gd name="connsiteX4" fmla="*/ 0 w 2401368"/>
                  <a:gd name="connsiteY4" fmla="*/ 2095132 h 2627063"/>
                  <a:gd name="connsiteX5" fmla="*/ 323 w 2401368"/>
                  <a:gd name="connsiteY5" fmla="*/ 576974 h 2627063"/>
                  <a:gd name="connsiteX6" fmla="*/ 1171996 w 2401368"/>
                  <a:gd name="connsiteY6" fmla="*/ 0 h 2627063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78260 w 2401368"/>
                  <a:gd name="connsiteY2" fmla="*/ 1887670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52381 w 2401368"/>
                  <a:gd name="connsiteY2" fmla="*/ 2215474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258260 w 2401368"/>
                  <a:gd name="connsiteY0" fmla="*/ 0 h 2696075"/>
                  <a:gd name="connsiteX1" fmla="*/ 2401368 w 2401368"/>
                  <a:gd name="connsiteY1" fmla="*/ 604829 h 2696075"/>
                  <a:gd name="connsiteX2" fmla="*/ 2395513 w 2401368"/>
                  <a:gd name="connsiteY2" fmla="*/ 2206848 h 2696075"/>
                  <a:gd name="connsiteX3" fmla="*/ 1334965 w 2401368"/>
                  <a:gd name="connsiteY3" fmla="*/ 2696075 h 2696075"/>
                  <a:gd name="connsiteX4" fmla="*/ 0 w 2401368"/>
                  <a:gd name="connsiteY4" fmla="*/ 2164144 h 2696075"/>
                  <a:gd name="connsiteX5" fmla="*/ 323 w 2401368"/>
                  <a:gd name="connsiteY5" fmla="*/ 645986 h 2696075"/>
                  <a:gd name="connsiteX6" fmla="*/ 1258260 w 2401368"/>
                  <a:gd name="connsiteY6" fmla="*/ 0 h 2696075"/>
                  <a:gd name="connsiteX0" fmla="*/ 1180622 w 2401368"/>
                  <a:gd name="connsiteY0" fmla="*/ 0 h 2765087"/>
                  <a:gd name="connsiteX1" fmla="*/ 2401368 w 2401368"/>
                  <a:gd name="connsiteY1" fmla="*/ 673841 h 2765087"/>
                  <a:gd name="connsiteX2" fmla="*/ 2395513 w 2401368"/>
                  <a:gd name="connsiteY2" fmla="*/ 2275860 h 2765087"/>
                  <a:gd name="connsiteX3" fmla="*/ 1334965 w 2401368"/>
                  <a:gd name="connsiteY3" fmla="*/ 2765087 h 2765087"/>
                  <a:gd name="connsiteX4" fmla="*/ 0 w 2401368"/>
                  <a:gd name="connsiteY4" fmla="*/ 2233156 h 2765087"/>
                  <a:gd name="connsiteX5" fmla="*/ 323 w 2401368"/>
                  <a:gd name="connsiteY5" fmla="*/ 714998 h 2765087"/>
                  <a:gd name="connsiteX6" fmla="*/ 1180622 w 2401368"/>
                  <a:gd name="connsiteY6" fmla="*/ 0 h 2765087"/>
                  <a:gd name="connsiteX0" fmla="*/ 1180622 w 2401368"/>
                  <a:gd name="connsiteY0" fmla="*/ 0 h 2868604"/>
                  <a:gd name="connsiteX1" fmla="*/ 2401368 w 2401368"/>
                  <a:gd name="connsiteY1" fmla="*/ 673841 h 2868604"/>
                  <a:gd name="connsiteX2" fmla="*/ 2395513 w 2401368"/>
                  <a:gd name="connsiteY2" fmla="*/ 2275860 h 2868604"/>
                  <a:gd name="connsiteX3" fmla="*/ 1274580 w 2401368"/>
                  <a:gd name="connsiteY3" fmla="*/ 2868604 h 2868604"/>
                  <a:gd name="connsiteX4" fmla="*/ 0 w 2401368"/>
                  <a:gd name="connsiteY4" fmla="*/ 2233156 h 2868604"/>
                  <a:gd name="connsiteX5" fmla="*/ 323 w 2401368"/>
                  <a:gd name="connsiteY5" fmla="*/ 714998 h 2868604"/>
                  <a:gd name="connsiteX6" fmla="*/ 1180622 w 2401368"/>
                  <a:gd name="connsiteY6" fmla="*/ 0 h 2868604"/>
                  <a:gd name="connsiteX0" fmla="*/ 1180622 w 2401368"/>
                  <a:gd name="connsiteY0" fmla="*/ 0 h 2773714"/>
                  <a:gd name="connsiteX1" fmla="*/ 2401368 w 2401368"/>
                  <a:gd name="connsiteY1" fmla="*/ 673841 h 2773714"/>
                  <a:gd name="connsiteX2" fmla="*/ 2395513 w 2401368"/>
                  <a:gd name="connsiteY2" fmla="*/ 2275860 h 2773714"/>
                  <a:gd name="connsiteX3" fmla="*/ 1274580 w 2401368"/>
                  <a:gd name="connsiteY3" fmla="*/ 2773714 h 2773714"/>
                  <a:gd name="connsiteX4" fmla="*/ 0 w 2401368"/>
                  <a:gd name="connsiteY4" fmla="*/ 2233156 h 2773714"/>
                  <a:gd name="connsiteX5" fmla="*/ 323 w 2401368"/>
                  <a:gd name="connsiteY5" fmla="*/ 714998 h 2773714"/>
                  <a:gd name="connsiteX6" fmla="*/ 1180622 w 2401368"/>
                  <a:gd name="connsiteY6" fmla="*/ 0 h 2773714"/>
                  <a:gd name="connsiteX0" fmla="*/ 1197875 w 2401368"/>
                  <a:gd name="connsiteY0" fmla="*/ 0 h 2670197"/>
                  <a:gd name="connsiteX1" fmla="*/ 2401368 w 2401368"/>
                  <a:gd name="connsiteY1" fmla="*/ 570324 h 2670197"/>
                  <a:gd name="connsiteX2" fmla="*/ 2395513 w 2401368"/>
                  <a:gd name="connsiteY2" fmla="*/ 2172343 h 2670197"/>
                  <a:gd name="connsiteX3" fmla="*/ 1274580 w 2401368"/>
                  <a:gd name="connsiteY3" fmla="*/ 2670197 h 2670197"/>
                  <a:gd name="connsiteX4" fmla="*/ 0 w 2401368"/>
                  <a:gd name="connsiteY4" fmla="*/ 2129639 h 2670197"/>
                  <a:gd name="connsiteX5" fmla="*/ 323 w 2401368"/>
                  <a:gd name="connsiteY5" fmla="*/ 611481 h 2670197"/>
                  <a:gd name="connsiteX6" fmla="*/ 1197875 w 2401368"/>
                  <a:gd name="connsiteY6" fmla="*/ 0 h 2670197"/>
                  <a:gd name="connsiteX0" fmla="*/ 1249633 w 2401368"/>
                  <a:gd name="connsiteY0" fmla="*/ 0 h 2652944"/>
                  <a:gd name="connsiteX1" fmla="*/ 2401368 w 2401368"/>
                  <a:gd name="connsiteY1" fmla="*/ 553071 h 2652944"/>
                  <a:gd name="connsiteX2" fmla="*/ 2395513 w 2401368"/>
                  <a:gd name="connsiteY2" fmla="*/ 2155090 h 2652944"/>
                  <a:gd name="connsiteX3" fmla="*/ 1274580 w 2401368"/>
                  <a:gd name="connsiteY3" fmla="*/ 2652944 h 2652944"/>
                  <a:gd name="connsiteX4" fmla="*/ 0 w 2401368"/>
                  <a:gd name="connsiteY4" fmla="*/ 2112386 h 2652944"/>
                  <a:gd name="connsiteX5" fmla="*/ 323 w 2401368"/>
                  <a:gd name="connsiteY5" fmla="*/ 594228 h 2652944"/>
                  <a:gd name="connsiteX6" fmla="*/ 1249633 w 2401368"/>
                  <a:gd name="connsiteY6" fmla="*/ 0 h 2652944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74580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644318"/>
                  <a:gd name="connsiteX1" fmla="*/ 2401368 w 2401368"/>
                  <a:gd name="connsiteY1" fmla="*/ 544445 h 2644318"/>
                  <a:gd name="connsiteX2" fmla="*/ 2395513 w 2401368"/>
                  <a:gd name="connsiteY2" fmla="*/ 2146464 h 2644318"/>
                  <a:gd name="connsiteX3" fmla="*/ 1214195 w 2401368"/>
                  <a:gd name="connsiteY3" fmla="*/ 2644318 h 2644318"/>
                  <a:gd name="connsiteX4" fmla="*/ 0 w 2401368"/>
                  <a:gd name="connsiteY4" fmla="*/ 2103760 h 2644318"/>
                  <a:gd name="connsiteX5" fmla="*/ 323 w 2401368"/>
                  <a:gd name="connsiteY5" fmla="*/ 585602 h 2644318"/>
                  <a:gd name="connsiteX6" fmla="*/ 1215128 w 2401368"/>
                  <a:gd name="connsiteY6" fmla="*/ 0 h 2644318"/>
                  <a:gd name="connsiteX0" fmla="*/ 1215128 w 2401368"/>
                  <a:gd name="connsiteY0" fmla="*/ 0 h 2721956"/>
                  <a:gd name="connsiteX1" fmla="*/ 2401368 w 2401368"/>
                  <a:gd name="connsiteY1" fmla="*/ 544445 h 2721956"/>
                  <a:gd name="connsiteX2" fmla="*/ 2395513 w 2401368"/>
                  <a:gd name="connsiteY2" fmla="*/ 2146464 h 2721956"/>
                  <a:gd name="connsiteX3" fmla="*/ 1214195 w 2401368"/>
                  <a:gd name="connsiteY3" fmla="*/ 2721956 h 2721956"/>
                  <a:gd name="connsiteX4" fmla="*/ 0 w 2401368"/>
                  <a:gd name="connsiteY4" fmla="*/ 2103760 h 2721956"/>
                  <a:gd name="connsiteX5" fmla="*/ 323 w 2401368"/>
                  <a:gd name="connsiteY5" fmla="*/ 585602 h 2721956"/>
                  <a:gd name="connsiteX6" fmla="*/ 1215128 w 2401368"/>
                  <a:gd name="connsiteY6" fmla="*/ 0 h 2721956"/>
                  <a:gd name="connsiteX0" fmla="*/ 1215128 w 2401368"/>
                  <a:gd name="connsiteY0" fmla="*/ 0 h 2765088"/>
                  <a:gd name="connsiteX1" fmla="*/ 2401368 w 2401368"/>
                  <a:gd name="connsiteY1" fmla="*/ 544445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95513 w 2401368"/>
                  <a:gd name="connsiteY2" fmla="*/ 2146464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1368"/>
                  <a:gd name="connsiteY0" fmla="*/ 0 h 2765088"/>
                  <a:gd name="connsiteX1" fmla="*/ 2401368 w 2401368"/>
                  <a:gd name="connsiteY1" fmla="*/ 578951 h 2765088"/>
                  <a:gd name="connsiteX2" fmla="*/ 2378260 w 2401368"/>
                  <a:gd name="connsiteY2" fmla="*/ 2155090 h 2765088"/>
                  <a:gd name="connsiteX3" fmla="*/ 1205569 w 2401368"/>
                  <a:gd name="connsiteY3" fmla="*/ 2765088 h 2765088"/>
                  <a:gd name="connsiteX4" fmla="*/ 0 w 2401368"/>
                  <a:gd name="connsiteY4" fmla="*/ 2103760 h 2765088"/>
                  <a:gd name="connsiteX5" fmla="*/ 323 w 2401368"/>
                  <a:gd name="connsiteY5" fmla="*/ 585602 h 2765088"/>
                  <a:gd name="connsiteX6" fmla="*/ 1215128 w 2401368"/>
                  <a:gd name="connsiteY6" fmla="*/ 0 h 2765088"/>
                  <a:gd name="connsiteX0" fmla="*/ 1215128 w 2404500"/>
                  <a:gd name="connsiteY0" fmla="*/ 0 h 2765088"/>
                  <a:gd name="connsiteX1" fmla="*/ 2401368 w 2404500"/>
                  <a:gd name="connsiteY1" fmla="*/ 578951 h 2765088"/>
                  <a:gd name="connsiteX2" fmla="*/ 2404139 w 2404500"/>
                  <a:gd name="connsiteY2" fmla="*/ 2146464 h 2765088"/>
                  <a:gd name="connsiteX3" fmla="*/ 1205569 w 2404500"/>
                  <a:gd name="connsiteY3" fmla="*/ 2765088 h 2765088"/>
                  <a:gd name="connsiteX4" fmla="*/ 0 w 2404500"/>
                  <a:gd name="connsiteY4" fmla="*/ 2103760 h 2765088"/>
                  <a:gd name="connsiteX5" fmla="*/ 323 w 2404500"/>
                  <a:gd name="connsiteY5" fmla="*/ 585602 h 2765088"/>
                  <a:gd name="connsiteX6" fmla="*/ 1215128 w 2404500"/>
                  <a:gd name="connsiteY6" fmla="*/ 0 h 2765088"/>
                  <a:gd name="connsiteX0" fmla="*/ 1215128 w 2435874"/>
                  <a:gd name="connsiteY0" fmla="*/ 0 h 2765088"/>
                  <a:gd name="connsiteX1" fmla="*/ 2435874 w 2435874"/>
                  <a:gd name="connsiteY1" fmla="*/ 561698 h 2765088"/>
                  <a:gd name="connsiteX2" fmla="*/ 2404139 w 2435874"/>
                  <a:gd name="connsiteY2" fmla="*/ 2146464 h 2765088"/>
                  <a:gd name="connsiteX3" fmla="*/ 1205569 w 2435874"/>
                  <a:gd name="connsiteY3" fmla="*/ 2765088 h 2765088"/>
                  <a:gd name="connsiteX4" fmla="*/ 0 w 2435874"/>
                  <a:gd name="connsiteY4" fmla="*/ 2103760 h 2765088"/>
                  <a:gd name="connsiteX5" fmla="*/ 323 w 2435874"/>
                  <a:gd name="connsiteY5" fmla="*/ 585602 h 2765088"/>
                  <a:gd name="connsiteX6" fmla="*/ 1215128 w 2435874"/>
                  <a:gd name="connsiteY6" fmla="*/ 0 h 2765088"/>
                  <a:gd name="connsiteX0" fmla="*/ 1215128 w 2447443"/>
                  <a:gd name="connsiteY0" fmla="*/ 0 h 2765088"/>
                  <a:gd name="connsiteX1" fmla="*/ 2435874 w 2447443"/>
                  <a:gd name="connsiteY1" fmla="*/ 561698 h 2765088"/>
                  <a:gd name="connsiteX2" fmla="*/ 2447271 w 2447443"/>
                  <a:gd name="connsiteY2" fmla="*/ 2155090 h 2765088"/>
                  <a:gd name="connsiteX3" fmla="*/ 1205569 w 2447443"/>
                  <a:gd name="connsiteY3" fmla="*/ 2765088 h 2765088"/>
                  <a:gd name="connsiteX4" fmla="*/ 0 w 2447443"/>
                  <a:gd name="connsiteY4" fmla="*/ 2103760 h 2765088"/>
                  <a:gd name="connsiteX5" fmla="*/ 323 w 2447443"/>
                  <a:gd name="connsiteY5" fmla="*/ 585602 h 2765088"/>
                  <a:gd name="connsiteX6" fmla="*/ 1215128 w 2447443"/>
                  <a:gd name="connsiteY6" fmla="*/ 0 h 2765088"/>
                  <a:gd name="connsiteX0" fmla="*/ 1215128 w 2447513"/>
                  <a:gd name="connsiteY0" fmla="*/ 0 h 2765088"/>
                  <a:gd name="connsiteX1" fmla="*/ 2440636 w 2447513"/>
                  <a:gd name="connsiteY1" fmla="*/ 490261 h 2765088"/>
                  <a:gd name="connsiteX2" fmla="*/ 2447271 w 2447513"/>
                  <a:gd name="connsiteY2" fmla="*/ 2155090 h 2765088"/>
                  <a:gd name="connsiteX3" fmla="*/ 1205569 w 2447513"/>
                  <a:gd name="connsiteY3" fmla="*/ 2765088 h 2765088"/>
                  <a:gd name="connsiteX4" fmla="*/ 0 w 2447513"/>
                  <a:gd name="connsiteY4" fmla="*/ 2103760 h 2765088"/>
                  <a:gd name="connsiteX5" fmla="*/ 323 w 2447513"/>
                  <a:gd name="connsiteY5" fmla="*/ 585602 h 2765088"/>
                  <a:gd name="connsiteX6" fmla="*/ 1215128 w 2447513"/>
                  <a:gd name="connsiteY6" fmla="*/ 0 h 2765088"/>
                  <a:gd name="connsiteX0" fmla="*/ 1215128 w 2450161"/>
                  <a:gd name="connsiteY0" fmla="*/ 0 h 2765088"/>
                  <a:gd name="connsiteX1" fmla="*/ 2450161 w 2450161"/>
                  <a:gd name="connsiteY1" fmla="*/ 580748 h 2765088"/>
                  <a:gd name="connsiteX2" fmla="*/ 2447271 w 2450161"/>
                  <a:gd name="connsiteY2" fmla="*/ 2155090 h 2765088"/>
                  <a:gd name="connsiteX3" fmla="*/ 1205569 w 2450161"/>
                  <a:gd name="connsiteY3" fmla="*/ 2765088 h 2765088"/>
                  <a:gd name="connsiteX4" fmla="*/ 0 w 2450161"/>
                  <a:gd name="connsiteY4" fmla="*/ 2103760 h 2765088"/>
                  <a:gd name="connsiteX5" fmla="*/ 323 w 2450161"/>
                  <a:gd name="connsiteY5" fmla="*/ 585602 h 2765088"/>
                  <a:gd name="connsiteX6" fmla="*/ 1215128 w 2450161"/>
                  <a:gd name="connsiteY6" fmla="*/ 0 h 2765088"/>
                  <a:gd name="connsiteX0" fmla="*/ 1215128 w 2450161"/>
                  <a:gd name="connsiteY0" fmla="*/ 0 h 2755563"/>
                  <a:gd name="connsiteX1" fmla="*/ 2450161 w 2450161"/>
                  <a:gd name="connsiteY1" fmla="*/ 580748 h 2755563"/>
                  <a:gd name="connsiteX2" fmla="*/ 2447271 w 2450161"/>
                  <a:gd name="connsiteY2" fmla="*/ 2155090 h 2755563"/>
                  <a:gd name="connsiteX3" fmla="*/ 1181757 w 2450161"/>
                  <a:gd name="connsiteY3" fmla="*/ 2755563 h 2755563"/>
                  <a:gd name="connsiteX4" fmla="*/ 0 w 2450161"/>
                  <a:gd name="connsiteY4" fmla="*/ 2103760 h 2755563"/>
                  <a:gd name="connsiteX5" fmla="*/ 323 w 2450161"/>
                  <a:gd name="connsiteY5" fmla="*/ 585602 h 2755563"/>
                  <a:gd name="connsiteX6" fmla="*/ 1215128 w 2450161"/>
                  <a:gd name="connsiteY6" fmla="*/ 0 h 2755563"/>
                  <a:gd name="connsiteX0" fmla="*/ 1234178 w 2450161"/>
                  <a:gd name="connsiteY0" fmla="*/ 0 h 2712700"/>
                  <a:gd name="connsiteX1" fmla="*/ 2450161 w 2450161"/>
                  <a:gd name="connsiteY1" fmla="*/ 537885 h 2712700"/>
                  <a:gd name="connsiteX2" fmla="*/ 2447271 w 2450161"/>
                  <a:gd name="connsiteY2" fmla="*/ 2112227 h 2712700"/>
                  <a:gd name="connsiteX3" fmla="*/ 1181757 w 2450161"/>
                  <a:gd name="connsiteY3" fmla="*/ 2712700 h 2712700"/>
                  <a:gd name="connsiteX4" fmla="*/ 0 w 2450161"/>
                  <a:gd name="connsiteY4" fmla="*/ 2060897 h 2712700"/>
                  <a:gd name="connsiteX5" fmla="*/ 323 w 2450161"/>
                  <a:gd name="connsiteY5" fmla="*/ 542739 h 2712700"/>
                  <a:gd name="connsiteX6" fmla="*/ 1234178 w 2450161"/>
                  <a:gd name="connsiteY6" fmla="*/ 0 h 2712700"/>
                  <a:gd name="connsiteX0" fmla="*/ 1234178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34178 w 2450161"/>
                  <a:gd name="connsiteY6" fmla="*/ 0 h 2684125"/>
                  <a:gd name="connsiteX0" fmla="*/ 1267516 w 2450161"/>
                  <a:gd name="connsiteY0" fmla="*/ 0 h 2684125"/>
                  <a:gd name="connsiteX1" fmla="*/ 2450161 w 2450161"/>
                  <a:gd name="connsiteY1" fmla="*/ 509310 h 2684125"/>
                  <a:gd name="connsiteX2" fmla="*/ 2447271 w 2450161"/>
                  <a:gd name="connsiteY2" fmla="*/ 2083652 h 2684125"/>
                  <a:gd name="connsiteX3" fmla="*/ 1181757 w 2450161"/>
                  <a:gd name="connsiteY3" fmla="*/ 2684125 h 2684125"/>
                  <a:gd name="connsiteX4" fmla="*/ 0 w 2450161"/>
                  <a:gd name="connsiteY4" fmla="*/ 2032322 h 2684125"/>
                  <a:gd name="connsiteX5" fmla="*/ 323 w 2450161"/>
                  <a:gd name="connsiteY5" fmla="*/ 514164 h 2684125"/>
                  <a:gd name="connsiteX6" fmla="*/ 1267516 w 2450161"/>
                  <a:gd name="connsiteY6" fmla="*/ 0 h 2684125"/>
                  <a:gd name="connsiteX0" fmla="*/ 1253228 w 2450161"/>
                  <a:gd name="connsiteY0" fmla="*/ 0 h 2831763"/>
                  <a:gd name="connsiteX1" fmla="*/ 2450161 w 2450161"/>
                  <a:gd name="connsiteY1" fmla="*/ 656948 h 2831763"/>
                  <a:gd name="connsiteX2" fmla="*/ 2447271 w 2450161"/>
                  <a:gd name="connsiteY2" fmla="*/ 2231290 h 2831763"/>
                  <a:gd name="connsiteX3" fmla="*/ 1181757 w 2450161"/>
                  <a:gd name="connsiteY3" fmla="*/ 2831763 h 2831763"/>
                  <a:gd name="connsiteX4" fmla="*/ 0 w 2450161"/>
                  <a:gd name="connsiteY4" fmla="*/ 2179960 h 2831763"/>
                  <a:gd name="connsiteX5" fmla="*/ 323 w 2450161"/>
                  <a:gd name="connsiteY5" fmla="*/ 661802 h 2831763"/>
                  <a:gd name="connsiteX6" fmla="*/ 1253228 w 2450161"/>
                  <a:gd name="connsiteY6" fmla="*/ 0 h 2831763"/>
                  <a:gd name="connsiteX0" fmla="*/ 1253228 w 2450161"/>
                  <a:gd name="connsiteY0" fmla="*/ 0 h 2879388"/>
                  <a:gd name="connsiteX1" fmla="*/ 2450161 w 2450161"/>
                  <a:gd name="connsiteY1" fmla="*/ 656948 h 2879388"/>
                  <a:gd name="connsiteX2" fmla="*/ 2447271 w 2450161"/>
                  <a:gd name="connsiteY2" fmla="*/ 2231290 h 2879388"/>
                  <a:gd name="connsiteX3" fmla="*/ 1181757 w 2450161"/>
                  <a:gd name="connsiteY3" fmla="*/ 2879388 h 2879388"/>
                  <a:gd name="connsiteX4" fmla="*/ 0 w 2450161"/>
                  <a:gd name="connsiteY4" fmla="*/ 2179960 h 2879388"/>
                  <a:gd name="connsiteX5" fmla="*/ 323 w 2450161"/>
                  <a:gd name="connsiteY5" fmla="*/ 661802 h 2879388"/>
                  <a:gd name="connsiteX6" fmla="*/ 1253228 w 2450161"/>
                  <a:gd name="connsiteY6" fmla="*/ 0 h 2879388"/>
                  <a:gd name="connsiteX0" fmla="*/ 1235975 w 2450161"/>
                  <a:gd name="connsiteY0" fmla="*/ 0 h 2844883"/>
                  <a:gd name="connsiteX1" fmla="*/ 2450161 w 2450161"/>
                  <a:gd name="connsiteY1" fmla="*/ 622443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27297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844883"/>
                  <a:gd name="connsiteX1" fmla="*/ 2450161 w 2450161"/>
                  <a:gd name="connsiteY1" fmla="*/ 682828 h 2844883"/>
                  <a:gd name="connsiteX2" fmla="*/ 2447271 w 2450161"/>
                  <a:gd name="connsiteY2" fmla="*/ 2196785 h 2844883"/>
                  <a:gd name="connsiteX3" fmla="*/ 1181757 w 2450161"/>
                  <a:gd name="connsiteY3" fmla="*/ 2844883 h 2844883"/>
                  <a:gd name="connsiteX4" fmla="*/ 0 w 2450161"/>
                  <a:gd name="connsiteY4" fmla="*/ 2145455 h 2844883"/>
                  <a:gd name="connsiteX5" fmla="*/ 323 w 2450161"/>
                  <a:gd name="connsiteY5" fmla="*/ 687682 h 2844883"/>
                  <a:gd name="connsiteX6" fmla="*/ 1235975 w 2450161"/>
                  <a:gd name="connsiteY6" fmla="*/ 0 h 2844883"/>
                  <a:gd name="connsiteX0" fmla="*/ 1235975 w 2450161"/>
                  <a:gd name="connsiteY0" fmla="*/ 0 h 2775872"/>
                  <a:gd name="connsiteX1" fmla="*/ 2450161 w 2450161"/>
                  <a:gd name="connsiteY1" fmla="*/ 613817 h 2775872"/>
                  <a:gd name="connsiteX2" fmla="*/ 2447271 w 2450161"/>
                  <a:gd name="connsiteY2" fmla="*/ 2127774 h 2775872"/>
                  <a:gd name="connsiteX3" fmla="*/ 1181757 w 2450161"/>
                  <a:gd name="connsiteY3" fmla="*/ 2775872 h 2775872"/>
                  <a:gd name="connsiteX4" fmla="*/ 0 w 2450161"/>
                  <a:gd name="connsiteY4" fmla="*/ 2076444 h 2775872"/>
                  <a:gd name="connsiteX5" fmla="*/ 323 w 2450161"/>
                  <a:gd name="connsiteY5" fmla="*/ 618671 h 2775872"/>
                  <a:gd name="connsiteX6" fmla="*/ 1235975 w 24501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455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35975 w 2462861"/>
                  <a:gd name="connsiteY0" fmla="*/ 0 h 2775872"/>
                  <a:gd name="connsiteX1" fmla="*/ 2462861 w 2462861"/>
                  <a:gd name="connsiteY1" fmla="*/ 696367 h 2775872"/>
                  <a:gd name="connsiteX2" fmla="*/ 2447271 w 2462861"/>
                  <a:gd name="connsiteY2" fmla="*/ 2127774 h 2775872"/>
                  <a:gd name="connsiteX3" fmla="*/ 1181757 w 2462861"/>
                  <a:gd name="connsiteY3" fmla="*/ 2775872 h 2775872"/>
                  <a:gd name="connsiteX4" fmla="*/ 0 w 2462861"/>
                  <a:gd name="connsiteY4" fmla="*/ 2076444 h 2775872"/>
                  <a:gd name="connsiteX5" fmla="*/ 323 w 2462861"/>
                  <a:gd name="connsiteY5" fmla="*/ 618671 h 2775872"/>
                  <a:gd name="connsiteX6" fmla="*/ 1235975 w 2462861"/>
                  <a:gd name="connsiteY6" fmla="*/ 0 h 2775872"/>
                  <a:gd name="connsiteX0" fmla="*/ 1293125 w 2462861"/>
                  <a:gd name="connsiteY0" fmla="*/ 0 h 2712372"/>
                  <a:gd name="connsiteX1" fmla="*/ 2462861 w 2462861"/>
                  <a:gd name="connsiteY1" fmla="*/ 632867 h 2712372"/>
                  <a:gd name="connsiteX2" fmla="*/ 2447271 w 2462861"/>
                  <a:gd name="connsiteY2" fmla="*/ 2064274 h 2712372"/>
                  <a:gd name="connsiteX3" fmla="*/ 1181757 w 2462861"/>
                  <a:gd name="connsiteY3" fmla="*/ 2712372 h 2712372"/>
                  <a:gd name="connsiteX4" fmla="*/ 0 w 2462861"/>
                  <a:gd name="connsiteY4" fmla="*/ 2012944 h 2712372"/>
                  <a:gd name="connsiteX5" fmla="*/ 323 w 2462861"/>
                  <a:gd name="connsiteY5" fmla="*/ 555171 h 2712372"/>
                  <a:gd name="connsiteX6" fmla="*/ 1293125 w 2462861"/>
                  <a:gd name="connsiteY6" fmla="*/ 0 h 2712372"/>
                  <a:gd name="connsiteX0" fmla="*/ 1293125 w 2462861"/>
                  <a:gd name="connsiteY0" fmla="*/ 0 h 2744122"/>
                  <a:gd name="connsiteX1" fmla="*/ 2462861 w 2462861"/>
                  <a:gd name="connsiteY1" fmla="*/ 664617 h 2744122"/>
                  <a:gd name="connsiteX2" fmla="*/ 2447271 w 2462861"/>
                  <a:gd name="connsiteY2" fmla="*/ 2096024 h 2744122"/>
                  <a:gd name="connsiteX3" fmla="*/ 1181757 w 2462861"/>
                  <a:gd name="connsiteY3" fmla="*/ 2744122 h 2744122"/>
                  <a:gd name="connsiteX4" fmla="*/ 0 w 2462861"/>
                  <a:gd name="connsiteY4" fmla="*/ 2044694 h 2744122"/>
                  <a:gd name="connsiteX5" fmla="*/ 323 w 2462861"/>
                  <a:gd name="connsiteY5" fmla="*/ 586921 h 2744122"/>
                  <a:gd name="connsiteX6" fmla="*/ 1293125 w 2462861"/>
                  <a:gd name="connsiteY6" fmla="*/ 0 h 2744122"/>
                  <a:gd name="connsiteX0" fmla="*/ 129312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293125 w 2456511"/>
                  <a:gd name="connsiteY6" fmla="*/ 0 h 2744122"/>
                  <a:gd name="connsiteX0" fmla="*/ 1159775 w 2456511"/>
                  <a:gd name="connsiteY0" fmla="*/ 0 h 2744122"/>
                  <a:gd name="connsiteX1" fmla="*/ 2456511 w 2456511"/>
                  <a:gd name="connsiteY1" fmla="*/ 582067 h 2744122"/>
                  <a:gd name="connsiteX2" fmla="*/ 2447271 w 2456511"/>
                  <a:gd name="connsiteY2" fmla="*/ 2096024 h 2744122"/>
                  <a:gd name="connsiteX3" fmla="*/ 1181757 w 2456511"/>
                  <a:gd name="connsiteY3" fmla="*/ 2744122 h 2744122"/>
                  <a:gd name="connsiteX4" fmla="*/ 0 w 2456511"/>
                  <a:gd name="connsiteY4" fmla="*/ 2044694 h 2744122"/>
                  <a:gd name="connsiteX5" fmla="*/ 323 w 2456511"/>
                  <a:gd name="connsiteY5" fmla="*/ 586921 h 2744122"/>
                  <a:gd name="connsiteX6" fmla="*/ 1159775 w 2456511"/>
                  <a:gd name="connsiteY6" fmla="*/ 0 h 274412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817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56511"/>
                  <a:gd name="connsiteY0" fmla="*/ 0 h 2750472"/>
                  <a:gd name="connsiteX1" fmla="*/ 2456511 w 2456511"/>
                  <a:gd name="connsiteY1" fmla="*/ 588417 h 2750472"/>
                  <a:gd name="connsiteX2" fmla="*/ 2447271 w 2456511"/>
                  <a:gd name="connsiteY2" fmla="*/ 2102374 h 2750472"/>
                  <a:gd name="connsiteX3" fmla="*/ 1156357 w 2456511"/>
                  <a:gd name="connsiteY3" fmla="*/ 2750472 h 2750472"/>
                  <a:gd name="connsiteX4" fmla="*/ 0 w 2456511"/>
                  <a:gd name="connsiteY4" fmla="*/ 2051044 h 2750472"/>
                  <a:gd name="connsiteX5" fmla="*/ 323 w 2456511"/>
                  <a:gd name="connsiteY5" fmla="*/ 593271 h 2750472"/>
                  <a:gd name="connsiteX6" fmla="*/ 1216925 w 2456511"/>
                  <a:gd name="connsiteY6" fmla="*/ 0 h 2750472"/>
                  <a:gd name="connsiteX0" fmla="*/ 1216925 w 2462861"/>
                  <a:gd name="connsiteY0" fmla="*/ 0 h 2750472"/>
                  <a:gd name="connsiteX1" fmla="*/ 2462861 w 2462861"/>
                  <a:gd name="connsiteY1" fmla="*/ 556667 h 2750472"/>
                  <a:gd name="connsiteX2" fmla="*/ 2447271 w 2462861"/>
                  <a:gd name="connsiteY2" fmla="*/ 2102374 h 2750472"/>
                  <a:gd name="connsiteX3" fmla="*/ 1156357 w 2462861"/>
                  <a:gd name="connsiteY3" fmla="*/ 2750472 h 2750472"/>
                  <a:gd name="connsiteX4" fmla="*/ 0 w 2462861"/>
                  <a:gd name="connsiteY4" fmla="*/ 2051044 h 2750472"/>
                  <a:gd name="connsiteX5" fmla="*/ 323 w 2462861"/>
                  <a:gd name="connsiteY5" fmla="*/ 593271 h 2750472"/>
                  <a:gd name="connsiteX6" fmla="*/ 1216925 w 2462861"/>
                  <a:gd name="connsiteY6" fmla="*/ 0 h 2750472"/>
                  <a:gd name="connsiteX0" fmla="*/ 12169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16925 w 2450161"/>
                  <a:gd name="connsiteY6" fmla="*/ 0 h 2750472"/>
                  <a:gd name="connsiteX0" fmla="*/ 1210575 w 2450161"/>
                  <a:gd name="connsiteY0" fmla="*/ 0 h 2642522"/>
                  <a:gd name="connsiteX1" fmla="*/ 2450161 w 2450161"/>
                  <a:gd name="connsiteY1" fmla="*/ 531267 h 2642522"/>
                  <a:gd name="connsiteX2" fmla="*/ 2447271 w 2450161"/>
                  <a:gd name="connsiteY2" fmla="*/ 1994424 h 2642522"/>
                  <a:gd name="connsiteX3" fmla="*/ 1156357 w 2450161"/>
                  <a:gd name="connsiteY3" fmla="*/ 2642522 h 2642522"/>
                  <a:gd name="connsiteX4" fmla="*/ 0 w 2450161"/>
                  <a:gd name="connsiteY4" fmla="*/ 1943094 h 2642522"/>
                  <a:gd name="connsiteX5" fmla="*/ 323 w 2450161"/>
                  <a:gd name="connsiteY5" fmla="*/ 485321 h 2642522"/>
                  <a:gd name="connsiteX6" fmla="*/ 1210575 w 2450161"/>
                  <a:gd name="connsiteY6" fmla="*/ 0 h 2642522"/>
                  <a:gd name="connsiteX0" fmla="*/ 1210575 w 2450161"/>
                  <a:gd name="connsiteY0" fmla="*/ 0 h 2788572"/>
                  <a:gd name="connsiteX1" fmla="*/ 2450161 w 2450161"/>
                  <a:gd name="connsiteY1" fmla="*/ 677317 h 2788572"/>
                  <a:gd name="connsiteX2" fmla="*/ 2447271 w 2450161"/>
                  <a:gd name="connsiteY2" fmla="*/ 2140474 h 2788572"/>
                  <a:gd name="connsiteX3" fmla="*/ 1156357 w 2450161"/>
                  <a:gd name="connsiteY3" fmla="*/ 2788572 h 2788572"/>
                  <a:gd name="connsiteX4" fmla="*/ 0 w 2450161"/>
                  <a:gd name="connsiteY4" fmla="*/ 2089144 h 2788572"/>
                  <a:gd name="connsiteX5" fmla="*/ 323 w 2450161"/>
                  <a:gd name="connsiteY5" fmla="*/ 631371 h 2788572"/>
                  <a:gd name="connsiteX6" fmla="*/ 1210575 w 2450161"/>
                  <a:gd name="connsiteY6" fmla="*/ 0 h 2788572"/>
                  <a:gd name="connsiteX0" fmla="*/ 1235975 w 2450161"/>
                  <a:gd name="connsiteY0" fmla="*/ 0 h 2737772"/>
                  <a:gd name="connsiteX1" fmla="*/ 2450161 w 2450161"/>
                  <a:gd name="connsiteY1" fmla="*/ 626517 h 2737772"/>
                  <a:gd name="connsiteX2" fmla="*/ 2447271 w 2450161"/>
                  <a:gd name="connsiteY2" fmla="*/ 2089674 h 2737772"/>
                  <a:gd name="connsiteX3" fmla="*/ 1156357 w 2450161"/>
                  <a:gd name="connsiteY3" fmla="*/ 2737772 h 2737772"/>
                  <a:gd name="connsiteX4" fmla="*/ 0 w 2450161"/>
                  <a:gd name="connsiteY4" fmla="*/ 2038344 h 2737772"/>
                  <a:gd name="connsiteX5" fmla="*/ 323 w 2450161"/>
                  <a:gd name="connsiteY5" fmla="*/ 580571 h 2737772"/>
                  <a:gd name="connsiteX6" fmla="*/ 1235975 w 2450161"/>
                  <a:gd name="connsiteY6" fmla="*/ 0 h 2737772"/>
                  <a:gd name="connsiteX0" fmla="*/ 12804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280425 w 2450161"/>
                  <a:gd name="connsiteY6" fmla="*/ 0 h 2750472"/>
                  <a:gd name="connsiteX0" fmla="*/ 1305825 w 2450161"/>
                  <a:gd name="connsiteY0" fmla="*/ 0 h 2750472"/>
                  <a:gd name="connsiteX1" fmla="*/ 2450161 w 2450161"/>
                  <a:gd name="connsiteY1" fmla="*/ 639217 h 2750472"/>
                  <a:gd name="connsiteX2" fmla="*/ 2447271 w 2450161"/>
                  <a:gd name="connsiteY2" fmla="*/ 2102374 h 2750472"/>
                  <a:gd name="connsiteX3" fmla="*/ 1156357 w 2450161"/>
                  <a:gd name="connsiteY3" fmla="*/ 2750472 h 2750472"/>
                  <a:gd name="connsiteX4" fmla="*/ 0 w 2450161"/>
                  <a:gd name="connsiteY4" fmla="*/ 2051044 h 2750472"/>
                  <a:gd name="connsiteX5" fmla="*/ 323 w 2450161"/>
                  <a:gd name="connsiteY5" fmla="*/ 593271 h 2750472"/>
                  <a:gd name="connsiteX6" fmla="*/ 1305825 w 2450161"/>
                  <a:gd name="connsiteY6" fmla="*/ 0 h 2750472"/>
                  <a:gd name="connsiteX0" fmla="*/ 1204225 w 2450161"/>
                  <a:gd name="connsiteY0" fmla="*/ 0 h 2756822"/>
                  <a:gd name="connsiteX1" fmla="*/ 2450161 w 2450161"/>
                  <a:gd name="connsiteY1" fmla="*/ 645567 h 2756822"/>
                  <a:gd name="connsiteX2" fmla="*/ 2447271 w 2450161"/>
                  <a:gd name="connsiteY2" fmla="*/ 2108724 h 2756822"/>
                  <a:gd name="connsiteX3" fmla="*/ 1156357 w 2450161"/>
                  <a:gd name="connsiteY3" fmla="*/ 2756822 h 2756822"/>
                  <a:gd name="connsiteX4" fmla="*/ 0 w 2450161"/>
                  <a:gd name="connsiteY4" fmla="*/ 2057394 h 2756822"/>
                  <a:gd name="connsiteX5" fmla="*/ 323 w 2450161"/>
                  <a:gd name="connsiteY5" fmla="*/ 599621 h 2756822"/>
                  <a:gd name="connsiteX6" fmla="*/ 1204225 w 2450161"/>
                  <a:gd name="connsiteY6" fmla="*/ 0 h 2756822"/>
                  <a:gd name="connsiteX0" fmla="*/ 1204225 w 2456511"/>
                  <a:gd name="connsiteY0" fmla="*/ 0 h 2756822"/>
                  <a:gd name="connsiteX1" fmla="*/ 2456511 w 2456511"/>
                  <a:gd name="connsiteY1" fmla="*/ 594767 h 2756822"/>
                  <a:gd name="connsiteX2" fmla="*/ 2447271 w 2456511"/>
                  <a:gd name="connsiteY2" fmla="*/ 2108724 h 2756822"/>
                  <a:gd name="connsiteX3" fmla="*/ 1156357 w 2456511"/>
                  <a:gd name="connsiteY3" fmla="*/ 2756822 h 2756822"/>
                  <a:gd name="connsiteX4" fmla="*/ 0 w 2456511"/>
                  <a:gd name="connsiteY4" fmla="*/ 2057394 h 2756822"/>
                  <a:gd name="connsiteX5" fmla="*/ 323 w 2456511"/>
                  <a:gd name="connsiteY5" fmla="*/ 599621 h 2756822"/>
                  <a:gd name="connsiteX6" fmla="*/ 1204225 w 2456511"/>
                  <a:gd name="connsiteY6" fmla="*/ 0 h 275682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323 w 2456511"/>
                  <a:gd name="connsiteY5" fmla="*/ 707571 h 2864772"/>
                  <a:gd name="connsiteX6" fmla="*/ 1235975 w 2456511"/>
                  <a:gd name="connsiteY6" fmla="*/ 0 h 2864772"/>
                  <a:gd name="connsiteX0" fmla="*/ 1235975 w 2456511"/>
                  <a:gd name="connsiteY0" fmla="*/ 0 h 2864772"/>
                  <a:gd name="connsiteX1" fmla="*/ 2456511 w 2456511"/>
                  <a:gd name="connsiteY1" fmla="*/ 702717 h 2864772"/>
                  <a:gd name="connsiteX2" fmla="*/ 2447271 w 2456511"/>
                  <a:gd name="connsiteY2" fmla="*/ 2216674 h 2864772"/>
                  <a:gd name="connsiteX3" fmla="*/ 1156357 w 2456511"/>
                  <a:gd name="connsiteY3" fmla="*/ 2864772 h 2864772"/>
                  <a:gd name="connsiteX4" fmla="*/ 0 w 2456511"/>
                  <a:gd name="connsiteY4" fmla="*/ 2165344 h 2864772"/>
                  <a:gd name="connsiteX5" fmla="*/ 82873 w 2456511"/>
                  <a:gd name="connsiteY5" fmla="*/ 656771 h 2864772"/>
                  <a:gd name="connsiteX6" fmla="*/ 1235975 w 2456511"/>
                  <a:gd name="connsiteY6" fmla="*/ 0 h 2864772"/>
                  <a:gd name="connsiteX0" fmla="*/ 1153104 w 2373640"/>
                  <a:gd name="connsiteY0" fmla="*/ 0 h 2864772"/>
                  <a:gd name="connsiteX1" fmla="*/ 2373640 w 2373640"/>
                  <a:gd name="connsiteY1" fmla="*/ 702717 h 2864772"/>
                  <a:gd name="connsiteX2" fmla="*/ 2364400 w 2373640"/>
                  <a:gd name="connsiteY2" fmla="*/ 2216674 h 2864772"/>
                  <a:gd name="connsiteX3" fmla="*/ 1073486 w 2373640"/>
                  <a:gd name="connsiteY3" fmla="*/ 2864772 h 2864772"/>
                  <a:gd name="connsiteX4" fmla="*/ 6029 w 2373640"/>
                  <a:gd name="connsiteY4" fmla="*/ 1987544 h 2864772"/>
                  <a:gd name="connsiteX5" fmla="*/ 2 w 2373640"/>
                  <a:gd name="connsiteY5" fmla="*/ 656771 h 2864772"/>
                  <a:gd name="connsiteX6" fmla="*/ 1153104 w 2373640"/>
                  <a:gd name="connsiteY6" fmla="*/ 0 h 286477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64400 w 2373640"/>
                  <a:gd name="connsiteY2" fmla="*/ 22166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73640"/>
                  <a:gd name="connsiteY0" fmla="*/ 0 h 2655222"/>
                  <a:gd name="connsiteX1" fmla="*/ 2373640 w 2373640"/>
                  <a:gd name="connsiteY1" fmla="*/ 702717 h 2655222"/>
                  <a:gd name="connsiteX2" fmla="*/ 2313600 w 2373640"/>
                  <a:gd name="connsiteY2" fmla="*/ 1988074 h 2655222"/>
                  <a:gd name="connsiteX3" fmla="*/ 1130636 w 2373640"/>
                  <a:gd name="connsiteY3" fmla="*/ 2655222 h 2655222"/>
                  <a:gd name="connsiteX4" fmla="*/ 6029 w 2373640"/>
                  <a:gd name="connsiteY4" fmla="*/ 1987544 h 2655222"/>
                  <a:gd name="connsiteX5" fmla="*/ 2 w 2373640"/>
                  <a:gd name="connsiteY5" fmla="*/ 656771 h 2655222"/>
                  <a:gd name="connsiteX6" fmla="*/ 1153104 w 2373640"/>
                  <a:gd name="connsiteY6" fmla="*/ 0 h 2655222"/>
                  <a:gd name="connsiteX0" fmla="*/ 1153104 w 2313636"/>
                  <a:gd name="connsiteY0" fmla="*/ 0 h 2655222"/>
                  <a:gd name="connsiteX1" fmla="*/ 2240290 w 2313636"/>
                  <a:gd name="connsiteY1" fmla="*/ 721767 h 2655222"/>
                  <a:gd name="connsiteX2" fmla="*/ 2313600 w 2313636"/>
                  <a:gd name="connsiteY2" fmla="*/ 1988074 h 2655222"/>
                  <a:gd name="connsiteX3" fmla="*/ 1130636 w 2313636"/>
                  <a:gd name="connsiteY3" fmla="*/ 2655222 h 2655222"/>
                  <a:gd name="connsiteX4" fmla="*/ 6029 w 2313636"/>
                  <a:gd name="connsiteY4" fmla="*/ 1987544 h 2655222"/>
                  <a:gd name="connsiteX5" fmla="*/ 2 w 2313636"/>
                  <a:gd name="connsiteY5" fmla="*/ 656771 h 2655222"/>
                  <a:gd name="connsiteX6" fmla="*/ 1153104 w 2313636"/>
                  <a:gd name="connsiteY6" fmla="*/ 0 h 2655222"/>
                  <a:gd name="connsiteX0" fmla="*/ 1153104 w 2313790"/>
                  <a:gd name="connsiteY0" fmla="*/ 0 h 2655222"/>
                  <a:gd name="connsiteX1" fmla="*/ 2303790 w 2313790"/>
                  <a:gd name="connsiteY1" fmla="*/ 664617 h 2655222"/>
                  <a:gd name="connsiteX2" fmla="*/ 2313600 w 2313790"/>
                  <a:gd name="connsiteY2" fmla="*/ 1988074 h 2655222"/>
                  <a:gd name="connsiteX3" fmla="*/ 1130636 w 2313790"/>
                  <a:gd name="connsiteY3" fmla="*/ 2655222 h 2655222"/>
                  <a:gd name="connsiteX4" fmla="*/ 6029 w 2313790"/>
                  <a:gd name="connsiteY4" fmla="*/ 1987544 h 2655222"/>
                  <a:gd name="connsiteX5" fmla="*/ 2 w 2313790"/>
                  <a:gd name="connsiteY5" fmla="*/ 656771 h 2655222"/>
                  <a:gd name="connsiteX6" fmla="*/ 1153104 w 2313790"/>
                  <a:gd name="connsiteY6" fmla="*/ 0 h 2655222"/>
                  <a:gd name="connsiteX0" fmla="*/ 1153107 w 2313793"/>
                  <a:gd name="connsiteY0" fmla="*/ 0 h 2655222"/>
                  <a:gd name="connsiteX1" fmla="*/ 2303793 w 2313793"/>
                  <a:gd name="connsiteY1" fmla="*/ 664617 h 2655222"/>
                  <a:gd name="connsiteX2" fmla="*/ 2313603 w 2313793"/>
                  <a:gd name="connsiteY2" fmla="*/ 1988074 h 2655222"/>
                  <a:gd name="connsiteX3" fmla="*/ 1130639 w 2313793"/>
                  <a:gd name="connsiteY3" fmla="*/ 2655222 h 2655222"/>
                  <a:gd name="connsiteX4" fmla="*/ 1269 w 2313793"/>
                  <a:gd name="connsiteY4" fmla="*/ 1987544 h 2655222"/>
                  <a:gd name="connsiteX5" fmla="*/ 5 w 2313793"/>
                  <a:gd name="connsiteY5" fmla="*/ 656771 h 2655222"/>
                  <a:gd name="connsiteX6" fmla="*/ 1153107 w 2313793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87544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87544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8981 w 2319667"/>
                  <a:gd name="connsiteY0" fmla="*/ 0 h 2655222"/>
                  <a:gd name="connsiteX1" fmla="*/ 2309667 w 2319667"/>
                  <a:gd name="connsiteY1" fmla="*/ 664617 h 2655222"/>
                  <a:gd name="connsiteX2" fmla="*/ 2319477 w 2319667"/>
                  <a:gd name="connsiteY2" fmla="*/ 1988074 h 2655222"/>
                  <a:gd name="connsiteX3" fmla="*/ 1136513 w 2319667"/>
                  <a:gd name="connsiteY3" fmla="*/ 2655222 h 2655222"/>
                  <a:gd name="connsiteX4" fmla="*/ 0 w 2319667"/>
                  <a:gd name="connsiteY4" fmla="*/ 1992306 h 2655222"/>
                  <a:gd name="connsiteX5" fmla="*/ 5879 w 2319667"/>
                  <a:gd name="connsiteY5" fmla="*/ 656771 h 2655222"/>
                  <a:gd name="connsiteX6" fmla="*/ 1158981 w 2319667"/>
                  <a:gd name="connsiteY6" fmla="*/ 0 h 2655222"/>
                  <a:gd name="connsiteX0" fmla="*/ 1153108 w 2313794"/>
                  <a:gd name="connsiteY0" fmla="*/ 0 h 2655222"/>
                  <a:gd name="connsiteX1" fmla="*/ 2303794 w 2313794"/>
                  <a:gd name="connsiteY1" fmla="*/ 664617 h 2655222"/>
                  <a:gd name="connsiteX2" fmla="*/ 2313604 w 2313794"/>
                  <a:gd name="connsiteY2" fmla="*/ 1988074 h 2655222"/>
                  <a:gd name="connsiteX3" fmla="*/ 1130640 w 2313794"/>
                  <a:gd name="connsiteY3" fmla="*/ 2655222 h 2655222"/>
                  <a:gd name="connsiteX4" fmla="*/ 1270 w 2313794"/>
                  <a:gd name="connsiteY4" fmla="*/ 1994688 h 2655222"/>
                  <a:gd name="connsiteX5" fmla="*/ 6 w 2313794"/>
                  <a:gd name="connsiteY5" fmla="*/ 656771 h 2655222"/>
                  <a:gd name="connsiteX6" fmla="*/ 1153108 w 2313794"/>
                  <a:gd name="connsiteY6" fmla="*/ 0 h 2655222"/>
                  <a:gd name="connsiteX0" fmla="*/ 1154219 w 2314905"/>
                  <a:gd name="connsiteY0" fmla="*/ 0 h 2655222"/>
                  <a:gd name="connsiteX1" fmla="*/ 2304905 w 2314905"/>
                  <a:gd name="connsiteY1" fmla="*/ 664617 h 2655222"/>
                  <a:gd name="connsiteX2" fmla="*/ 2314715 w 2314905"/>
                  <a:gd name="connsiteY2" fmla="*/ 1988074 h 2655222"/>
                  <a:gd name="connsiteX3" fmla="*/ 1131751 w 2314905"/>
                  <a:gd name="connsiteY3" fmla="*/ 2655222 h 2655222"/>
                  <a:gd name="connsiteX4" fmla="*/ 0 w 2314905"/>
                  <a:gd name="connsiteY4" fmla="*/ 1994688 h 2655222"/>
                  <a:gd name="connsiteX5" fmla="*/ 1117 w 2314905"/>
                  <a:gd name="connsiteY5" fmla="*/ 656771 h 2655222"/>
                  <a:gd name="connsiteX6" fmla="*/ 1154219 w 2314905"/>
                  <a:gd name="connsiteY6" fmla="*/ 0 h 265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4905" h="2655222">
                    <a:moveTo>
                      <a:pt x="1154219" y="0"/>
                    </a:moveTo>
                    <a:lnTo>
                      <a:pt x="2304905" y="664617"/>
                    </a:lnTo>
                    <a:cubicBezTo>
                      <a:pt x="2302953" y="1198623"/>
                      <a:pt x="2316667" y="1454068"/>
                      <a:pt x="2314715" y="1988074"/>
                    </a:cubicBezTo>
                    <a:lnTo>
                      <a:pt x="1131751" y="2655222"/>
                    </a:lnTo>
                    <a:lnTo>
                      <a:pt x="0" y="1994688"/>
                    </a:lnTo>
                    <a:cubicBezTo>
                      <a:pt x="108" y="1488635"/>
                      <a:pt x="1009" y="1162824"/>
                      <a:pt x="1117" y="656771"/>
                    </a:cubicBezTo>
                    <a:lnTo>
                      <a:pt x="1154219" y="0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solidFill>
                  <a:srgbClr val="407F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8" name="Retângulo 21">
                <a:extLst>
                  <a:ext uri="{FF2B5EF4-FFF2-40B4-BE49-F238E27FC236}"/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9043" y="1731362"/>
                <a:ext cx="3888339" cy="1446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fontAlgn="auto" hangingPunct="1">
                  <a:spcBef>
                    <a:spcPct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pt-BR" altLang="pt-BR" sz="2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" name="Retângulo 18">
              <a:extLst>
                <a:ext uri="{FF2B5EF4-FFF2-40B4-BE49-F238E27FC236}"/>
              </a:extLst>
            </p:cNvPr>
            <p:cNvSpPr>
              <a:spLocks noChangeArrowheads="1"/>
            </p:cNvSpPr>
            <p:nvPr/>
          </p:nvSpPr>
          <p:spPr bwMode="auto">
            <a:xfrm>
              <a:off x="1858374" y="1885185"/>
              <a:ext cx="2143219" cy="1014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pt-BR" altLang="pt-BR" b="1" dirty="0">
                  <a:solidFill>
                    <a:schemeClr val="bg1"/>
                  </a:solidFill>
                </a:rPr>
                <a:t>CDER</a:t>
              </a:r>
            </a:p>
            <a:p>
              <a:pPr algn="ctr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pt-BR" altLang="pt-BR" sz="1400" b="1" dirty="0">
                  <a:solidFill>
                    <a:schemeClr val="bg1"/>
                  </a:solidFill>
                </a:rPr>
                <a:t>Colégio de Entidades Regionais </a:t>
              </a:r>
            </a:p>
          </p:txBody>
        </p:sp>
      </p:grpSp>
      <p:pic>
        <p:nvPicPr>
          <p:cNvPr id="9" name="Imagem 8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593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Texto 04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0">
            <a:extLst>
              <a:ext uri="{FF2B5EF4-FFF2-40B4-BE49-F238E27FC236}"/>
            </a:extLst>
          </p:cNvPr>
          <p:cNvSpPr/>
          <p:nvPr userDrawn="1"/>
        </p:nvSpPr>
        <p:spPr>
          <a:xfrm>
            <a:off x="179388" y="-1395413"/>
            <a:ext cx="8786812" cy="9563101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noFill/>
          <a:ln>
            <a:solidFill>
              <a:srgbClr val="00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" name="Retângulo 10">
            <a:extLst>
              <a:ext uri="{FF2B5EF4-FFF2-40B4-BE49-F238E27FC236}"/>
            </a:extLst>
          </p:cNvPr>
          <p:cNvSpPr/>
          <p:nvPr userDrawn="1"/>
        </p:nvSpPr>
        <p:spPr>
          <a:xfrm>
            <a:off x="396875" y="-1122363"/>
            <a:ext cx="8353425" cy="9042401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6629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06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>
            <a:spLocks/>
          </p:cNvSpPr>
          <p:nvPr userDrawn="1"/>
        </p:nvSpPr>
        <p:spPr bwMode="auto">
          <a:xfrm>
            <a:off x="3851275" y="239713"/>
            <a:ext cx="5292725" cy="6718300"/>
          </a:xfrm>
          <a:custGeom>
            <a:avLst/>
            <a:gdLst>
              <a:gd name="T0" fmla="*/ 0 w 4475381"/>
              <a:gd name="T1" fmla="*/ 0 h 6602153"/>
              <a:gd name="T2" fmla="*/ 77475189 w 4475381"/>
              <a:gd name="T3" fmla="*/ 362004 h 6602153"/>
              <a:gd name="T4" fmla="*/ 77475189 w 4475381"/>
              <a:gd name="T5" fmla="*/ 7082490 h 6602153"/>
              <a:gd name="T6" fmla="*/ 188435 w 4475381"/>
              <a:gd name="T7" fmla="*/ 6498612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96000" anchor="ctr">
            <a:spAutoFit/>
          </a:bodyPr>
          <a:lstStyle/>
          <a:p>
            <a:endParaRPr lang="pt-BR"/>
          </a:p>
        </p:txBody>
      </p:sp>
      <p:sp>
        <p:nvSpPr>
          <p:cNvPr id="4" name="Retângulo 2">
            <a:extLst>
              <a:ext uri="{FF2B5EF4-FFF2-40B4-BE49-F238E27FC236}"/>
            </a:extLst>
          </p:cNvPr>
          <p:cNvSpPr>
            <a:spLocks noChangeArrowheads="1"/>
          </p:cNvSpPr>
          <p:nvPr userDrawn="1"/>
        </p:nvSpPr>
        <p:spPr bwMode="auto">
          <a:xfrm>
            <a:off x="250825" y="4149725"/>
            <a:ext cx="3386138" cy="60007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2200" b="1" spc="150" dirty="0">
                <a:solidFill>
                  <a:schemeClr val="accent1">
                    <a:lumMod val="50000"/>
                  </a:schemeClr>
                </a:solidFill>
              </a:rPr>
              <a:t>O DEVER DO SISTEMA</a:t>
            </a:r>
            <a:endParaRPr lang="pt-BR" altLang="pt-BR" sz="2200" b="1" spc="15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3636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Texto 06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2">
            <a:extLst>
              <a:ext uri="{FF2B5EF4-FFF2-40B4-BE49-F238E27FC236}"/>
            </a:extLst>
          </p:cNvPr>
          <p:cNvSpPr>
            <a:spLocks/>
          </p:cNvSpPr>
          <p:nvPr userDrawn="1"/>
        </p:nvSpPr>
        <p:spPr bwMode="auto">
          <a:xfrm>
            <a:off x="3600078" y="-243409"/>
            <a:ext cx="6228506" cy="7632849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rgbClr val="FFC000">
              <a:alpha val="89803"/>
            </a:srgbClr>
          </a:solidFill>
          <a:ln>
            <a:noFill/>
          </a:ln>
          <a:effectLst>
            <a:softEdge rad="40640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96000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latin typeface="+mn-lt"/>
            </a:endParaRPr>
          </a:p>
        </p:txBody>
      </p:sp>
      <p:sp>
        <p:nvSpPr>
          <p:cNvPr id="3" name="Retângulo 2">
            <a:extLst>
              <a:ext uri="{FF2B5EF4-FFF2-40B4-BE49-F238E27FC236}"/>
            </a:extLst>
          </p:cNvPr>
          <p:cNvSpPr>
            <a:spLocks noChangeArrowheads="1"/>
          </p:cNvSpPr>
          <p:nvPr userDrawn="1"/>
        </p:nvSpPr>
        <p:spPr bwMode="auto">
          <a:xfrm>
            <a:off x="250825" y="4149725"/>
            <a:ext cx="3386138" cy="60007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2200" b="1" spc="150" dirty="0">
                <a:solidFill>
                  <a:schemeClr val="accent1">
                    <a:lumMod val="50000"/>
                  </a:schemeClr>
                </a:solidFill>
              </a:rPr>
              <a:t>O DEVER DO SISTEMA</a:t>
            </a:r>
            <a:endParaRPr lang="pt-BR" altLang="pt-BR" sz="2200" b="1" spc="15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338" y="9525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5528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e Texto 06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2">
            <a:extLst>
              <a:ext uri="{FF2B5EF4-FFF2-40B4-BE49-F238E27FC236}"/>
            </a:extLst>
          </p:cNvPr>
          <p:cNvSpPr>
            <a:spLocks/>
          </p:cNvSpPr>
          <p:nvPr userDrawn="1"/>
        </p:nvSpPr>
        <p:spPr bwMode="auto">
          <a:xfrm>
            <a:off x="-684584" y="-218614"/>
            <a:ext cx="10297839" cy="7632849"/>
          </a:xfrm>
          <a:custGeom>
            <a:avLst/>
            <a:gdLst>
              <a:gd name="T0" fmla="*/ 0 w 4475381"/>
              <a:gd name="T1" fmla="*/ 0 h 6602153"/>
              <a:gd name="T2" fmla="*/ 39611221 w 4475381"/>
              <a:gd name="T3" fmla="*/ 337613 h 6602153"/>
              <a:gd name="T4" fmla="*/ 39611221 w 4475381"/>
              <a:gd name="T5" fmla="*/ 6605273 h 6602153"/>
              <a:gd name="T6" fmla="*/ 96342 w 4475381"/>
              <a:gd name="T7" fmla="*/ 6060736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chemeClr val="tx1">
              <a:alpha val="22000"/>
            </a:schemeClr>
          </a:solidFill>
          <a:ln>
            <a:noFill/>
          </a:ln>
          <a:effectLst>
            <a:softEdge rad="406400"/>
          </a:effectLst>
          <a:extLst/>
        </p:spPr>
        <p:txBody>
          <a:bodyPr lIns="396000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latin typeface="+mn-lt"/>
            </a:endParaRPr>
          </a:p>
        </p:txBody>
      </p:sp>
      <p:sp>
        <p:nvSpPr>
          <p:cNvPr id="3" name="Retângulo 2">
            <a:extLst>
              <a:ext uri="{FF2B5EF4-FFF2-40B4-BE49-F238E27FC236}"/>
            </a:extLst>
          </p:cNvPr>
          <p:cNvSpPr>
            <a:spLocks noChangeArrowheads="1"/>
          </p:cNvSpPr>
          <p:nvPr userDrawn="1"/>
        </p:nvSpPr>
        <p:spPr bwMode="auto">
          <a:xfrm>
            <a:off x="250825" y="4149725"/>
            <a:ext cx="3386138" cy="60007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2200" b="1" spc="150" dirty="0">
                <a:solidFill>
                  <a:schemeClr val="accent1">
                    <a:lumMod val="50000"/>
                  </a:schemeClr>
                </a:solidFill>
              </a:rPr>
              <a:t>O DEVER DO SISTEMA</a:t>
            </a:r>
            <a:endParaRPr lang="pt-BR" altLang="pt-BR" sz="2200" b="1" spc="15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1968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os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2"/>
          <p:cNvGrpSpPr>
            <a:grpSpLocks/>
          </p:cNvGrpSpPr>
          <p:nvPr userDrawn="1"/>
        </p:nvGrpSpPr>
        <p:grpSpPr bwMode="auto">
          <a:xfrm>
            <a:off x="1692275" y="908050"/>
            <a:ext cx="5688013" cy="5473700"/>
            <a:chOff x="1691680" y="908720"/>
            <a:chExt cx="5688632" cy="5472608"/>
          </a:xfrm>
        </p:grpSpPr>
        <p:grpSp>
          <p:nvGrpSpPr>
            <p:cNvPr id="3" name="Grupo 4"/>
            <p:cNvGrpSpPr>
              <a:grpSpLocks/>
            </p:cNvGrpSpPr>
            <p:nvPr/>
          </p:nvGrpSpPr>
          <p:grpSpPr bwMode="auto">
            <a:xfrm>
              <a:off x="1691680" y="948342"/>
              <a:ext cx="2476609" cy="2840698"/>
              <a:chOff x="1691680" y="948342"/>
              <a:chExt cx="2476609" cy="2840698"/>
            </a:xfrm>
          </p:grpSpPr>
          <p:grpSp>
            <p:nvGrpSpPr>
              <p:cNvPr id="16" name="Grupo 5"/>
              <p:cNvGrpSpPr>
                <a:grpSpLocks/>
              </p:cNvGrpSpPr>
              <p:nvPr/>
            </p:nvGrpSpPr>
            <p:grpSpPr bwMode="auto">
              <a:xfrm>
                <a:off x="1691680" y="948342"/>
                <a:ext cx="2476609" cy="2840698"/>
                <a:chOff x="611560" y="343147"/>
                <a:chExt cx="5372728" cy="6162578"/>
              </a:xfrm>
            </p:grpSpPr>
            <p:sp>
              <p:nvSpPr>
                <p:cNvPr id="18" name="Retângulo 10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611560" y="343273"/>
                  <a:ext cx="5373075" cy="6163359"/>
                </a:xfrm>
                <a:custGeom>
                  <a:avLst/>
                  <a:gdLst>
                    <a:gd name="connsiteX0" fmla="*/ 0 w 1380240"/>
                    <a:gd name="connsiteY0" fmla="*/ 0 h 1700118"/>
                    <a:gd name="connsiteX1" fmla="*/ 1380240 w 1380240"/>
                    <a:gd name="connsiteY1" fmla="*/ 0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905089 w 1380240"/>
                    <a:gd name="connsiteY1" fmla="*/ 837434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1194055 w 1380240"/>
                    <a:gd name="connsiteY1" fmla="*/ 449831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0 w 2268375"/>
                    <a:gd name="connsiteY3" fmla="*/ 2060904 h 2060904"/>
                    <a:gd name="connsiteX4" fmla="*/ 888135 w 2268375"/>
                    <a:gd name="connsiteY4" fmla="*/ 0 h 2060904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1351109 w 2268375"/>
                    <a:gd name="connsiteY3" fmla="*/ 1854305 h 2060904"/>
                    <a:gd name="connsiteX4" fmla="*/ 0 w 2268375"/>
                    <a:gd name="connsiteY4" fmla="*/ 2060904 h 2060904"/>
                    <a:gd name="connsiteX5" fmla="*/ 888135 w 2268375"/>
                    <a:gd name="connsiteY5" fmla="*/ 0 h 2060904"/>
                    <a:gd name="connsiteX0" fmla="*/ 888135 w 2268375"/>
                    <a:gd name="connsiteY0" fmla="*/ 0 h 2584209"/>
                    <a:gd name="connsiteX1" fmla="*/ 2082190 w 2268375"/>
                    <a:gd name="connsiteY1" fmla="*/ 449831 h 2584209"/>
                    <a:gd name="connsiteX2" fmla="*/ 2268375 w 2268375"/>
                    <a:gd name="connsiteY2" fmla="*/ 1700118 h 2584209"/>
                    <a:gd name="connsiteX3" fmla="*/ 1240074 w 2268375"/>
                    <a:gd name="connsiteY3" fmla="*/ 2584209 h 2584209"/>
                    <a:gd name="connsiteX4" fmla="*/ 0 w 2268375"/>
                    <a:gd name="connsiteY4" fmla="*/ 2060904 h 2584209"/>
                    <a:gd name="connsiteX5" fmla="*/ 888135 w 2268375"/>
                    <a:gd name="connsiteY5" fmla="*/ 0 h 2584209"/>
                    <a:gd name="connsiteX0" fmla="*/ 888135 w 2253880"/>
                    <a:gd name="connsiteY0" fmla="*/ 0 h 2584209"/>
                    <a:gd name="connsiteX1" fmla="*/ 2082190 w 2253880"/>
                    <a:gd name="connsiteY1" fmla="*/ 449831 h 2584209"/>
                    <a:gd name="connsiteX2" fmla="*/ 2253880 w 2253880"/>
                    <a:gd name="connsiteY2" fmla="*/ 1765914 h 2584209"/>
                    <a:gd name="connsiteX3" fmla="*/ 1240074 w 2253880"/>
                    <a:gd name="connsiteY3" fmla="*/ 2584209 h 2584209"/>
                    <a:gd name="connsiteX4" fmla="*/ 0 w 2253880"/>
                    <a:gd name="connsiteY4" fmla="*/ 2060904 h 2584209"/>
                    <a:gd name="connsiteX5" fmla="*/ 888135 w 2253880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888135 w 2283369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475015 w 2283369"/>
                    <a:gd name="connsiteY5" fmla="*/ 1005330 h 2584209"/>
                    <a:gd name="connsiteX6" fmla="*/ 888135 w 2283369"/>
                    <a:gd name="connsiteY6" fmla="*/ 0 h 2584209"/>
                    <a:gd name="connsiteX0" fmla="*/ 1060341 w 2455575"/>
                    <a:gd name="connsiteY0" fmla="*/ 0 h 2584209"/>
                    <a:gd name="connsiteX1" fmla="*/ 2254396 w 2455575"/>
                    <a:gd name="connsiteY1" fmla="*/ 449831 h 2584209"/>
                    <a:gd name="connsiteX2" fmla="*/ 2455575 w 2455575"/>
                    <a:gd name="connsiteY2" fmla="*/ 1775804 h 2584209"/>
                    <a:gd name="connsiteX3" fmla="*/ 1412280 w 2455575"/>
                    <a:gd name="connsiteY3" fmla="*/ 2584209 h 2584209"/>
                    <a:gd name="connsiteX4" fmla="*/ 172206 w 2455575"/>
                    <a:gd name="connsiteY4" fmla="*/ 2060904 h 2584209"/>
                    <a:gd name="connsiteX5" fmla="*/ 0 w 2455575"/>
                    <a:gd name="connsiteY5" fmla="*/ 775660 h 2584209"/>
                    <a:gd name="connsiteX6" fmla="*/ 1060341 w 2455575"/>
                    <a:gd name="connsiteY6" fmla="*/ 0 h 2584209"/>
                    <a:gd name="connsiteX0" fmla="*/ 1042277 w 2455575"/>
                    <a:gd name="connsiteY0" fmla="*/ 0 h 2635690"/>
                    <a:gd name="connsiteX1" fmla="*/ 2254396 w 2455575"/>
                    <a:gd name="connsiteY1" fmla="*/ 501312 h 2635690"/>
                    <a:gd name="connsiteX2" fmla="*/ 2455575 w 2455575"/>
                    <a:gd name="connsiteY2" fmla="*/ 1827285 h 2635690"/>
                    <a:gd name="connsiteX3" fmla="*/ 1412280 w 2455575"/>
                    <a:gd name="connsiteY3" fmla="*/ 2635690 h 2635690"/>
                    <a:gd name="connsiteX4" fmla="*/ 172206 w 2455575"/>
                    <a:gd name="connsiteY4" fmla="*/ 2112385 h 2635690"/>
                    <a:gd name="connsiteX5" fmla="*/ 0 w 2455575"/>
                    <a:gd name="connsiteY5" fmla="*/ 827141 h 2635690"/>
                    <a:gd name="connsiteX6" fmla="*/ 1042277 w 2455575"/>
                    <a:gd name="connsiteY6" fmla="*/ 0 h 2635690"/>
                    <a:gd name="connsiteX0" fmla="*/ 1249311 w 2455575"/>
                    <a:gd name="connsiteY0" fmla="*/ 0 h 2627063"/>
                    <a:gd name="connsiteX1" fmla="*/ 2254396 w 2455575"/>
                    <a:gd name="connsiteY1" fmla="*/ 492685 h 2627063"/>
                    <a:gd name="connsiteX2" fmla="*/ 2455575 w 2455575"/>
                    <a:gd name="connsiteY2" fmla="*/ 1818658 h 2627063"/>
                    <a:gd name="connsiteX3" fmla="*/ 1412280 w 2455575"/>
                    <a:gd name="connsiteY3" fmla="*/ 2627063 h 2627063"/>
                    <a:gd name="connsiteX4" fmla="*/ 172206 w 2455575"/>
                    <a:gd name="connsiteY4" fmla="*/ 2103758 h 2627063"/>
                    <a:gd name="connsiteX5" fmla="*/ 0 w 2455575"/>
                    <a:gd name="connsiteY5" fmla="*/ 818514 h 2627063"/>
                    <a:gd name="connsiteX6" fmla="*/ 1249311 w 2455575"/>
                    <a:gd name="connsiteY6" fmla="*/ 0 h 2627063"/>
                    <a:gd name="connsiteX0" fmla="*/ 1171673 w 2377937"/>
                    <a:gd name="connsiteY0" fmla="*/ 0 h 2627063"/>
                    <a:gd name="connsiteX1" fmla="*/ 2176758 w 2377937"/>
                    <a:gd name="connsiteY1" fmla="*/ 492685 h 2627063"/>
                    <a:gd name="connsiteX2" fmla="*/ 2377937 w 2377937"/>
                    <a:gd name="connsiteY2" fmla="*/ 1818658 h 2627063"/>
                    <a:gd name="connsiteX3" fmla="*/ 1334642 w 2377937"/>
                    <a:gd name="connsiteY3" fmla="*/ 2627063 h 2627063"/>
                    <a:gd name="connsiteX4" fmla="*/ 94568 w 2377937"/>
                    <a:gd name="connsiteY4" fmla="*/ 2103758 h 2627063"/>
                    <a:gd name="connsiteX5" fmla="*/ 0 w 2377937"/>
                    <a:gd name="connsiteY5" fmla="*/ 576974 h 2627063"/>
                    <a:gd name="connsiteX6" fmla="*/ 1171673 w 2377937"/>
                    <a:gd name="connsiteY6" fmla="*/ 0 h 2627063"/>
                    <a:gd name="connsiteX0" fmla="*/ 1171996 w 2378260"/>
                    <a:gd name="connsiteY0" fmla="*/ 0 h 2627063"/>
                    <a:gd name="connsiteX1" fmla="*/ 2177081 w 2378260"/>
                    <a:gd name="connsiteY1" fmla="*/ 492685 h 2627063"/>
                    <a:gd name="connsiteX2" fmla="*/ 2378260 w 2378260"/>
                    <a:gd name="connsiteY2" fmla="*/ 1818658 h 2627063"/>
                    <a:gd name="connsiteX3" fmla="*/ 1334965 w 2378260"/>
                    <a:gd name="connsiteY3" fmla="*/ 2627063 h 2627063"/>
                    <a:gd name="connsiteX4" fmla="*/ 0 w 2378260"/>
                    <a:gd name="connsiteY4" fmla="*/ 2095132 h 2627063"/>
                    <a:gd name="connsiteX5" fmla="*/ 323 w 2378260"/>
                    <a:gd name="connsiteY5" fmla="*/ 576974 h 2627063"/>
                    <a:gd name="connsiteX6" fmla="*/ 1171996 w 2378260"/>
                    <a:gd name="connsiteY6" fmla="*/ 0 h 2627063"/>
                    <a:gd name="connsiteX0" fmla="*/ 1171996 w 2401368"/>
                    <a:gd name="connsiteY0" fmla="*/ 0 h 2627063"/>
                    <a:gd name="connsiteX1" fmla="*/ 2401368 w 2401368"/>
                    <a:gd name="connsiteY1" fmla="*/ 535817 h 2627063"/>
                    <a:gd name="connsiteX2" fmla="*/ 2378260 w 2401368"/>
                    <a:gd name="connsiteY2" fmla="*/ 1818658 h 2627063"/>
                    <a:gd name="connsiteX3" fmla="*/ 1334965 w 2401368"/>
                    <a:gd name="connsiteY3" fmla="*/ 2627063 h 2627063"/>
                    <a:gd name="connsiteX4" fmla="*/ 0 w 2401368"/>
                    <a:gd name="connsiteY4" fmla="*/ 2095132 h 2627063"/>
                    <a:gd name="connsiteX5" fmla="*/ 323 w 2401368"/>
                    <a:gd name="connsiteY5" fmla="*/ 576974 h 2627063"/>
                    <a:gd name="connsiteX6" fmla="*/ 1171996 w 2401368"/>
                    <a:gd name="connsiteY6" fmla="*/ 0 h 2627063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78260 w 2401368"/>
                    <a:gd name="connsiteY2" fmla="*/ 1887670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52381 w 2401368"/>
                    <a:gd name="connsiteY2" fmla="*/ 2215474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95513 w 2401368"/>
                    <a:gd name="connsiteY2" fmla="*/ 2206848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180622 w 2401368"/>
                    <a:gd name="connsiteY0" fmla="*/ 0 h 2765087"/>
                    <a:gd name="connsiteX1" fmla="*/ 2401368 w 2401368"/>
                    <a:gd name="connsiteY1" fmla="*/ 673841 h 2765087"/>
                    <a:gd name="connsiteX2" fmla="*/ 2395513 w 2401368"/>
                    <a:gd name="connsiteY2" fmla="*/ 2275860 h 2765087"/>
                    <a:gd name="connsiteX3" fmla="*/ 1334965 w 2401368"/>
                    <a:gd name="connsiteY3" fmla="*/ 2765087 h 2765087"/>
                    <a:gd name="connsiteX4" fmla="*/ 0 w 2401368"/>
                    <a:gd name="connsiteY4" fmla="*/ 2233156 h 2765087"/>
                    <a:gd name="connsiteX5" fmla="*/ 323 w 2401368"/>
                    <a:gd name="connsiteY5" fmla="*/ 714998 h 2765087"/>
                    <a:gd name="connsiteX6" fmla="*/ 1180622 w 2401368"/>
                    <a:gd name="connsiteY6" fmla="*/ 0 h 2765087"/>
                    <a:gd name="connsiteX0" fmla="*/ 1180622 w 2401368"/>
                    <a:gd name="connsiteY0" fmla="*/ 0 h 2868604"/>
                    <a:gd name="connsiteX1" fmla="*/ 2401368 w 2401368"/>
                    <a:gd name="connsiteY1" fmla="*/ 673841 h 2868604"/>
                    <a:gd name="connsiteX2" fmla="*/ 2395513 w 2401368"/>
                    <a:gd name="connsiteY2" fmla="*/ 2275860 h 2868604"/>
                    <a:gd name="connsiteX3" fmla="*/ 1274580 w 2401368"/>
                    <a:gd name="connsiteY3" fmla="*/ 2868604 h 2868604"/>
                    <a:gd name="connsiteX4" fmla="*/ 0 w 2401368"/>
                    <a:gd name="connsiteY4" fmla="*/ 2233156 h 2868604"/>
                    <a:gd name="connsiteX5" fmla="*/ 323 w 2401368"/>
                    <a:gd name="connsiteY5" fmla="*/ 714998 h 2868604"/>
                    <a:gd name="connsiteX6" fmla="*/ 1180622 w 2401368"/>
                    <a:gd name="connsiteY6" fmla="*/ 0 h 2868604"/>
                    <a:gd name="connsiteX0" fmla="*/ 1180622 w 2401368"/>
                    <a:gd name="connsiteY0" fmla="*/ 0 h 2773714"/>
                    <a:gd name="connsiteX1" fmla="*/ 2401368 w 2401368"/>
                    <a:gd name="connsiteY1" fmla="*/ 673841 h 2773714"/>
                    <a:gd name="connsiteX2" fmla="*/ 2395513 w 2401368"/>
                    <a:gd name="connsiteY2" fmla="*/ 2275860 h 2773714"/>
                    <a:gd name="connsiteX3" fmla="*/ 1274580 w 2401368"/>
                    <a:gd name="connsiteY3" fmla="*/ 2773714 h 2773714"/>
                    <a:gd name="connsiteX4" fmla="*/ 0 w 2401368"/>
                    <a:gd name="connsiteY4" fmla="*/ 2233156 h 2773714"/>
                    <a:gd name="connsiteX5" fmla="*/ 323 w 2401368"/>
                    <a:gd name="connsiteY5" fmla="*/ 714998 h 2773714"/>
                    <a:gd name="connsiteX6" fmla="*/ 1180622 w 2401368"/>
                    <a:gd name="connsiteY6" fmla="*/ 0 h 2773714"/>
                    <a:gd name="connsiteX0" fmla="*/ 1197875 w 2401368"/>
                    <a:gd name="connsiteY0" fmla="*/ 0 h 2670197"/>
                    <a:gd name="connsiteX1" fmla="*/ 2401368 w 2401368"/>
                    <a:gd name="connsiteY1" fmla="*/ 570324 h 2670197"/>
                    <a:gd name="connsiteX2" fmla="*/ 2395513 w 2401368"/>
                    <a:gd name="connsiteY2" fmla="*/ 2172343 h 2670197"/>
                    <a:gd name="connsiteX3" fmla="*/ 1274580 w 2401368"/>
                    <a:gd name="connsiteY3" fmla="*/ 2670197 h 2670197"/>
                    <a:gd name="connsiteX4" fmla="*/ 0 w 2401368"/>
                    <a:gd name="connsiteY4" fmla="*/ 2129639 h 2670197"/>
                    <a:gd name="connsiteX5" fmla="*/ 323 w 2401368"/>
                    <a:gd name="connsiteY5" fmla="*/ 611481 h 2670197"/>
                    <a:gd name="connsiteX6" fmla="*/ 1197875 w 2401368"/>
                    <a:gd name="connsiteY6" fmla="*/ 0 h 2670197"/>
                    <a:gd name="connsiteX0" fmla="*/ 1249633 w 2401368"/>
                    <a:gd name="connsiteY0" fmla="*/ 0 h 2652944"/>
                    <a:gd name="connsiteX1" fmla="*/ 2401368 w 2401368"/>
                    <a:gd name="connsiteY1" fmla="*/ 553071 h 2652944"/>
                    <a:gd name="connsiteX2" fmla="*/ 2395513 w 2401368"/>
                    <a:gd name="connsiteY2" fmla="*/ 2155090 h 2652944"/>
                    <a:gd name="connsiteX3" fmla="*/ 1274580 w 2401368"/>
                    <a:gd name="connsiteY3" fmla="*/ 2652944 h 2652944"/>
                    <a:gd name="connsiteX4" fmla="*/ 0 w 2401368"/>
                    <a:gd name="connsiteY4" fmla="*/ 2112386 h 2652944"/>
                    <a:gd name="connsiteX5" fmla="*/ 323 w 2401368"/>
                    <a:gd name="connsiteY5" fmla="*/ 594228 h 2652944"/>
                    <a:gd name="connsiteX6" fmla="*/ 1249633 w 2401368"/>
                    <a:gd name="connsiteY6" fmla="*/ 0 h 2652944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74580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14195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721956"/>
                    <a:gd name="connsiteX1" fmla="*/ 2401368 w 2401368"/>
                    <a:gd name="connsiteY1" fmla="*/ 544445 h 2721956"/>
                    <a:gd name="connsiteX2" fmla="*/ 2395513 w 2401368"/>
                    <a:gd name="connsiteY2" fmla="*/ 2146464 h 2721956"/>
                    <a:gd name="connsiteX3" fmla="*/ 1214195 w 2401368"/>
                    <a:gd name="connsiteY3" fmla="*/ 2721956 h 2721956"/>
                    <a:gd name="connsiteX4" fmla="*/ 0 w 2401368"/>
                    <a:gd name="connsiteY4" fmla="*/ 2103760 h 2721956"/>
                    <a:gd name="connsiteX5" fmla="*/ 323 w 2401368"/>
                    <a:gd name="connsiteY5" fmla="*/ 585602 h 2721956"/>
                    <a:gd name="connsiteX6" fmla="*/ 1215128 w 2401368"/>
                    <a:gd name="connsiteY6" fmla="*/ 0 h 2721956"/>
                    <a:gd name="connsiteX0" fmla="*/ 1215128 w 2401368"/>
                    <a:gd name="connsiteY0" fmla="*/ 0 h 2765088"/>
                    <a:gd name="connsiteX1" fmla="*/ 2401368 w 2401368"/>
                    <a:gd name="connsiteY1" fmla="*/ 544445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78260 w 2401368"/>
                    <a:gd name="connsiteY2" fmla="*/ 2155090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4500"/>
                    <a:gd name="connsiteY0" fmla="*/ 0 h 2765088"/>
                    <a:gd name="connsiteX1" fmla="*/ 2401368 w 2404500"/>
                    <a:gd name="connsiteY1" fmla="*/ 578951 h 2765088"/>
                    <a:gd name="connsiteX2" fmla="*/ 2404139 w 2404500"/>
                    <a:gd name="connsiteY2" fmla="*/ 2146464 h 2765088"/>
                    <a:gd name="connsiteX3" fmla="*/ 1205569 w 2404500"/>
                    <a:gd name="connsiteY3" fmla="*/ 2765088 h 2765088"/>
                    <a:gd name="connsiteX4" fmla="*/ 0 w 2404500"/>
                    <a:gd name="connsiteY4" fmla="*/ 2103760 h 2765088"/>
                    <a:gd name="connsiteX5" fmla="*/ 323 w 2404500"/>
                    <a:gd name="connsiteY5" fmla="*/ 585602 h 2765088"/>
                    <a:gd name="connsiteX6" fmla="*/ 1215128 w 2404500"/>
                    <a:gd name="connsiteY6" fmla="*/ 0 h 2765088"/>
                    <a:gd name="connsiteX0" fmla="*/ 1215128 w 2435874"/>
                    <a:gd name="connsiteY0" fmla="*/ 0 h 2765088"/>
                    <a:gd name="connsiteX1" fmla="*/ 2435874 w 2435874"/>
                    <a:gd name="connsiteY1" fmla="*/ 561698 h 2765088"/>
                    <a:gd name="connsiteX2" fmla="*/ 2404139 w 2435874"/>
                    <a:gd name="connsiteY2" fmla="*/ 2146464 h 2765088"/>
                    <a:gd name="connsiteX3" fmla="*/ 1205569 w 2435874"/>
                    <a:gd name="connsiteY3" fmla="*/ 2765088 h 2765088"/>
                    <a:gd name="connsiteX4" fmla="*/ 0 w 2435874"/>
                    <a:gd name="connsiteY4" fmla="*/ 2103760 h 2765088"/>
                    <a:gd name="connsiteX5" fmla="*/ 323 w 2435874"/>
                    <a:gd name="connsiteY5" fmla="*/ 585602 h 2765088"/>
                    <a:gd name="connsiteX6" fmla="*/ 1215128 w 2435874"/>
                    <a:gd name="connsiteY6" fmla="*/ 0 h 2765088"/>
                    <a:gd name="connsiteX0" fmla="*/ 1215128 w 2447443"/>
                    <a:gd name="connsiteY0" fmla="*/ 0 h 2765088"/>
                    <a:gd name="connsiteX1" fmla="*/ 2435874 w 2447443"/>
                    <a:gd name="connsiteY1" fmla="*/ 561698 h 2765088"/>
                    <a:gd name="connsiteX2" fmla="*/ 2447271 w 2447443"/>
                    <a:gd name="connsiteY2" fmla="*/ 2155090 h 2765088"/>
                    <a:gd name="connsiteX3" fmla="*/ 1205569 w 2447443"/>
                    <a:gd name="connsiteY3" fmla="*/ 2765088 h 2765088"/>
                    <a:gd name="connsiteX4" fmla="*/ 0 w 2447443"/>
                    <a:gd name="connsiteY4" fmla="*/ 2103760 h 2765088"/>
                    <a:gd name="connsiteX5" fmla="*/ 323 w 2447443"/>
                    <a:gd name="connsiteY5" fmla="*/ 585602 h 2765088"/>
                    <a:gd name="connsiteX6" fmla="*/ 1215128 w 2447443"/>
                    <a:gd name="connsiteY6" fmla="*/ 0 h 2765088"/>
                    <a:gd name="connsiteX0" fmla="*/ 1215128 w 2447513"/>
                    <a:gd name="connsiteY0" fmla="*/ 0 h 2765088"/>
                    <a:gd name="connsiteX1" fmla="*/ 2440636 w 2447513"/>
                    <a:gd name="connsiteY1" fmla="*/ 490261 h 2765088"/>
                    <a:gd name="connsiteX2" fmla="*/ 2447271 w 2447513"/>
                    <a:gd name="connsiteY2" fmla="*/ 2155090 h 2765088"/>
                    <a:gd name="connsiteX3" fmla="*/ 1205569 w 2447513"/>
                    <a:gd name="connsiteY3" fmla="*/ 2765088 h 2765088"/>
                    <a:gd name="connsiteX4" fmla="*/ 0 w 2447513"/>
                    <a:gd name="connsiteY4" fmla="*/ 2103760 h 2765088"/>
                    <a:gd name="connsiteX5" fmla="*/ 323 w 2447513"/>
                    <a:gd name="connsiteY5" fmla="*/ 585602 h 2765088"/>
                    <a:gd name="connsiteX6" fmla="*/ 1215128 w 2447513"/>
                    <a:gd name="connsiteY6" fmla="*/ 0 h 2765088"/>
                    <a:gd name="connsiteX0" fmla="*/ 1215128 w 2450161"/>
                    <a:gd name="connsiteY0" fmla="*/ 0 h 2765088"/>
                    <a:gd name="connsiteX1" fmla="*/ 2450161 w 2450161"/>
                    <a:gd name="connsiteY1" fmla="*/ 580748 h 2765088"/>
                    <a:gd name="connsiteX2" fmla="*/ 2447271 w 2450161"/>
                    <a:gd name="connsiteY2" fmla="*/ 2155090 h 2765088"/>
                    <a:gd name="connsiteX3" fmla="*/ 1205569 w 2450161"/>
                    <a:gd name="connsiteY3" fmla="*/ 2765088 h 2765088"/>
                    <a:gd name="connsiteX4" fmla="*/ 0 w 2450161"/>
                    <a:gd name="connsiteY4" fmla="*/ 2103760 h 2765088"/>
                    <a:gd name="connsiteX5" fmla="*/ 323 w 2450161"/>
                    <a:gd name="connsiteY5" fmla="*/ 585602 h 2765088"/>
                    <a:gd name="connsiteX6" fmla="*/ 1215128 w 2450161"/>
                    <a:gd name="connsiteY6" fmla="*/ 0 h 2765088"/>
                    <a:gd name="connsiteX0" fmla="*/ 1215128 w 2450161"/>
                    <a:gd name="connsiteY0" fmla="*/ 0 h 2755563"/>
                    <a:gd name="connsiteX1" fmla="*/ 2450161 w 2450161"/>
                    <a:gd name="connsiteY1" fmla="*/ 580748 h 2755563"/>
                    <a:gd name="connsiteX2" fmla="*/ 2447271 w 2450161"/>
                    <a:gd name="connsiteY2" fmla="*/ 2155090 h 2755563"/>
                    <a:gd name="connsiteX3" fmla="*/ 1181757 w 2450161"/>
                    <a:gd name="connsiteY3" fmla="*/ 2755563 h 2755563"/>
                    <a:gd name="connsiteX4" fmla="*/ 0 w 2450161"/>
                    <a:gd name="connsiteY4" fmla="*/ 2103760 h 2755563"/>
                    <a:gd name="connsiteX5" fmla="*/ 323 w 2450161"/>
                    <a:gd name="connsiteY5" fmla="*/ 585602 h 2755563"/>
                    <a:gd name="connsiteX6" fmla="*/ 1215128 w 2450161"/>
                    <a:gd name="connsiteY6" fmla="*/ 0 h 2755563"/>
                    <a:gd name="connsiteX0" fmla="*/ 1234178 w 2450161"/>
                    <a:gd name="connsiteY0" fmla="*/ 0 h 2712700"/>
                    <a:gd name="connsiteX1" fmla="*/ 2450161 w 2450161"/>
                    <a:gd name="connsiteY1" fmla="*/ 537885 h 2712700"/>
                    <a:gd name="connsiteX2" fmla="*/ 2447271 w 2450161"/>
                    <a:gd name="connsiteY2" fmla="*/ 2112227 h 2712700"/>
                    <a:gd name="connsiteX3" fmla="*/ 1181757 w 2450161"/>
                    <a:gd name="connsiteY3" fmla="*/ 2712700 h 2712700"/>
                    <a:gd name="connsiteX4" fmla="*/ 0 w 2450161"/>
                    <a:gd name="connsiteY4" fmla="*/ 2060897 h 2712700"/>
                    <a:gd name="connsiteX5" fmla="*/ 323 w 2450161"/>
                    <a:gd name="connsiteY5" fmla="*/ 542739 h 2712700"/>
                    <a:gd name="connsiteX6" fmla="*/ 1234178 w 2450161"/>
                    <a:gd name="connsiteY6" fmla="*/ 0 h 2712700"/>
                    <a:gd name="connsiteX0" fmla="*/ 1234178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34178 w 2450161"/>
                    <a:gd name="connsiteY6" fmla="*/ 0 h 2684125"/>
                    <a:gd name="connsiteX0" fmla="*/ 1267516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67516 w 2450161"/>
                    <a:gd name="connsiteY6" fmla="*/ 0 h 2684125"/>
                    <a:gd name="connsiteX0" fmla="*/ 1253228 w 2450161"/>
                    <a:gd name="connsiteY0" fmla="*/ 0 h 2831763"/>
                    <a:gd name="connsiteX1" fmla="*/ 2450161 w 2450161"/>
                    <a:gd name="connsiteY1" fmla="*/ 656948 h 2831763"/>
                    <a:gd name="connsiteX2" fmla="*/ 2447271 w 2450161"/>
                    <a:gd name="connsiteY2" fmla="*/ 2231290 h 2831763"/>
                    <a:gd name="connsiteX3" fmla="*/ 1181757 w 2450161"/>
                    <a:gd name="connsiteY3" fmla="*/ 2831763 h 2831763"/>
                    <a:gd name="connsiteX4" fmla="*/ 0 w 2450161"/>
                    <a:gd name="connsiteY4" fmla="*/ 2179960 h 2831763"/>
                    <a:gd name="connsiteX5" fmla="*/ 323 w 2450161"/>
                    <a:gd name="connsiteY5" fmla="*/ 661802 h 2831763"/>
                    <a:gd name="connsiteX6" fmla="*/ 1253228 w 2450161"/>
                    <a:gd name="connsiteY6" fmla="*/ 0 h 2831763"/>
                    <a:gd name="connsiteX0" fmla="*/ 1253228 w 2450161"/>
                    <a:gd name="connsiteY0" fmla="*/ 0 h 2879388"/>
                    <a:gd name="connsiteX1" fmla="*/ 2450161 w 2450161"/>
                    <a:gd name="connsiteY1" fmla="*/ 656948 h 2879388"/>
                    <a:gd name="connsiteX2" fmla="*/ 2447271 w 2450161"/>
                    <a:gd name="connsiteY2" fmla="*/ 2231290 h 2879388"/>
                    <a:gd name="connsiteX3" fmla="*/ 1181757 w 2450161"/>
                    <a:gd name="connsiteY3" fmla="*/ 2879388 h 2879388"/>
                    <a:gd name="connsiteX4" fmla="*/ 0 w 2450161"/>
                    <a:gd name="connsiteY4" fmla="*/ 2179960 h 2879388"/>
                    <a:gd name="connsiteX5" fmla="*/ 323 w 2450161"/>
                    <a:gd name="connsiteY5" fmla="*/ 661802 h 2879388"/>
                    <a:gd name="connsiteX6" fmla="*/ 1253228 w 2450161"/>
                    <a:gd name="connsiteY6" fmla="*/ 0 h 2879388"/>
                    <a:gd name="connsiteX0" fmla="*/ 1235975 w 2450161"/>
                    <a:gd name="connsiteY0" fmla="*/ 0 h 2844883"/>
                    <a:gd name="connsiteX1" fmla="*/ 2450161 w 2450161"/>
                    <a:gd name="connsiteY1" fmla="*/ 622443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87682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775872"/>
                    <a:gd name="connsiteX1" fmla="*/ 2450161 w 2450161"/>
                    <a:gd name="connsiteY1" fmla="*/ 613817 h 2775872"/>
                    <a:gd name="connsiteX2" fmla="*/ 2447271 w 2450161"/>
                    <a:gd name="connsiteY2" fmla="*/ 2127774 h 2775872"/>
                    <a:gd name="connsiteX3" fmla="*/ 1181757 w 2450161"/>
                    <a:gd name="connsiteY3" fmla="*/ 2775872 h 2775872"/>
                    <a:gd name="connsiteX4" fmla="*/ 0 w 2450161"/>
                    <a:gd name="connsiteY4" fmla="*/ 2076444 h 2775872"/>
                    <a:gd name="connsiteX5" fmla="*/ 323 w 2450161"/>
                    <a:gd name="connsiteY5" fmla="*/ 618671 h 2775872"/>
                    <a:gd name="connsiteX6" fmla="*/ 1235975 w 24501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455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963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93125 w 2462861"/>
                    <a:gd name="connsiteY0" fmla="*/ 0 h 2712372"/>
                    <a:gd name="connsiteX1" fmla="*/ 2462861 w 2462861"/>
                    <a:gd name="connsiteY1" fmla="*/ 632867 h 2712372"/>
                    <a:gd name="connsiteX2" fmla="*/ 2447271 w 2462861"/>
                    <a:gd name="connsiteY2" fmla="*/ 2064274 h 2712372"/>
                    <a:gd name="connsiteX3" fmla="*/ 1181757 w 2462861"/>
                    <a:gd name="connsiteY3" fmla="*/ 2712372 h 2712372"/>
                    <a:gd name="connsiteX4" fmla="*/ 0 w 2462861"/>
                    <a:gd name="connsiteY4" fmla="*/ 2012944 h 2712372"/>
                    <a:gd name="connsiteX5" fmla="*/ 323 w 2462861"/>
                    <a:gd name="connsiteY5" fmla="*/ 555171 h 2712372"/>
                    <a:gd name="connsiteX6" fmla="*/ 1293125 w 2462861"/>
                    <a:gd name="connsiteY6" fmla="*/ 0 h 2712372"/>
                    <a:gd name="connsiteX0" fmla="*/ 1293125 w 2462861"/>
                    <a:gd name="connsiteY0" fmla="*/ 0 h 2744122"/>
                    <a:gd name="connsiteX1" fmla="*/ 2462861 w 2462861"/>
                    <a:gd name="connsiteY1" fmla="*/ 664617 h 2744122"/>
                    <a:gd name="connsiteX2" fmla="*/ 2447271 w 2462861"/>
                    <a:gd name="connsiteY2" fmla="*/ 2096024 h 2744122"/>
                    <a:gd name="connsiteX3" fmla="*/ 1181757 w 2462861"/>
                    <a:gd name="connsiteY3" fmla="*/ 2744122 h 2744122"/>
                    <a:gd name="connsiteX4" fmla="*/ 0 w 2462861"/>
                    <a:gd name="connsiteY4" fmla="*/ 2044694 h 2744122"/>
                    <a:gd name="connsiteX5" fmla="*/ 323 w 2462861"/>
                    <a:gd name="connsiteY5" fmla="*/ 586921 h 2744122"/>
                    <a:gd name="connsiteX6" fmla="*/ 1293125 w 2462861"/>
                    <a:gd name="connsiteY6" fmla="*/ 0 h 2744122"/>
                    <a:gd name="connsiteX0" fmla="*/ 129312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293125 w 2456511"/>
                    <a:gd name="connsiteY6" fmla="*/ 0 h 2744122"/>
                    <a:gd name="connsiteX0" fmla="*/ 115977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159775 w 2456511"/>
                    <a:gd name="connsiteY6" fmla="*/ 0 h 274412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817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563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62861"/>
                    <a:gd name="connsiteY0" fmla="*/ 0 h 2750472"/>
                    <a:gd name="connsiteX1" fmla="*/ 2462861 w 2462861"/>
                    <a:gd name="connsiteY1" fmla="*/ 556667 h 2750472"/>
                    <a:gd name="connsiteX2" fmla="*/ 2447271 w 2462861"/>
                    <a:gd name="connsiteY2" fmla="*/ 2102374 h 2750472"/>
                    <a:gd name="connsiteX3" fmla="*/ 1156357 w 2462861"/>
                    <a:gd name="connsiteY3" fmla="*/ 2750472 h 2750472"/>
                    <a:gd name="connsiteX4" fmla="*/ 0 w 2462861"/>
                    <a:gd name="connsiteY4" fmla="*/ 2051044 h 2750472"/>
                    <a:gd name="connsiteX5" fmla="*/ 323 w 2462861"/>
                    <a:gd name="connsiteY5" fmla="*/ 593271 h 2750472"/>
                    <a:gd name="connsiteX6" fmla="*/ 1216925 w 2462861"/>
                    <a:gd name="connsiteY6" fmla="*/ 0 h 2750472"/>
                    <a:gd name="connsiteX0" fmla="*/ 12169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16925 w 2450161"/>
                    <a:gd name="connsiteY6" fmla="*/ 0 h 2750472"/>
                    <a:gd name="connsiteX0" fmla="*/ 1210575 w 2450161"/>
                    <a:gd name="connsiteY0" fmla="*/ 0 h 2642522"/>
                    <a:gd name="connsiteX1" fmla="*/ 2450161 w 2450161"/>
                    <a:gd name="connsiteY1" fmla="*/ 531267 h 2642522"/>
                    <a:gd name="connsiteX2" fmla="*/ 2447271 w 2450161"/>
                    <a:gd name="connsiteY2" fmla="*/ 1994424 h 2642522"/>
                    <a:gd name="connsiteX3" fmla="*/ 1156357 w 2450161"/>
                    <a:gd name="connsiteY3" fmla="*/ 2642522 h 2642522"/>
                    <a:gd name="connsiteX4" fmla="*/ 0 w 2450161"/>
                    <a:gd name="connsiteY4" fmla="*/ 1943094 h 2642522"/>
                    <a:gd name="connsiteX5" fmla="*/ 323 w 2450161"/>
                    <a:gd name="connsiteY5" fmla="*/ 485321 h 2642522"/>
                    <a:gd name="connsiteX6" fmla="*/ 1210575 w 2450161"/>
                    <a:gd name="connsiteY6" fmla="*/ 0 h 2642522"/>
                    <a:gd name="connsiteX0" fmla="*/ 1210575 w 2450161"/>
                    <a:gd name="connsiteY0" fmla="*/ 0 h 2788572"/>
                    <a:gd name="connsiteX1" fmla="*/ 2450161 w 2450161"/>
                    <a:gd name="connsiteY1" fmla="*/ 677317 h 2788572"/>
                    <a:gd name="connsiteX2" fmla="*/ 2447271 w 2450161"/>
                    <a:gd name="connsiteY2" fmla="*/ 2140474 h 2788572"/>
                    <a:gd name="connsiteX3" fmla="*/ 1156357 w 2450161"/>
                    <a:gd name="connsiteY3" fmla="*/ 2788572 h 2788572"/>
                    <a:gd name="connsiteX4" fmla="*/ 0 w 2450161"/>
                    <a:gd name="connsiteY4" fmla="*/ 2089144 h 2788572"/>
                    <a:gd name="connsiteX5" fmla="*/ 323 w 2450161"/>
                    <a:gd name="connsiteY5" fmla="*/ 631371 h 2788572"/>
                    <a:gd name="connsiteX6" fmla="*/ 1210575 w 2450161"/>
                    <a:gd name="connsiteY6" fmla="*/ 0 h 2788572"/>
                    <a:gd name="connsiteX0" fmla="*/ 1235975 w 2450161"/>
                    <a:gd name="connsiteY0" fmla="*/ 0 h 2737772"/>
                    <a:gd name="connsiteX1" fmla="*/ 2450161 w 2450161"/>
                    <a:gd name="connsiteY1" fmla="*/ 626517 h 2737772"/>
                    <a:gd name="connsiteX2" fmla="*/ 2447271 w 2450161"/>
                    <a:gd name="connsiteY2" fmla="*/ 2089674 h 2737772"/>
                    <a:gd name="connsiteX3" fmla="*/ 1156357 w 2450161"/>
                    <a:gd name="connsiteY3" fmla="*/ 2737772 h 2737772"/>
                    <a:gd name="connsiteX4" fmla="*/ 0 w 2450161"/>
                    <a:gd name="connsiteY4" fmla="*/ 2038344 h 2737772"/>
                    <a:gd name="connsiteX5" fmla="*/ 323 w 2450161"/>
                    <a:gd name="connsiteY5" fmla="*/ 580571 h 2737772"/>
                    <a:gd name="connsiteX6" fmla="*/ 1235975 w 2450161"/>
                    <a:gd name="connsiteY6" fmla="*/ 0 h 2737772"/>
                    <a:gd name="connsiteX0" fmla="*/ 12804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80425 w 2450161"/>
                    <a:gd name="connsiteY6" fmla="*/ 0 h 2750472"/>
                    <a:gd name="connsiteX0" fmla="*/ 13058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305825 w 2450161"/>
                    <a:gd name="connsiteY6" fmla="*/ 0 h 2750472"/>
                    <a:gd name="connsiteX0" fmla="*/ 1204225 w 2450161"/>
                    <a:gd name="connsiteY0" fmla="*/ 0 h 2756822"/>
                    <a:gd name="connsiteX1" fmla="*/ 2450161 w 2450161"/>
                    <a:gd name="connsiteY1" fmla="*/ 645567 h 2756822"/>
                    <a:gd name="connsiteX2" fmla="*/ 2447271 w 2450161"/>
                    <a:gd name="connsiteY2" fmla="*/ 2108724 h 2756822"/>
                    <a:gd name="connsiteX3" fmla="*/ 1156357 w 2450161"/>
                    <a:gd name="connsiteY3" fmla="*/ 2756822 h 2756822"/>
                    <a:gd name="connsiteX4" fmla="*/ 0 w 2450161"/>
                    <a:gd name="connsiteY4" fmla="*/ 2057394 h 2756822"/>
                    <a:gd name="connsiteX5" fmla="*/ 323 w 2450161"/>
                    <a:gd name="connsiteY5" fmla="*/ 599621 h 2756822"/>
                    <a:gd name="connsiteX6" fmla="*/ 1204225 w 2450161"/>
                    <a:gd name="connsiteY6" fmla="*/ 0 h 2756822"/>
                    <a:gd name="connsiteX0" fmla="*/ 1204225 w 2456511"/>
                    <a:gd name="connsiteY0" fmla="*/ 0 h 2756822"/>
                    <a:gd name="connsiteX1" fmla="*/ 2456511 w 2456511"/>
                    <a:gd name="connsiteY1" fmla="*/ 594767 h 2756822"/>
                    <a:gd name="connsiteX2" fmla="*/ 2447271 w 2456511"/>
                    <a:gd name="connsiteY2" fmla="*/ 2108724 h 2756822"/>
                    <a:gd name="connsiteX3" fmla="*/ 1156357 w 2456511"/>
                    <a:gd name="connsiteY3" fmla="*/ 2756822 h 2756822"/>
                    <a:gd name="connsiteX4" fmla="*/ 0 w 2456511"/>
                    <a:gd name="connsiteY4" fmla="*/ 2057394 h 2756822"/>
                    <a:gd name="connsiteX5" fmla="*/ 323 w 2456511"/>
                    <a:gd name="connsiteY5" fmla="*/ 599621 h 2756822"/>
                    <a:gd name="connsiteX6" fmla="*/ 1204225 w 2456511"/>
                    <a:gd name="connsiteY6" fmla="*/ 0 h 275682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323 w 2456511"/>
                    <a:gd name="connsiteY5" fmla="*/ 707571 h 2864772"/>
                    <a:gd name="connsiteX6" fmla="*/ 1235975 w 2456511"/>
                    <a:gd name="connsiteY6" fmla="*/ 0 h 286477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82873 w 2456511"/>
                    <a:gd name="connsiteY5" fmla="*/ 656771 h 2864772"/>
                    <a:gd name="connsiteX6" fmla="*/ 1235975 w 2456511"/>
                    <a:gd name="connsiteY6" fmla="*/ 0 h 2864772"/>
                    <a:gd name="connsiteX0" fmla="*/ 1153104 w 2373640"/>
                    <a:gd name="connsiteY0" fmla="*/ 0 h 2864772"/>
                    <a:gd name="connsiteX1" fmla="*/ 2373640 w 2373640"/>
                    <a:gd name="connsiteY1" fmla="*/ 702717 h 2864772"/>
                    <a:gd name="connsiteX2" fmla="*/ 2364400 w 2373640"/>
                    <a:gd name="connsiteY2" fmla="*/ 2216674 h 2864772"/>
                    <a:gd name="connsiteX3" fmla="*/ 1073486 w 2373640"/>
                    <a:gd name="connsiteY3" fmla="*/ 2864772 h 2864772"/>
                    <a:gd name="connsiteX4" fmla="*/ 6029 w 2373640"/>
                    <a:gd name="connsiteY4" fmla="*/ 1987544 h 2864772"/>
                    <a:gd name="connsiteX5" fmla="*/ 2 w 2373640"/>
                    <a:gd name="connsiteY5" fmla="*/ 656771 h 2864772"/>
                    <a:gd name="connsiteX6" fmla="*/ 1153104 w 2373640"/>
                    <a:gd name="connsiteY6" fmla="*/ 0 h 286477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64400 w 2373640"/>
                    <a:gd name="connsiteY2" fmla="*/ 22166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13600 w 2373640"/>
                    <a:gd name="connsiteY2" fmla="*/ 19880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13636"/>
                    <a:gd name="connsiteY0" fmla="*/ 0 h 2655222"/>
                    <a:gd name="connsiteX1" fmla="*/ 2240290 w 2313636"/>
                    <a:gd name="connsiteY1" fmla="*/ 721767 h 2655222"/>
                    <a:gd name="connsiteX2" fmla="*/ 2313600 w 2313636"/>
                    <a:gd name="connsiteY2" fmla="*/ 1988074 h 2655222"/>
                    <a:gd name="connsiteX3" fmla="*/ 1130636 w 2313636"/>
                    <a:gd name="connsiteY3" fmla="*/ 2655222 h 2655222"/>
                    <a:gd name="connsiteX4" fmla="*/ 6029 w 2313636"/>
                    <a:gd name="connsiteY4" fmla="*/ 1987544 h 2655222"/>
                    <a:gd name="connsiteX5" fmla="*/ 2 w 2313636"/>
                    <a:gd name="connsiteY5" fmla="*/ 656771 h 2655222"/>
                    <a:gd name="connsiteX6" fmla="*/ 1153104 w 2313636"/>
                    <a:gd name="connsiteY6" fmla="*/ 0 h 2655222"/>
                    <a:gd name="connsiteX0" fmla="*/ 1153104 w 2313790"/>
                    <a:gd name="connsiteY0" fmla="*/ 0 h 2655222"/>
                    <a:gd name="connsiteX1" fmla="*/ 2303790 w 2313790"/>
                    <a:gd name="connsiteY1" fmla="*/ 664617 h 2655222"/>
                    <a:gd name="connsiteX2" fmla="*/ 2313600 w 2313790"/>
                    <a:gd name="connsiteY2" fmla="*/ 1988074 h 2655222"/>
                    <a:gd name="connsiteX3" fmla="*/ 1130636 w 2313790"/>
                    <a:gd name="connsiteY3" fmla="*/ 2655222 h 2655222"/>
                    <a:gd name="connsiteX4" fmla="*/ 6029 w 2313790"/>
                    <a:gd name="connsiteY4" fmla="*/ 1987544 h 2655222"/>
                    <a:gd name="connsiteX5" fmla="*/ 2 w 2313790"/>
                    <a:gd name="connsiteY5" fmla="*/ 656771 h 2655222"/>
                    <a:gd name="connsiteX6" fmla="*/ 1153104 w 2313790"/>
                    <a:gd name="connsiteY6" fmla="*/ 0 h 2655222"/>
                    <a:gd name="connsiteX0" fmla="*/ 1153107 w 2313793"/>
                    <a:gd name="connsiteY0" fmla="*/ 0 h 2655222"/>
                    <a:gd name="connsiteX1" fmla="*/ 2303793 w 2313793"/>
                    <a:gd name="connsiteY1" fmla="*/ 664617 h 2655222"/>
                    <a:gd name="connsiteX2" fmla="*/ 2313603 w 2313793"/>
                    <a:gd name="connsiteY2" fmla="*/ 1988074 h 2655222"/>
                    <a:gd name="connsiteX3" fmla="*/ 1130639 w 2313793"/>
                    <a:gd name="connsiteY3" fmla="*/ 2655222 h 2655222"/>
                    <a:gd name="connsiteX4" fmla="*/ 1269 w 2313793"/>
                    <a:gd name="connsiteY4" fmla="*/ 1987544 h 2655222"/>
                    <a:gd name="connsiteX5" fmla="*/ 5 w 2313793"/>
                    <a:gd name="connsiteY5" fmla="*/ 656771 h 2655222"/>
                    <a:gd name="connsiteX6" fmla="*/ 1153107 w 2313793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87544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87544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92306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94688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4219 w 2314905"/>
                    <a:gd name="connsiteY0" fmla="*/ 0 h 2655222"/>
                    <a:gd name="connsiteX1" fmla="*/ 2304905 w 2314905"/>
                    <a:gd name="connsiteY1" fmla="*/ 664617 h 2655222"/>
                    <a:gd name="connsiteX2" fmla="*/ 2314715 w 2314905"/>
                    <a:gd name="connsiteY2" fmla="*/ 1988074 h 2655222"/>
                    <a:gd name="connsiteX3" fmla="*/ 1131751 w 2314905"/>
                    <a:gd name="connsiteY3" fmla="*/ 2655222 h 2655222"/>
                    <a:gd name="connsiteX4" fmla="*/ 0 w 2314905"/>
                    <a:gd name="connsiteY4" fmla="*/ 1994688 h 2655222"/>
                    <a:gd name="connsiteX5" fmla="*/ 1117 w 2314905"/>
                    <a:gd name="connsiteY5" fmla="*/ 656771 h 2655222"/>
                    <a:gd name="connsiteX6" fmla="*/ 1154219 w 2314905"/>
                    <a:gd name="connsiteY6" fmla="*/ 0 h 2655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4905" h="2655222">
                      <a:moveTo>
                        <a:pt x="1154219" y="0"/>
                      </a:moveTo>
                      <a:lnTo>
                        <a:pt x="2304905" y="664617"/>
                      </a:lnTo>
                      <a:cubicBezTo>
                        <a:pt x="2302953" y="1198623"/>
                        <a:pt x="2316667" y="1454068"/>
                        <a:pt x="2314715" y="1988074"/>
                      </a:cubicBezTo>
                      <a:lnTo>
                        <a:pt x="1131751" y="2655222"/>
                      </a:lnTo>
                      <a:lnTo>
                        <a:pt x="0" y="1994688"/>
                      </a:lnTo>
                      <a:cubicBezTo>
                        <a:pt x="108" y="1488635"/>
                        <a:pt x="1009" y="1162824"/>
                        <a:pt x="1117" y="656771"/>
                      </a:cubicBezTo>
                      <a:lnTo>
                        <a:pt x="1154219" y="0"/>
                      </a:lnTo>
                      <a:close/>
                    </a:path>
                  </a:pathLst>
                </a:custGeom>
                <a:solidFill>
                  <a:srgbClr val="407FDC">
                    <a:alpha val="31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t-BR"/>
                </a:p>
              </p:txBody>
            </p:sp>
            <p:sp>
              <p:nvSpPr>
                <p:cNvPr id="19" name="Retângulo 10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73210" y="759901"/>
                  <a:ext cx="4649777" cy="5330100"/>
                </a:xfrm>
                <a:custGeom>
                  <a:avLst/>
                  <a:gdLst>
                    <a:gd name="connsiteX0" fmla="*/ 0 w 1380240"/>
                    <a:gd name="connsiteY0" fmla="*/ 0 h 1700118"/>
                    <a:gd name="connsiteX1" fmla="*/ 1380240 w 1380240"/>
                    <a:gd name="connsiteY1" fmla="*/ 0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905089 w 1380240"/>
                    <a:gd name="connsiteY1" fmla="*/ 837434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1194055 w 1380240"/>
                    <a:gd name="connsiteY1" fmla="*/ 449831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0 w 2268375"/>
                    <a:gd name="connsiteY3" fmla="*/ 2060904 h 2060904"/>
                    <a:gd name="connsiteX4" fmla="*/ 888135 w 2268375"/>
                    <a:gd name="connsiteY4" fmla="*/ 0 h 2060904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1351109 w 2268375"/>
                    <a:gd name="connsiteY3" fmla="*/ 1854305 h 2060904"/>
                    <a:gd name="connsiteX4" fmla="*/ 0 w 2268375"/>
                    <a:gd name="connsiteY4" fmla="*/ 2060904 h 2060904"/>
                    <a:gd name="connsiteX5" fmla="*/ 888135 w 2268375"/>
                    <a:gd name="connsiteY5" fmla="*/ 0 h 2060904"/>
                    <a:gd name="connsiteX0" fmla="*/ 888135 w 2268375"/>
                    <a:gd name="connsiteY0" fmla="*/ 0 h 2584209"/>
                    <a:gd name="connsiteX1" fmla="*/ 2082190 w 2268375"/>
                    <a:gd name="connsiteY1" fmla="*/ 449831 h 2584209"/>
                    <a:gd name="connsiteX2" fmla="*/ 2268375 w 2268375"/>
                    <a:gd name="connsiteY2" fmla="*/ 1700118 h 2584209"/>
                    <a:gd name="connsiteX3" fmla="*/ 1240074 w 2268375"/>
                    <a:gd name="connsiteY3" fmla="*/ 2584209 h 2584209"/>
                    <a:gd name="connsiteX4" fmla="*/ 0 w 2268375"/>
                    <a:gd name="connsiteY4" fmla="*/ 2060904 h 2584209"/>
                    <a:gd name="connsiteX5" fmla="*/ 888135 w 2268375"/>
                    <a:gd name="connsiteY5" fmla="*/ 0 h 2584209"/>
                    <a:gd name="connsiteX0" fmla="*/ 888135 w 2253880"/>
                    <a:gd name="connsiteY0" fmla="*/ 0 h 2584209"/>
                    <a:gd name="connsiteX1" fmla="*/ 2082190 w 2253880"/>
                    <a:gd name="connsiteY1" fmla="*/ 449831 h 2584209"/>
                    <a:gd name="connsiteX2" fmla="*/ 2253880 w 2253880"/>
                    <a:gd name="connsiteY2" fmla="*/ 1765914 h 2584209"/>
                    <a:gd name="connsiteX3" fmla="*/ 1240074 w 2253880"/>
                    <a:gd name="connsiteY3" fmla="*/ 2584209 h 2584209"/>
                    <a:gd name="connsiteX4" fmla="*/ 0 w 2253880"/>
                    <a:gd name="connsiteY4" fmla="*/ 2060904 h 2584209"/>
                    <a:gd name="connsiteX5" fmla="*/ 888135 w 2253880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888135 w 2283369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475015 w 2283369"/>
                    <a:gd name="connsiteY5" fmla="*/ 1005330 h 2584209"/>
                    <a:gd name="connsiteX6" fmla="*/ 888135 w 2283369"/>
                    <a:gd name="connsiteY6" fmla="*/ 0 h 2584209"/>
                    <a:gd name="connsiteX0" fmla="*/ 1060341 w 2455575"/>
                    <a:gd name="connsiteY0" fmla="*/ 0 h 2584209"/>
                    <a:gd name="connsiteX1" fmla="*/ 2254396 w 2455575"/>
                    <a:gd name="connsiteY1" fmla="*/ 449831 h 2584209"/>
                    <a:gd name="connsiteX2" fmla="*/ 2455575 w 2455575"/>
                    <a:gd name="connsiteY2" fmla="*/ 1775804 h 2584209"/>
                    <a:gd name="connsiteX3" fmla="*/ 1412280 w 2455575"/>
                    <a:gd name="connsiteY3" fmla="*/ 2584209 h 2584209"/>
                    <a:gd name="connsiteX4" fmla="*/ 172206 w 2455575"/>
                    <a:gd name="connsiteY4" fmla="*/ 2060904 h 2584209"/>
                    <a:gd name="connsiteX5" fmla="*/ 0 w 2455575"/>
                    <a:gd name="connsiteY5" fmla="*/ 775660 h 2584209"/>
                    <a:gd name="connsiteX6" fmla="*/ 1060341 w 2455575"/>
                    <a:gd name="connsiteY6" fmla="*/ 0 h 2584209"/>
                    <a:gd name="connsiteX0" fmla="*/ 1042277 w 2455575"/>
                    <a:gd name="connsiteY0" fmla="*/ 0 h 2635690"/>
                    <a:gd name="connsiteX1" fmla="*/ 2254396 w 2455575"/>
                    <a:gd name="connsiteY1" fmla="*/ 501312 h 2635690"/>
                    <a:gd name="connsiteX2" fmla="*/ 2455575 w 2455575"/>
                    <a:gd name="connsiteY2" fmla="*/ 1827285 h 2635690"/>
                    <a:gd name="connsiteX3" fmla="*/ 1412280 w 2455575"/>
                    <a:gd name="connsiteY3" fmla="*/ 2635690 h 2635690"/>
                    <a:gd name="connsiteX4" fmla="*/ 172206 w 2455575"/>
                    <a:gd name="connsiteY4" fmla="*/ 2112385 h 2635690"/>
                    <a:gd name="connsiteX5" fmla="*/ 0 w 2455575"/>
                    <a:gd name="connsiteY5" fmla="*/ 827141 h 2635690"/>
                    <a:gd name="connsiteX6" fmla="*/ 1042277 w 2455575"/>
                    <a:gd name="connsiteY6" fmla="*/ 0 h 2635690"/>
                    <a:gd name="connsiteX0" fmla="*/ 1249311 w 2455575"/>
                    <a:gd name="connsiteY0" fmla="*/ 0 h 2627063"/>
                    <a:gd name="connsiteX1" fmla="*/ 2254396 w 2455575"/>
                    <a:gd name="connsiteY1" fmla="*/ 492685 h 2627063"/>
                    <a:gd name="connsiteX2" fmla="*/ 2455575 w 2455575"/>
                    <a:gd name="connsiteY2" fmla="*/ 1818658 h 2627063"/>
                    <a:gd name="connsiteX3" fmla="*/ 1412280 w 2455575"/>
                    <a:gd name="connsiteY3" fmla="*/ 2627063 h 2627063"/>
                    <a:gd name="connsiteX4" fmla="*/ 172206 w 2455575"/>
                    <a:gd name="connsiteY4" fmla="*/ 2103758 h 2627063"/>
                    <a:gd name="connsiteX5" fmla="*/ 0 w 2455575"/>
                    <a:gd name="connsiteY5" fmla="*/ 818514 h 2627063"/>
                    <a:gd name="connsiteX6" fmla="*/ 1249311 w 2455575"/>
                    <a:gd name="connsiteY6" fmla="*/ 0 h 2627063"/>
                    <a:gd name="connsiteX0" fmla="*/ 1171673 w 2377937"/>
                    <a:gd name="connsiteY0" fmla="*/ 0 h 2627063"/>
                    <a:gd name="connsiteX1" fmla="*/ 2176758 w 2377937"/>
                    <a:gd name="connsiteY1" fmla="*/ 492685 h 2627063"/>
                    <a:gd name="connsiteX2" fmla="*/ 2377937 w 2377937"/>
                    <a:gd name="connsiteY2" fmla="*/ 1818658 h 2627063"/>
                    <a:gd name="connsiteX3" fmla="*/ 1334642 w 2377937"/>
                    <a:gd name="connsiteY3" fmla="*/ 2627063 h 2627063"/>
                    <a:gd name="connsiteX4" fmla="*/ 94568 w 2377937"/>
                    <a:gd name="connsiteY4" fmla="*/ 2103758 h 2627063"/>
                    <a:gd name="connsiteX5" fmla="*/ 0 w 2377937"/>
                    <a:gd name="connsiteY5" fmla="*/ 576974 h 2627063"/>
                    <a:gd name="connsiteX6" fmla="*/ 1171673 w 2377937"/>
                    <a:gd name="connsiteY6" fmla="*/ 0 h 2627063"/>
                    <a:gd name="connsiteX0" fmla="*/ 1171996 w 2378260"/>
                    <a:gd name="connsiteY0" fmla="*/ 0 h 2627063"/>
                    <a:gd name="connsiteX1" fmla="*/ 2177081 w 2378260"/>
                    <a:gd name="connsiteY1" fmla="*/ 492685 h 2627063"/>
                    <a:gd name="connsiteX2" fmla="*/ 2378260 w 2378260"/>
                    <a:gd name="connsiteY2" fmla="*/ 1818658 h 2627063"/>
                    <a:gd name="connsiteX3" fmla="*/ 1334965 w 2378260"/>
                    <a:gd name="connsiteY3" fmla="*/ 2627063 h 2627063"/>
                    <a:gd name="connsiteX4" fmla="*/ 0 w 2378260"/>
                    <a:gd name="connsiteY4" fmla="*/ 2095132 h 2627063"/>
                    <a:gd name="connsiteX5" fmla="*/ 323 w 2378260"/>
                    <a:gd name="connsiteY5" fmla="*/ 576974 h 2627063"/>
                    <a:gd name="connsiteX6" fmla="*/ 1171996 w 2378260"/>
                    <a:gd name="connsiteY6" fmla="*/ 0 h 2627063"/>
                    <a:gd name="connsiteX0" fmla="*/ 1171996 w 2401368"/>
                    <a:gd name="connsiteY0" fmla="*/ 0 h 2627063"/>
                    <a:gd name="connsiteX1" fmla="*/ 2401368 w 2401368"/>
                    <a:gd name="connsiteY1" fmla="*/ 535817 h 2627063"/>
                    <a:gd name="connsiteX2" fmla="*/ 2378260 w 2401368"/>
                    <a:gd name="connsiteY2" fmla="*/ 1818658 h 2627063"/>
                    <a:gd name="connsiteX3" fmla="*/ 1334965 w 2401368"/>
                    <a:gd name="connsiteY3" fmla="*/ 2627063 h 2627063"/>
                    <a:gd name="connsiteX4" fmla="*/ 0 w 2401368"/>
                    <a:gd name="connsiteY4" fmla="*/ 2095132 h 2627063"/>
                    <a:gd name="connsiteX5" fmla="*/ 323 w 2401368"/>
                    <a:gd name="connsiteY5" fmla="*/ 576974 h 2627063"/>
                    <a:gd name="connsiteX6" fmla="*/ 1171996 w 2401368"/>
                    <a:gd name="connsiteY6" fmla="*/ 0 h 2627063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78260 w 2401368"/>
                    <a:gd name="connsiteY2" fmla="*/ 1887670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52381 w 2401368"/>
                    <a:gd name="connsiteY2" fmla="*/ 2215474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95513 w 2401368"/>
                    <a:gd name="connsiteY2" fmla="*/ 2206848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180622 w 2401368"/>
                    <a:gd name="connsiteY0" fmla="*/ 0 h 2765087"/>
                    <a:gd name="connsiteX1" fmla="*/ 2401368 w 2401368"/>
                    <a:gd name="connsiteY1" fmla="*/ 673841 h 2765087"/>
                    <a:gd name="connsiteX2" fmla="*/ 2395513 w 2401368"/>
                    <a:gd name="connsiteY2" fmla="*/ 2275860 h 2765087"/>
                    <a:gd name="connsiteX3" fmla="*/ 1334965 w 2401368"/>
                    <a:gd name="connsiteY3" fmla="*/ 2765087 h 2765087"/>
                    <a:gd name="connsiteX4" fmla="*/ 0 w 2401368"/>
                    <a:gd name="connsiteY4" fmla="*/ 2233156 h 2765087"/>
                    <a:gd name="connsiteX5" fmla="*/ 323 w 2401368"/>
                    <a:gd name="connsiteY5" fmla="*/ 714998 h 2765087"/>
                    <a:gd name="connsiteX6" fmla="*/ 1180622 w 2401368"/>
                    <a:gd name="connsiteY6" fmla="*/ 0 h 2765087"/>
                    <a:gd name="connsiteX0" fmla="*/ 1180622 w 2401368"/>
                    <a:gd name="connsiteY0" fmla="*/ 0 h 2868604"/>
                    <a:gd name="connsiteX1" fmla="*/ 2401368 w 2401368"/>
                    <a:gd name="connsiteY1" fmla="*/ 673841 h 2868604"/>
                    <a:gd name="connsiteX2" fmla="*/ 2395513 w 2401368"/>
                    <a:gd name="connsiteY2" fmla="*/ 2275860 h 2868604"/>
                    <a:gd name="connsiteX3" fmla="*/ 1274580 w 2401368"/>
                    <a:gd name="connsiteY3" fmla="*/ 2868604 h 2868604"/>
                    <a:gd name="connsiteX4" fmla="*/ 0 w 2401368"/>
                    <a:gd name="connsiteY4" fmla="*/ 2233156 h 2868604"/>
                    <a:gd name="connsiteX5" fmla="*/ 323 w 2401368"/>
                    <a:gd name="connsiteY5" fmla="*/ 714998 h 2868604"/>
                    <a:gd name="connsiteX6" fmla="*/ 1180622 w 2401368"/>
                    <a:gd name="connsiteY6" fmla="*/ 0 h 2868604"/>
                    <a:gd name="connsiteX0" fmla="*/ 1180622 w 2401368"/>
                    <a:gd name="connsiteY0" fmla="*/ 0 h 2773714"/>
                    <a:gd name="connsiteX1" fmla="*/ 2401368 w 2401368"/>
                    <a:gd name="connsiteY1" fmla="*/ 673841 h 2773714"/>
                    <a:gd name="connsiteX2" fmla="*/ 2395513 w 2401368"/>
                    <a:gd name="connsiteY2" fmla="*/ 2275860 h 2773714"/>
                    <a:gd name="connsiteX3" fmla="*/ 1274580 w 2401368"/>
                    <a:gd name="connsiteY3" fmla="*/ 2773714 h 2773714"/>
                    <a:gd name="connsiteX4" fmla="*/ 0 w 2401368"/>
                    <a:gd name="connsiteY4" fmla="*/ 2233156 h 2773714"/>
                    <a:gd name="connsiteX5" fmla="*/ 323 w 2401368"/>
                    <a:gd name="connsiteY5" fmla="*/ 714998 h 2773714"/>
                    <a:gd name="connsiteX6" fmla="*/ 1180622 w 2401368"/>
                    <a:gd name="connsiteY6" fmla="*/ 0 h 2773714"/>
                    <a:gd name="connsiteX0" fmla="*/ 1197875 w 2401368"/>
                    <a:gd name="connsiteY0" fmla="*/ 0 h 2670197"/>
                    <a:gd name="connsiteX1" fmla="*/ 2401368 w 2401368"/>
                    <a:gd name="connsiteY1" fmla="*/ 570324 h 2670197"/>
                    <a:gd name="connsiteX2" fmla="*/ 2395513 w 2401368"/>
                    <a:gd name="connsiteY2" fmla="*/ 2172343 h 2670197"/>
                    <a:gd name="connsiteX3" fmla="*/ 1274580 w 2401368"/>
                    <a:gd name="connsiteY3" fmla="*/ 2670197 h 2670197"/>
                    <a:gd name="connsiteX4" fmla="*/ 0 w 2401368"/>
                    <a:gd name="connsiteY4" fmla="*/ 2129639 h 2670197"/>
                    <a:gd name="connsiteX5" fmla="*/ 323 w 2401368"/>
                    <a:gd name="connsiteY5" fmla="*/ 611481 h 2670197"/>
                    <a:gd name="connsiteX6" fmla="*/ 1197875 w 2401368"/>
                    <a:gd name="connsiteY6" fmla="*/ 0 h 2670197"/>
                    <a:gd name="connsiteX0" fmla="*/ 1249633 w 2401368"/>
                    <a:gd name="connsiteY0" fmla="*/ 0 h 2652944"/>
                    <a:gd name="connsiteX1" fmla="*/ 2401368 w 2401368"/>
                    <a:gd name="connsiteY1" fmla="*/ 553071 h 2652944"/>
                    <a:gd name="connsiteX2" fmla="*/ 2395513 w 2401368"/>
                    <a:gd name="connsiteY2" fmla="*/ 2155090 h 2652944"/>
                    <a:gd name="connsiteX3" fmla="*/ 1274580 w 2401368"/>
                    <a:gd name="connsiteY3" fmla="*/ 2652944 h 2652944"/>
                    <a:gd name="connsiteX4" fmla="*/ 0 w 2401368"/>
                    <a:gd name="connsiteY4" fmla="*/ 2112386 h 2652944"/>
                    <a:gd name="connsiteX5" fmla="*/ 323 w 2401368"/>
                    <a:gd name="connsiteY5" fmla="*/ 594228 h 2652944"/>
                    <a:gd name="connsiteX6" fmla="*/ 1249633 w 2401368"/>
                    <a:gd name="connsiteY6" fmla="*/ 0 h 2652944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74580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14195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721956"/>
                    <a:gd name="connsiteX1" fmla="*/ 2401368 w 2401368"/>
                    <a:gd name="connsiteY1" fmla="*/ 544445 h 2721956"/>
                    <a:gd name="connsiteX2" fmla="*/ 2395513 w 2401368"/>
                    <a:gd name="connsiteY2" fmla="*/ 2146464 h 2721956"/>
                    <a:gd name="connsiteX3" fmla="*/ 1214195 w 2401368"/>
                    <a:gd name="connsiteY3" fmla="*/ 2721956 h 2721956"/>
                    <a:gd name="connsiteX4" fmla="*/ 0 w 2401368"/>
                    <a:gd name="connsiteY4" fmla="*/ 2103760 h 2721956"/>
                    <a:gd name="connsiteX5" fmla="*/ 323 w 2401368"/>
                    <a:gd name="connsiteY5" fmla="*/ 585602 h 2721956"/>
                    <a:gd name="connsiteX6" fmla="*/ 1215128 w 2401368"/>
                    <a:gd name="connsiteY6" fmla="*/ 0 h 2721956"/>
                    <a:gd name="connsiteX0" fmla="*/ 1215128 w 2401368"/>
                    <a:gd name="connsiteY0" fmla="*/ 0 h 2765088"/>
                    <a:gd name="connsiteX1" fmla="*/ 2401368 w 2401368"/>
                    <a:gd name="connsiteY1" fmla="*/ 544445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78260 w 2401368"/>
                    <a:gd name="connsiteY2" fmla="*/ 2155090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4500"/>
                    <a:gd name="connsiteY0" fmla="*/ 0 h 2765088"/>
                    <a:gd name="connsiteX1" fmla="*/ 2401368 w 2404500"/>
                    <a:gd name="connsiteY1" fmla="*/ 578951 h 2765088"/>
                    <a:gd name="connsiteX2" fmla="*/ 2404139 w 2404500"/>
                    <a:gd name="connsiteY2" fmla="*/ 2146464 h 2765088"/>
                    <a:gd name="connsiteX3" fmla="*/ 1205569 w 2404500"/>
                    <a:gd name="connsiteY3" fmla="*/ 2765088 h 2765088"/>
                    <a:gd name="connsiteX4" fmla="*/ 0 w 2404500"/>
                    <a:gd name="connsiteY4" fmla="*/ 2103760 h 2765088"/>
                    <a:gd name="connsiteX5" fmla="*/ 323 w 2404500"/>
                    <a:gd name="connsiteY5" fmla="*/ 585602 h 2765088"/>
                    <a:gd name="connsiteX6" fmla="*/ 1215128 w 2404500"/>
                    <a:gd name="connsiteY6" fmla="*/ 0 h 2765088"/>
                    <a:gd name="connsiteX0" fmla="*/ 1215128 w 2435874"/>
                    <a:gd name="connsiteY0" fmla="*/ 0 h 2765088"/>
                    <a:gd name="connsiteX1" fmla="*/ 2435874 w 2435874"/>
                    <a:gd name="connsiteY1" fmla="*/ 561698 h 2765088"/>
                    <a:gd name="connsiteX2" fmla="*/ 2404139 w 2435874"/>
                    <a:gd name="connsiteY2" fmla="*/ 2146464 h 2765088"/>
                    <a:gd name="connsiteX3" fmla="*/ 1205569 w 2435874"/>
                    <a:gd name="connsiteY3" fmla="*/ 2765088 h 2765088"/>
                    <a:gd name="connsiteX4" fmla="*/ 0 w 2435874"/>
                    <a:gd name="connsiteY4" fmla="*/ 2103760 h 2765088"/>
                    <a:gd name="connsiteX5" fmla="*/ 323 w 2435874"/>
                    <a:gd name="connsiteY5" fmla="*/ 585602 h 2765088"/>
                    <a:gd name="connsiteX6" fmla="*/ 1215128 w 2435874"/>
                    <a:gd name="connsiteY6" fmla="*/ 0 h 2765088"/>
                    <a:gd name="connsiteX0" fmla="*/ 1215128 w 2447443"/>
                    <a:gd name="connsiteY0" fmla="*/ 0 h 2765088"/>
                    <a:gd name="connsiteX1" fmla="*/ 2435874 w 2447443"/>
                    <a:gd name="connsiteY1" fmla="*/ 561698 h 2765088"/>
                    <a:gd name="connsiteX2" fmla="*/ 2447271 w 2447443"/>
                    <a:gd name="connsiteY2" fmla="*/ 2155090 h 2765088"/>
                    <a:gd name="connsiteX3" fmla="*/ 1205569 w 2447443"/>
                    <a:gd name="connsiteY3" fmla="*/ 2765088 h 2765088"/>
                    <a:gd name="connsiteX4" fmla="*/ 0 w 2447443"/>
                    <a:gd name="connsiteY4" fmla="*/ 2103760 h 2765088"/>
                    <a:gd name="connsiteX5" fmla="*/ 323 w 2447443"/>
                    <a:gd name="connsiteY5" fmla="*/ 585602 h 2765088"/>
                    <a:gd name="connsiteX6" fmla="*/ 1215128 w 2447443"/>
                    <a:gd name="connsiteY6" fmla="*/ 0 h 2765088"/>
                    <a:gd name="connsiteX0" fmla="*/ 1215128 w 2447513"/>
                    <a:gd name="connsiteY0" fmla="*/ 0 h 2765088"/>
                    <a:gd name="connsiteX1" fmla="*/ 2440636 w 2447513"/>
                    <a:gd name="connsiteY1" fmla="*/ 490261 h 2765088"/>
                    <a:gd name="connsiteX2" fmla="*/ 2447271 w 2447513"/>
                    <a:gd name="connsiteY2" fmla="*/ 2155090 h 2765088"/>
                    <a:gd name="connsiteX3" fmla="*/ 1205569 w 2447513"/>
                    <a:gd name="connsiteY3" fmla="*/ 2765088 h 2765088"/>
                    <a:gd name="connsiteX4" fmla="*/ 0 w 2447513"/>
                    <a:gd name="connsiteY4" fmla="*/ 2103760 h 2765088"/>
                    <a:gd name="connsiteX5" fmla="*/ 323 w 2447513"/>
                    <a:gd name="connsiteY5" fmla="*/ 585602 h 2765088"/>
                    <a:gd name="connsiteX6" fmla="*/ 1215128 w 2447513"/>
                    <a:gd name="connsiteY6" fmla="*/ 0 h 2765088"/>
                    <a:gd name="connsiteX0" fmla="*/ 1215128 w 2450161"/>
                    <a:gd name="connsiteY0" fmla="*/ 0 h 2765088"/>
                    <a:gd name="connsiteX1" fmla="*/ 2450161 w 2450161"/>
                    <a:gd name="connsiteY1" fmla="*/ 580748 h 2765088"/>
                    <a:gd name="connsiteX2" fmla="*/ 2447271 w 2450161"/>
                    <a:gd name="connsiteY2" fmla="*/ 2155090 h 2765088"/>
                    <a:gd name="connsiteX3" fmla="*/ 1205569 w 2450161"/>
                    <a:gd name="connsiteY3" fmla="*/ 2765088 h 2765088"/>
                    <a:gd name="connsiteX4" fmla="*/ 0 w 2450161"/>
                    <a:gd name="connsiteY4" fmla="*/ 2103760 h 2765088"/>
                    <a:gd name="connsiteX5" fmla="*/ 323 w 2450161"/>
                    <a:gd name="connsiteY5" fmla="*/ 585602 h 2765088"/>
                    <a:gd name="connsiteX6" fmla="*/ 1215128 w 2450161"/>
                    <a:gd name="connsiteY6" fmla="*/ 0 h 2765088"/>
                    <a:gd name="connsiteX0" fmla="*/ 1215128 w 2450161"/>
                    <a:gd name="connsiteY0" fmla="*/ 0 h 2755563"/>
                    <a:gd name="connsiteX1" fmla="*/ 2450161 w 2450161"/>
                    <a:gd name="connsiteY1" fmla="*/ 580748 h 2755563"/>
                    <a:gd name="connsiteX2" fmla="*/ 2447271 w 2450161"/>
                    <a:gd name="connsiteY2" fmla="*/ 2155090 h 2755563"/>
                    <a:gd name="connsiteX3" fmla="*/ 1181757 w 2450161"/>
                    <a:gd name="connsiteY3" fmla="*/ 2755563 h 2755563"/>
                    <a:gd name="connsiteX4" fmla="*/ 0 w 2450161"/>
                    <a:gd name="connsiteY4" fmla="*/ 2103760 h 2755563"/>
                    <a:gd name="connsiteX5" fmla="*/ 323 w 2450161"/>
                    <a:gd name="connsiteY5" fmla="*/ 585602 h 2755563"/>
                    <a:gd name="connsiteX6" fmla="*/ 1215128 w 2450161"/>
                    <a:gd name="connsiteY6" fmla="*/ 0 h 2755563"/>
                    <a:gd name="connsiteX0" fmla="*/ 1234178 w 2450161"/>
                    <a:gd name="connsiteY0" fmla="*/ 0 h 2712700"/>
                    <a:gd name="connsiteX1" fmla="*/ 2450161 w 2450161"/>
                    <a:gd name="connsiteY1" fmla="*/ 537885 h 2712700"/>
                    <a:gd name="connsiteX2" fmla="*/ 2447271 w 2450161"/>
                    <a:gd name="connsiteY2" fmla="*/ 2112227 h 2712700"/>
                    <a:gd name="connsiteX3" fmla="*/ 1181757 w 2450161"/>
                    <a:gd name="connsiteY3" fmla="*/ 2712700 h 2712700"/>
                    <a:gd name="connsiteX4" fmla="*/ 0 w 2450161"/>
                    <a:gd name="connsiteY4" fmla="*/ 2060897 h 2712700"/>
                    <a:gd name="connsiteX5" fmla="*/ 323 w 2450161"/>
                    <a:gd name="connsiteY5" fmla="*/ 542739 h 2712700"/>
                    <a:gd name="connsiteX6" fmla="*/ 1234178 w 2450161"/>
                    <a:gd name="connsiteY6" fmla="*/ 0 h 2712700"/>
                    <a:gd name="connsiteX0" fmla="*/ 1234178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34178 w 2450161"/>
                    <a:gd name="connsiteY6" fmla="*/ 0 h 2684125"/>
                    <a:gd name="connsiteX0" fmla="*/ 1267516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67516 w 2450161"/>
                    <a:gd name="connsiteY6" fmla="*/ 0 h 2684125"/>
                    <a:gd name="connsiteX0" fmla="*/ 1253228 w 2450161"/>
                    <a:gd name="connsiteY0" fmla="*/ 0 h 2831763"/>
                    <a:gd name="connsiteX1" fmla="*/ 2450161 w 2450161"/>
                    <a:gd name="connsiteY1" fmla="*/ 656948 h 2831763"/>
                    <a:gd name="connsiteX2" fmla="*/ 2447271 w 2450161"/>
                    <a:gd name="connsiteY2" fmla="*/ 2231290 h 2831763"/>
                    <a:gd name="connsiteX3" fmla="*/ 1181757 w 2450161"/>
                    <a:gd name="connsiteY3" fmla="*/ 2831763 h 2831763"/>
                    <a:gd name="connsiteX4" fmla="*/ 0 w 2450161"/>
                    <a:gd name="connsiteY4" fmla="*/ 2179960 h 2831763"/>
                    <a:gd name="connsiteX5" fmla="*/ 323 w 2450161"/>
                    <a:gd name="connsiteY5" fmla="*/ 661802 h 2831763"/>
                    <a:gd name="connsiteX6" fmla="*/ 1253228 w 2450161"/>
                    <a:gd name="connsiteY6" fmla="*/ 0 h 2831763"/>
                    <a:gd name="connsiteX0" fmla="*/ 1253228 w 2450161"/>
                    <a:gd name="connsiteY0" fmla="*/ 0 h 2879388"/>
                    <a:gd name="connsiteX1" fmla="*/ 2450161 w 2450161"/>
                    <a:gd name="connsiteY1" fmla="*/ 656948 h 2879388"/>
                    <a:gd name="connsiteX2" fmla="*/ 2447271 w 2450161"/>
                    <a:gd name="connsiteY2" fmla="*/ 2231290 h 2879388"/>
                    <a:gd name="connsiteX3" fmla="*/ 1181757 w 2450161"/>
                    <a:gd name="connsiteY3" fmla="*/ 2879388 h 2879388"/>
                    <a:gd name="connsiteX4" fmla="*/ 0 w 2450161"/>
                    <a:gd name="connsiteY4" fmla="*/ 2179960 h 2879388"/>
                    <a:gd name="connsiteX5" fmla="*/ 323 w 2450161"/>
                    <a:gd name="connsiteY5" fmla="*/ 661802 h 2879388"/>
                    <a:gd name="connsiteX6" fmla="*/ 1253228 w 2450161"/>
                    <a:gd name="connsiteY6" fmla="*/ 0 h 2879388"/>
                    <a:gd name="connsiteX0" fmla="*/ 1235975 w 2450161"/>
                    <a:gd name="connsiteY0" fmla="*/ 0 h 2844883"/>
                    <a:gd name="connsiteX1" fmla="*/ 2450161 w 2450161"/>
                    <a:gd name="connsiteY1" fmla="*/ 622443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87682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775872"/>
                    <a:gd name="connsiteX1" fmla="*/ 2450161 w 2450161"/>
                    <a:gd name="connsiteY1" fmla="*/ 613817 h 2775872"/>
                    <a:gd name="connsiteX2" fmla="*/ 2447271 w 2450161"/>
                    <a:gd name="connsiteY2" fmla="*/ 2127774 h 2775872"/>
                    <a:gd name="connsiteX3" fmla="*/ 1181757 w 2450161"/>
                    <a:gd name="connsiteY3" fmla="*/ 2775872 h 2775872"/>
                    <a:gd name="connsiteX4" fmla="*/ 0 w 2450161"/>
                    <a:gd name="connsiteY4" fmla="*/ 2076444 h 2775872"/>
                    <a:gd name="connsiteX5" fmla="*/ 323 w 2450161"/>
                    <a:gd name="connsiteY5" fmla="*/ 618671 h 2775872"/>
                    <a:gd name="connsiteX6" fmla="*/ 1235975 w 24501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455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963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93125 w 2462861"/>
                    <a:gd name="connsiteY0" fmla="*/ 0 h 2712372"/>
                    <a:gd name="connsiteX1" fmla="*/ 2462861 w 2462861"/>
                    <a:gd name="connsiteY1" fmla="*/ 632867 h 2712372"/>
                    <a:gd name="connsiteX2" fmla="*/ 2447271 w 2462861"/>
                    <a:gd name="connsiteY2" fmla="*/ 2064274 h 2712372"/>
                    <a:gd name="connsiteX3" fmla="*/ 1181757 w 2462861"/>
                    <a:gd name="connsiteY3" fmla="*/ 2712372 h 2712372"/>
                    <a:gd name="connsiteX4" fmla="*/ 0 w 2462861"/>
                    <a:gd name="connsiteY4" fmla="*/ 2012944 h 2712372"/>
                    <a:gd name="connsiteX5" fmla="*/ 323 w 2462861"/>
                    <a:gd name="connsiteY5" fmla="*/ 555171 h 2712372"/>
                    <a:gd name="connsiteX6" fmla="*/ 1293125 w 2462861"/>
                    <a:gd name="connsiteY6" fmla="*/ 0 h 2712372"/>
                    <a:gd name="connsiteX0" fmla="*/ 1293125 w 2462861"/>
                    <a:gd name="connsiteY0" fmla="*/ 0 h 2744122"/>
                    <a:gd name="connsiteX1" fmla="*/ 2462861 w 2462861"/>
                    <a:gd name="connsiteY1" fmla="*/ 664617 h 2744122"/>
                    <a:gd name="connsiteX2" fmla="*/ 2447271 w 2462861"/>
                    <a:gd name="connsiteY2" fmla="*/ 2096024 h 2744122"/>
                    <a:gd name="connsiteX3" fmla="*/ 1181757 w 2462861"/>
                    <a:gd name="connsiteY3" fmla="*/ 2744122 h 2744122"/>
                    <a:gd name="connsiteX4" fmla="*/ 0 w 2462861"/>
                    <a:gd name="connsiteY4" fmla="*/ 2044694 h 2744122"/>
                    <a:gd name="connsiteX5" fmla="*/ 323 w 2462861"/>
                    <a:gd name="connsiteY5" fmla="*/ 586921 h 2744122"/>
                    <a:gd name="connsiteX6" fmla="*/ 1293125 w 2462861"/>
                    <a:gd name="connsiteY6" fmla="*/ 0 h 2744122"/>
                    <a:gd name="connsiteX0" fmla="*/ 129312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293125 w 2456511"/>
                    <a:gd name="connsiteY6" fmla="*/ 0 h 2744122"/>
                    <a:gd name="connsiteX0" fmla="*/ 115977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159775 w 2456511"/>
                    <a:gd name="connsiteY6" fmla="*/ 0 h 274412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817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563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62861"/>
                    <a:gd name="connsiteY0" fmla="*/ 0 h 2750472"/>
                    <a:gd name="connsiteX1" fmla="*/ 2462861 w 2462861"/>
                    <a:gd name="connsiteY1" fmla="*/ 556667 h 2750472"/>
                    <a:gd name="connsiteX2" fmla="*/ 2447271 w 2462861"/>
                    <a:gd name="connsiteY2" fmla="*/ 2102374 h 2750472"/>
                    <a:gd name="connsiteX3" fmla="*/ 1156357 w 2462861"/>
                    <a:gd name="connsiteY3" fmla="*/ 2750472 h 2750472"/>
                    <a:gd name="connsiteX4" fmla="*/ 0 w 2462861"/>
                    <a:gd name="connsiteY4" fmla="*/ 2051044 h 2750472"/>
                    <a:gd name="connsiteX5" fmla="*/ 323 w 2462861"/>
                    <a:gd name="connsiteY5" fmla="*/ 593271 h 2750472"/>
                    <a:gd name="connsiteX6" fmla="*/ 1216925 w 2462861"/>
                    <a:gd name="connsiteY6" fmla="*/ 0 h 2750472"/>
                    <a:gd name="connsiteX0" fmla="*/ 12169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16925 w 2450161"/>
                    <a:gd name="connsiteY6" fmla="*/ 0 h 2750472"/>
                    <a:gd name="connsiteX0" fmla="*/ 1210575 w 2450161"/>
                    <a:gd name="connsiteY0" fmla="*/ 0 h 2642522"/>
                    <a:gd name="connsiteX1" fmla="*/ 2450161 w 2450161"/>
                    <a:gd name="connsiteY1" fmla="*/ 531267 h 2642522"/>
                    <a:gd name="connsiteX2" fmla="*/ 2447271 w 2450161"/>
                    <a:gd name="connsiteY2" fmla="*/ 1994424 h 2642522"/>
                    <a:gd name="connsiteX3" fmla="*/ 1156357 w 2450161"/>
                    <a:gd name="connsiteY3" fmla="*/ 2642522 h 2642522"/>
                    <a:gd name="connsiteX4" fmla="*/ 0 w 2450161"/>
                    <a:gd name="connsiteY4" fmla="*/ 1943094 h 2642522"/>
                    <a:gd name="connsiteX5" fmla="*/ 323 w 2450161"/>
                    <a:gd name="connsiteY5" fmla="*/ 485321 h 2642522"/>
                    <a:gd name="connsiteX6" fmla="*/ 1210575 w 2450161"/>
                    <a:gd name="connsiteY6" fmla="*/ 0 h 2642522"/>
                    <a:gd name="connsiteX0" fmla="*/ 1210575 w 2450161"/>
                    <a:gd name="connsiteY0" fmla="*/ 0 h 2788572"/>
                    <a:gd name="connsiteX1" fmla="*/ 2450161 w 2450161"/>
                    <a:gd name="connsiteY1" fmla="*/ 677317 h 2788572"/>
                    <a:gd name="connsiteX2" fmla="*/ 2447271 w 2450161"/>
                    <a:gd name="connsiteY2" fmla="*/ 2140474 h 2788572"/>
                    <a:gd name="connsiteX3" fmla="*/ 1156357 w 2450161"/>
                    <a:gd name="connsiteY3" fmla="*/ 2788572 h 2788572"/>
                    <a:gd name="connsiteX4" fmla="*/ 0 w 2450161"/>
                    <a:gd name="connsiteY4" fmla="*/ 2089144 h 2788572"/>
                    <a:gd name="connsiteX5" fmla="*/ 323 w 2450161"/>
                    <a:gd name="connsiteY5" fmla="*/ 631371 h 2788572"/>
                    <a:gd name="connsiteX6" fmla="*/ 1210575 w 2450161"/>
                    <a:gd name="connsiteY6" fmla="*/ 0 h 2788572"/>
                    <a:gd name="connsiteX0" fmla="*/ 1235975 w 2450161"/>
                    <a:gd name="connsiteY0" fmla="*/ 0 h 2737772"/>
                    <a:gd name="connsiteX1" fmla="*/ 2450161 w 2450161"/>
                    <a:gd name="connsiteY1" fmla="*/ 626517 h 2737772"/>
                    <a:gd name="connsiteX2" fmla="*/ 2447271 w 2450161"/>
                    <a:gd name="connsiteY2" fmla="*/ 2089674 h 2737772"/>
                    <a:gd name="connsiteX3" fmla="*/ 1156357 w 2450161"/>
                    <a:gd name="connsiteY3" fmla="*/ 2737772 h 2737772"/>
                    <a:gd name="connsiteX4" fmla="*/ 0 w 2450161"/>
                    <a:gd name="connsiteY4" fmla="*/ 2038344 h 2737772"/>
                    <a:gd name="connsiteX5" fmla="*/ 323 w 2450161"/>
                    <a:gd name="connsiteY5" fmla="*/ 580571 h 2737772"/>
                    <a:gd name="connsiteX6" fmla="*/ 1235975 w 2450161"/>
                    <a:gd name="connsiteY6" fmla="*/ 0 h 2737772"/>
                    <a:gd name="connsiteX0" fmla="*/ 12804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80425 w 2450161"/>
                    <a:gd name="connsiteY6" fmla="*/ 0 h 2750472"/>
                    <a:gd name="connsiteX0" fmla="*/ 13058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305825 w 2450161"/>
                    <a:gd name="connsiteY6" fmla="*/ 0 h 2750472"/>
                    <a:gd name="connsiteX0" fmla="*/ 1204225 w 2450161"/>
                    <a:gd name="connsiteY0" fmla="*/ 0 h 2756822"/>
                    <a:gd name="connsiteX1" fmla="*/ 2450161 w 2450161"/>
                    <a:gd name="connsiteY1" fmla="*/ 645567 h 2756822"/>
                    <a:gd name="connsiteX2" fmla="*/ 2447271 w 2450161"/>
                    <a:gd name="connsiteY2" fmla="*/ 2108724 h 2756822"/>
                    <a:gd name="connsiteX3" fmla="*/ 1156357 w 2450161"/>
                    <a:gd name="connsiteY3" fmla="*/ 2756822 h 2756822"/>
                    <a:gd name="connsiteX4" fmla="*/ 0 w 2450161"/>
                    <a:gd name="connsiteY4" fmla="*/ 2057394 h 2756822"/>
                    <a:gd name="connsiteX5" fmla="*/ 323 w 2450161"/>
                    <a:gd name="connsiteY5" fmla="*/ 599621 h 2756822"/>
                    <a:gd name="connsiteX6" fmla="*/ 1204225 w 2450161"/>
                    <a:gd name="connsiteY6" fmla="*/ 0 h 2756822"/>
                    <a:gd name="connsiteX0" fmla="*/ 1204225 w 2456511"/>
                    <a:gd name="connsiteY0" fmla="*/ 0 h 2756822"/>
                    <a:gd name="connsiteX1" fmla="*/ 2456511 w 2456511"/>
                    <a:gd name="connsiteY1" fmla="*/ 594767 h 2756822"/>
                    <a:gd name="connsiteX2" fmla="*/ 2447271 w 2456511"/>
                    <a:gd name="connsiteY2" fmla="*/ 2108724 h 2756822"/>
                    <a:gd name="connsiteX3" fmla="*/ 1156357 w 2456511"/>
                    <a:gd name="connsiteY3" fmla="*/ 2756822 h 2756822"/>
                    <a:gd name="connsiteX4" fmla="*/ 0 w 2456511"/>
                    <a:gd name="connsiteY4" fmla="*/ 2057394 h 2756822"/>
                    <a:gd name="connsiteX5" fmla="*/ 323 w 2456511"/>
                    <a:gd name="connsiteY5" fmla="*/ 599621 h 2756822"/>
                    <a:gd name="connsiteX6" fmla="*/ 1204225 w 2456511"/>
                    <a:gd name="connsiteY6" fmla="*/ 0 h 275682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323 w 2456511"/>
                    <a:gd name="connsiteY5" fmla="*/ 707571 h 2864772"/>
                    <a:gd name="connsiteX6" fmla="*/ 1235975 w 2456511"/>
                    <a:gd name="connsiteY6" fmla="*/ 0 h 286477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82873 w 2456511"/>
                    <a:gd name="connsiteY5" fmla="*/ 656771 h 2864772"/>
                    <a:gd name="connsiteX6" fmla="*/ 1235975 w 2456511"/>
                    <a:gd name="connsiteY6" fmla="*/ 0 h 2864772"/>
                    <a:gd name="connsiteX0" fmla="*/ 1153104 w 2373640"/>
                    <a:gd name="connsiteY0" fmla="*/ 0 h 2864772"/>
                    <a:gd name="connsiteX1" fmla="*/ 2373640 w 2373640"/>
                    <a:gd name="connsiteY1" fmla="*/ 702717 h 2864772"/>
                    <a:gd name="connsiteX2" fmla="*/ 2364400 w 2373640"/>
                    <a:gd name="connsiteY2" fmla="*/ 2216674 h 2864772"/>
                    <a:gd name="connsiteX3" fmla="*/ 1073486 w 2373640"/>
                    <a:gd name="connsiteY3" fmla="*/ 2864772 h 2864772"/>
                    <a:gd name="connsiteX4" fmla="*/ 6029 w 2373640"/>
                    <a:gd name="connsiteY4" fmla="*/ 1987544 h 2864772"/>
                    <a:gd name="connsiteX5" fmla="*/ 2 w 2373640"/>
                    <a:gd name="connsiteY5" fmla="*/ 656771 h 2864772"/>
                    <a:gd name="connsiteX6" fmla="*/ 1153104 w 2373640"/>
                    <a:gd name="connsiteY6" fmla="*/ 0 h 286477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64400 w 2373640"/>
                    <a:gd name="connsiteY2" fmla="*/ 22166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13600 w 2373640"/>
                    <a:gd name="connsiteY2" fmla="*/ 19880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13636"/>
                    <a:gd name="connsiteY0" fmla="*/ 0 h 2655222"/>
                    <a:gd name="connsiteX1" fmla="*/ 2240290 w 2313636"/>
                    <a:gd name="connsiteY1" fmla="*/ 721767 h 2655222"/>
                    <a:gd name="connsiteX2" fmla="*/ 2313600 w 2313636"/>
                    <a:gd name="connsiteY2" fmla="*/ 1988074 h 2655222"/>
                    <a:gd name="connsiteX3" fmla="*/ 1130636 w 2313636"/>
                    <a:gd name="connsiteY3" fmla="*/ 2655222 h 2655222"/>
                    <a:gd name="connsiteX4" fmla="*/ 6029 w 2313636"/>
                    <a:gd name="connsiteY4" fmla="*/ 1987544 h 2655222"/>
                    <a:gd name="connsiteX5" fmla="*/ 2 w 2313636"/>
                    <a:gd name="connsiteY5" fmla="*/ 656771 h 2655222"/>
                    <a:gd name="connsiteX6" fmla="*/ 1153104 w 2313636"/>
                    <a:gd name="connsiteY6" fmla="*/ 0 h 2655222"/>
                    <a:gd name="connsiteX0" fmla="*/ 1153104 w 2313790"/>
                    <a:gd name="connsiteY0" fmla="*/ 0 h 2655222"/>
                    <a:gd name="connsiteX1" fmla="*/ 2303790 w 2313790"/>
                    <a:gd name="connsiteY1" fmla="*/ 664617 h 2655222"/>
                    <a:gd name="connsiteX2" fmla="*/ 2313600 w 2313790"/>
                    <a:gd name="connsiteY2" fmla="*/ 1988074 h 2655222"/>
                    <a:gd name="connsiteX3" fmla="*/ 1130636 w 2313790"/>
                    <a:gd name="connsiteY3" fmla="*/ 2655222 h 2655222"/>
                    <a:gd name="connsiteX4" fmla="*/ 6029 w 2313790"/>
                    <a:gd name="connsiteY4" fmla="*/ 1987544 h 2655222"/>
                    <a:gd name="connsiteX5" fmla="*/ 2 w 2313790"/>
                    <a:gd name="connsiteY5" fmla="*/ 656771 h 2655222"/>
                    <a:gd name="connsiteX6" fmla="*/ 1153104 w 2313790"/>
                    <a:gd name="connsiteY6" fmla="*/ 0 h 2655222"/>
                    <a:gd name="connsiteX0" fmla="*/ 1153107 w 2313793"/>
                    <a:gd name="connsiteY0" fmla="*/ 0 h 2655222"/>
                    <a:gd name="connsiteX1" fmla="*/ 2303793 w 2313793"/>
                    <a:gd name="connsiteY1" fmla="*/ 664617 h 2655222"/>
                    <a:gd name="connsiteX2" fmla="*/ 2313603 w 2313793"/>
                    <a:gd name="connsiteY2" fmla="*/ 1988074 h 2655222"/>
                    <a:gd name="connsiteX3" fmla="*/ 1130639 w 2313793"/>
                    <a:gd name="connsiteY3" fmla="*/ 2655222 h 2655222"/>
                    <a:gd name="connsiteX4" fmla="*/ 1269 w 2313793"/>
                    <a:gd name="connsiteY4" fmla="*/ 1987544 h 2655222"/>
                    <a:gd name="connsiteX5" fmla="*/ 5 w 2313793"/>
                    <a:gd name="connsiteY5" fmla="*/ 656771 h 2655222"/>
                    <a:gd name="connsiteX6" fmla="*/ 1153107 w 2313793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87544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87544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92306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94688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4219 w 2314905"/>
                    <a:gd name="connsiteY0" fmla="*/ 0 h 2655222"/>
                    <a:gd name="connsiteX1" fmla="*/ 2304905 w 2314905"/>
                    <a:gd name="connsiteY1" fmla="*/ 664617 h 2655222"/>
                    <a:gd name="connsiteX2" fmla="*/ 2314715 w 2314905"/>
                    <a:gd name="connsiteY2" fmla="*/ 1988074 h 2655222"/>
                    <a:gd name="connsiteX3" fmla="*/ 1131751 w 2314905"/>
                    <a:gd name="connsiteY3" fmla="*/ 2655222 h 2655222"/>
                    <a:gd name="connsiteX4" fmla="*/ 0 w 2314905"/>
                    <a:gd name="connsiteY4" fmla="*/ 1994688 h 2655222"/>
                    <a:gd name="connsiteX5" fmla="*/ 1117 w 2314905"/>
                    <a:gd name="connsiteY5" fmla="*/ 656771 h 2655222"/>
                    <a:gd name="connsiteX6" fmla="*/ 1154219 w 2314905"/>
                    <a:gd name="connsiteY6" fmla="*/ 0 h 2655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4905" h="2655222">
                      <a:moveTo>
                        <a:pt x="1154219" y="0"/>
                      </a:moveTo>
                      <a:lnTo>
                        <a:pt x="2304905" y="664617"/>
                      </a:lnTo>
                      <a:cubicBezTo>
                        <a:pt x="2302953" y="1198623"/>
                        <a:pt x="2316667" y="1454068"/>
                        <a:pt x="2314715" y="1988074"/>
                      </a:cubicBezTo>
                      <a:lnTo>
                        <a:pt x="1131751" y="2655222"/>
                      </a:lnTo>
                      <a:lnTo>
                        <a:pt x="0" y="1994688"/>
                      </a:lnTo>
                      <a:cubicBezTo>
                        <a:pt x="108" y="1488635"/>
                        <a:pt x="1009" y="1162824"/>
                        <a:pt x="1117" y="656771"/>
                      </a:cubicBezTo>
                      <a:lnTo>
                        <a:pt x="1154219" y="0"/>
                      </a:lnTo>
                      <a:close/>
                    </a:path>
                  </a:pathLst>
                </a:custGeom>
                <a:solidFill>
                  <a:srgbClr val="0C2344"/>
                </a:solidFill>
                <a:ln>
                  <a:solidFill>
                    <a:srgbClr val="407FD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t-BR"/>
                </a:p>
              </p:txBody>
            </p:sp>
            <p:sp>
              <p:nvSpPr>
                <p:cNvPr id="20" name="Retângulo 10">
                  <a:extLst>
                    <a:ext uri="{FF2B5EF4-FFF2-40B4-BE49-F238E27FC236}"/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9084" y="1730888"/>
                  <a:ext cx="3888592" cy="14461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pt-BR" altLang="pt-BR" sz="28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7" name="Retângulo 2">
                <a:extLst>
                  <a:ext uri="{FF2B5EF4-FFF2-40B4-BE49-F238E27FC236}"/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8386" y="2021336"/>
                <a:ext cx="2143358" cy="6459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fontAlgn="auto" hangingPunct="1">
                  <a:spcBef>
                    <a:spcPct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pt-BR" altLang="pt-BR" sz="3600" b="1">
                    <a:solidFill>
                      <a:schemeClr val="bg1"/>
                    </a:solidFill>
                  </a:rPr>
                  <a:t>MISSÃO</a:t>
                </a:r>
                <a:endParaRPr lang="pt-BR" altLang="pt-BR" sz="1800"/>
              </a:p>
            </p:txBody>
          </p:sp>
        </p:grpSp>
        <p:grpSp>
          <p:nvGrpSpPr>
            <p:cNvPr id="4" name="Grupo 21"/>
            <p:cNvGrpSpPr>
              <a:grpSpLocks/>
            </p:cNvGrpSpPr>
            <p:nvPr/>
          </p:nvGrpSpPr>
          <p:grpSpPr bwMode="auto">
            <a:xfrm>
              <a:off x="4903703" y="908720"/>
              <a:ext cx="2476609" cy="2840698"/>
              <a:chOff x="4903703" y="908720"/>
              <a:chExt cx="2476609" cy="2840698"/>
            </a:xfrm>
          </p:grpSpPr>
          <p:grpSp>
            <p:nvGrpSpPr>
              <p:cNvPr id="11" name="Grupo 11"/>
              <p:cNvGrpSpPr>
                <a:grpSpLocks/>
              </p:cNvGrpSpPr>
              <p:nvPr/>
            </p:nvGrpSpPr>
            <p:grpSpPr bwMode="auto">
              <a:xfrm>
                <a:off x="4903703" y="908720"/>
                <a:ext cx="2476609" cy="2840698"/>
                <a:chOff x="611560" y="343147"/>
                <a:chExt cx="5372728" cy="6162578"/>
              </a:xfrm>
            </p:grpSpPr>
            <p:sp>
              <p:nvSpPr>
                <p:cNvPr id="13" name="Retângulo 10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611213" y="343147"/>
                  <a:ext cx="5373075" cy="6163359"/>
                </a:xfrm>
                <a:custGeom>
                  <a:avLst/>
                  <a:gdLst>
                    <a:gd name="connsiteX0" fmla="*/ 0 w 1380240"/>
                    <a:gd name="connsiteY0" fmla="*/ 0 h 1700118"/>
                    <a:gd name="connsiteX1" fmla="*/ 1380240 w 1380240"/>
                    <a:gd name="connsiteY1" fmla="*/ 0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905089 w 1380240"/>
                    <a:gd name="connsiteY1" fmla="*/ 837434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1194055 w 1380240"/>
                    <a:gd name="connsiteY1" fmla="*/ 449831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0 w 2268375"/>
                    <a:gd name="connsiteY3" fmla="*/ 2060904 h 2060904"/>
                    <a:gd name="connsiteX4" fmla="*/ 888135 w 2268375"/>
                    <a:gd name="connsiteY4" fmla="*/ 0 h 2060904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1351109 w 2268375"/>
                    <a:gd name="connsiteY3" fmla="*/ 1854305 h 2060904"/>
                    <a:gd name="connsiteX4" fmla="*/ 0 w 2268375"/>
                    <a:gd name="connsiteY4" fmla="*/ 2060904 h 2060904"/>
                    <a:gd name="connsiteX5" fmla="*/ 888135 w 2268375"/>
                    <a:gd name="connsiteY5" fmla="*/ 0 h 2060904"/>
                    <a:gd name="connsiteX0" fmla="*/ 888135 w 2268375"/>
                    <a:gd name="connsiteY0" fmla="*/ 0 h 2584209"/>
                    <a:gd name="connsiteX1" fmla="*/ 2082190 w 2268375"/>
                    <a:gd name="connsiteY1" fmla="*/ 449831 h 2584209"/>
                    <a:gd name="connsiteX2" fmla="*/ 2268375 w 2268375"/>
                    <a:gd name="connsiteY2" fmla="*/ 1700118 h 2584209"/>
                    <a:gd name="connsiteX3" fmla="*/ 1240074 w 2268375"/>
                    <a:gd name="connsiteY3" fmla="*/ 2584209 h 2584209"/>
                    <a:gd name="connsiteX4" fmla="*/ 0 w 2268375"/>
                    <a:gd name="connsiteY4" fmla="*/ 2060904 h 2584209"/>
                    <a:gd name="connsiteX5" fmla="*/ 888135 w 2268375"/>
                    <a:gd name="connsiteY5" fmla="*/ 0 h 2584209"/>
                    <a:gd name="connsiteX0" fmla="*/ 888135 w 2253880"/>
                    <a:gd name="connsiteY0" fmla="*/ 0 h 2584209"/>
                    <a:gd name="connsiteX1" fmla="*/ 2082190 w 2253880"/>
                    <a:gd name="connsiteY1" fmla="*/ 449831 h 2584209"/>
                    <a:gd name="connsiteX2" fmla="*/ 2253880 w 2253880"/>
                    <a:gd name="connsiteY2" fmla="*/ 1765914 h 2584209"/>
                    <a:gd name="connsiteX3" fmla="*/ 1240074 w 2253880"/>
                    <a:gd name="connsiteY3" fmla="*/ 2584209 h 2584209"/>
                    <a:gd name="connsiteX4" fmla="*/ 0 w 2253880"/>
                    <a:gd name="connsiteY4" fmla="*/ 2060904 h 2584209"/>
                    <a:gd name="connsiteX5" fmla="*/ 888135 w 2253880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888135 w 2283369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475015 w 2283369"/>
                    <a:gd name="connsiteY5" fmla="*/ 1005330 h 2584209"/>
                    <a:gd name="connsiteX6" fmla="*/ 888135 w 2283369"/>
                    <a:gd name="connsiteY6" fmla="*/ 0 h 2584209"/>
                    <a:gd name="connsiteX0" fmla="*/ 1060341 w 2455575"/>
                    <a:gd name="connsiteY0" fmla="*/ 0 h 2584209"/>
                    <a:gd name="connsiteX1" fmla="*/ 2254396 w 2455575"/>
                    <a:gd name="connsiteY1" fmla="*/ 449831 h 2584209"/>
                    <a:gd name="connsiteX2" fmla="*/ 2455575 w 2455575"/>
                    <a:gd name="connsiteY2" fmla="*/ 1775804 h 2584209"/>
                    <a:gd name="connsiteX3" fmla="*/ 1412280 w 2455575"/>
                    <a:gd name="connsiteY3" fmla="*/ 2584209 h 2584209"/>
                    <a:gd name="connsiteX4" fmla="*/ 172206 w 2455575"/>
                    <a:gd name="connsiteY4" fmla="*/ 2060904 h 2584209"/>
                    <a:gd name="connsiteX5" fmla="*/ 0 w 2455575"/>
                    <a:gd name="connsiteY5" fmla="*/ 775660 h 2584209"/>
                    <a:gd name="connsiteX6" fmla="*/ 1060341 w 2455575"/>
                    <a:gd name="connsiteY6" fmla="*/ 0 h 2584209"/>
                    <a:gd name="connsiteX0" fmla="*/ 1042277 w 2455575"/>
                    <a:gd name="connsiteY0" fmla="*/ 0 h 2635690"/>
                    <a:gd name="connsiteX1" fmla="*/ 2254396 w 2455575"/>
                    <a:gd name="connsiteY1" fmla="*/ 501312 h 2635690"/>
                    <a:gd name="connsiteX2" fmla="*/ 2455575 w 2455575"/>
                    <a:gd name="connsiteY2" fmla="*/ 1827285 h 2635690"/>
                    <a:gd name="connsiteX3" fmla="*/ 1412280 w 2455575"/>
                    <a:gd name="connsiteY3" fmla="*/ 2635690 h 2635690"/>
                    <a:gd name="connsiteX4" fmla="*/ 172206 w 2455575"/>
                    <a:gd name="connsiteY4" fmla="*/ 2112385 h 2635690"/>
                    <a:gd name="connsiteX5" fmla="*/ 0 w 2455575"/>
                    <a:gd name="connsiteY5" fmla="*/ 827141 h 2635690"/>
                    <a:gd name="connsiteX6" fmla="*/ 1042277 w 2455575"/>
                    <a:gd name="connsiteY6" fmla="*/ 0 h 2635690"/>
                    <a:gd name="connsiteX0" fmla="*/ 1249311 w 2455575"/>
                    <a:gd name="connsiteY0" fmla="*/ 0 h 2627063"/>
                    <a:gd name="connsiteX1" fmla="*/ 2254396 w 2455575"/>
                    <a:gd name="connsiteY1" fmla="*/ 492685 h 2627063"/>
                    <a:gd name="connsiteX2" fmla="*/ 2455575 w 2455575"/>
                    <a:gd name="connsiteY2" fmla="*/ 1818658 h 2627063"/>
                    <a:gd name="connsiteX3" fmla="*/ 1412280 w 2455575"/>
                    <a:gd name="connsiteY3" fmla="*/ 2627063 h 2627063"/>
                    <a:gd name="connsiteX4" fmla="*/ 172206 w 2455575"/>
                    <a:gd name="connsiteY4" fmla="*/ 2103758 h 2627063"/>
                    <a:gd name="connsiteX5" fmla="*/ 0 w 2455575"/>
                    <a:gd name="connsiteY5" fmla="*/ 818514 h 2627063"/>
                    <a:gd name="connsiteX6" fmla="*/ 1249311 w 2455575"/>
                    <a:gd name="connsiteY6" fmla="*/ 0 h 2627063"/>
                    <a:gd name="connsiteX0" fmla="*/ 1171673 w 2377937"/>
                    <a:gd name="connsiteY0" fmla="*/ 0 h 2627063"/>
                    <a:gd name="connsiteX1" fmla="*/ 2176758 w 2377937"/>
                    <a:gd name="connsiteY1" fmla="*/ 492685 h 2627063"/>
                    <a:gd name="connsiteX2" fmla="*/ 2377937 w 2377937"/>
                    <a:gd name="connsiteY2" fmla="*/ 1818658 h 2627063"/>
                    <a:gd name="connsiteX3" fmla="*/ 1334642 w 2377937"/>
                    <a:gd name="connsiteY3" fmla="*/ 2627063 h 2627063"/>
                    <a:gd name="connsiteX4" fmla="*/ 94568 w 2377937"/>
                    <a:gd name="connsiteY4" fmla="*/ 2103758 h 2627063"/>
                    <a:gd name="connsiteX5" fmla="*/ 0 w 2377937"/>
                    <a:gd name="connsiteY5" fmla="*/ 576974 h 2627063"/>
                    <a:gd name="connsiteX6" fmla="*/ 1171673 w 2377937"/>
                    <a:gd name="connsiteY6" fmla="*/ 0 h 2627063"/>
                    <a:gd name="connsiteX0" fmla="*/ 1171996 w 2378260"/>
                    <a:gd name="connsiteY0" fmla="*/ 0 h 2627063"/>
                    <a:gd name="connsiteX1" fmla="*/ 2177081 w 2378260"/>
                    <a:gd name="connsiteY1" fmla="*/ 492685 h 2627063"/>
                    <a:gd name="connsiteX2" fmla="*/ 2378260 w 2378260"/>
                    <a:gd name="connsiteY2" fmla="*/ 1818658 h 2627063"/>
                    <a:gd name="connsiteX3" fmla="*/ 1334965 w 2378260"/>
                    <a:gd name="connsiteY3" fmla="*/ 2627063 h 2627063"/>
                    <a:gd name="connsiteX4" fmla="*/ 0 w 2378260"/>
                    <a:gd name="connsiteY4" fmla="*/ 2095132 h 2627063"/>
                    <a:gd name="connsiteX5" fmla="*/ 323 w 2378260"/>
                    <a:gd name="connsiteY5" fmla="*/ 576974 h 2627063"/>
                    <a:gd name="connsiteX6" fmla="*/ 1171996 w 2378260"/>
                    <a:gd name="connsiteY6" fmla="*/ 0 h 2627063"/>
                    <a:gd name="connsiteX0" fmla="*/ 1171996 w 2401368"/>
                    <a:gd name="connsiteY0" fmla="*/ 0 h 2627063"/>
                    <a:gd name="connsiteX1" fmla="*/ 2401368 w 2401368"/>
                    <a:gd name="connsiteY1" fmla="*/ 535817 h 2627063"/>
                    <a:gd name="connsiteX2" fmla="*/ 2378260 w 2401368"/>
                    <a:gd name="connsiteY2" fmla="*/ 1818658 h 2627063"/>
                    <a:gd name="connsiteX3" fmla="*/ 1334965 w 2401368"/>
                    <a:gd name="connsiteY3" fmla="*/ 2627063 h 2627063"/>
                    <a:gd name="connsiteX4" fmla="*/ 0 w 2401368"/>
                    <a:gd name="connsiteY4" fmla="*/ 2095132 h 2627063"/>
                    <a:gd name="connsiteX5" fmla="*/ 323 w 2401368"/>
                    <a:gd name="connsiteY5" fmla="*/ 576974 h 2627063"/>
                    <a:gd name="connsiteX6" fmla="*/ 1171996 w 2401368"/>
                    <a:gd name="connsiteY6" fmla="*/ 0 h 2627063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78260 w 2401368"/>
                    <a:gd name="connsiteY2" fmla="*/ 1887670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52381 w 2401368"/>
                    <a:gd name="connsiteY2" fmla="*/ 2215474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95513 w 2401368"/>
                    <a:gd name="connsiteY2" fmla="*/ 2206848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180622 w 2401368"/>
                    <a:gd name="connsiteY0" fmla="*/ 0 h 2765087"/>
                    <a:gd name="connsiteX1" fmla="*/ 2401368 w 2401368"/>
                    <a:gd name="connsiteY1" fmla="*/ 673841 h 2765087"/>
                    <a:gd name="connsiteX2" fmla="*/ 2395513 w 2401368"/>
                    <a:gd name="connsiteY2" fmla="*/ 2275860 h 2765087"/>
                    <a:gd name="connsiteX3" fmla="*/ 1334965 w 2401368"/>
                    <a:gd name="connsiteY3" fmla="*/ 2765087 h 2765087"/>
                    <a:gd name="connsiteX4" fmla="*/ 0 w 2401368"/>
                    <a:gd name="connsiteY4" fmla="*/ 2233156 h 2765087"/>
                    <a:gd name="connsiteX5" fmla="*/ 323 w 2401368"/>
                    <a:gd name="connsiteY5" fmla="*/ 714998 h 2765087"/>
                    <a:gd name="connsiteX6" fmla="*/ 1180622 w 2401368"/>
                    <a:gd name="connsiteY6" fmla="*/ 0 h 2765087"/>
                    <a:gd name="connsiteX0" fmla="*/ 1180622 w 2401368"/>
                    <a:gd name="connsiteY0" fmla="*/ 0 h 2868604"/>
                    <a:gd name="connsiteX1" fmla="*/ 2401368 w 2401368"/>
                    <a:gd name="connsiteY1" fmla="*/ 673841 h 2868604"/>
                    <a:gd name="connsiteX2" fmla="*/ 2395513 w 2401368"/>
                    <a:gd name="connsiteY2" fmla="*/ 2275860 h 2868604"/>
                    <a:gd name="connsiteX3" fmla="*/ 1274580 w 2401368"/>
                    <a:gd name="connsiteY3" fmla="*/ 2868604 h 2868604"/>
                    <a:gd name="connsiteX4" fmla="*/ 0 w 2401368"/>
                    <a:gd name="connsiteY4" fmla="*/ 2233156 h 2868604"/>
                    <a:gd name="connsiteX5" fmla="*/ 323 w 2401368"/>
                    <a:gd name="connsiteY5" fmla="*/ 714998 h 2868604"/>
                    <a:gd name="connsiteX6" fmla="*/ 1180622 w 2401368"/>
                    <a:gd name="connsiteY6" fmla="*/ 0 h 2868604"/>
                    <a:gd name="connsiteX0" fmla="*/ 1180622 w 2401368"/>
                    <a:gd name="connsiteY0" fmla="*/ 0 h 2773714"/>
                    <a:gd name="connsiteX1" fmla="*/ 2401368 w 2401368"/>
                    <a:gd name="connsiteY1" fmla="*/ 673841 h 2773714"/>
                    <a:gd name="connsiteX2" fmla="*/ 2395513 w 2401368"/>
                    <a:gd name="connsiteY2" fmla="*/ 2275860 h 2773714"/>
                    <a:gd name="connsiteX3" fmla="*/ 1274580 w 2401368"/>
                    <a:gd name="connsiteY3" fmla="*/ 2773714 h 2773714"/>
                    <a:gd name="connsiteX4" fmla="*/ 0 w 2401368"/>
                    <a:gd name="connsiteY4" fmla="*/ 2233156 h 2773714"/>
                    <a:gd name="connsiteX5" fmla="*/ 323 w 2401368"/>
                    <a:gd name="connsiteY5" fmla="*/ 714998 h 2773714"/>
                    <a:gd name="connsiteX6" fmla="*/ 1180622 w 2401368"/>
                    <a:gd name="connsiteY6" fmla="*/ 0 h 2773714"/>
                    <a:gd name="connsiteX0" fmla="*/ 1197875 w 2401368"/>
                    <a:gd name="connsiteY0" fmla="*/ 0 h 2670197"/>
                    <a:gd name="connsiteX1" fmla="*/ 2401368 w 2401368"/>
                    <a:gd name="connsiteY1" fmla="*/ 570324 h 2670197"/>
                    <a:gd name="connsiteX2" fmla="*/ 2395513 w 2401368"/>
                    <a:gd name="connsiteY2" fmla="*/ 2172343 h 2670197"/>
                    <a:gd name="connsiteX3" fmla="*/ 1274580 w 2401368"/>
                    <a:gd name="connsiteY3" fmla="*/ 2670197 h 2670197"/>
                    <a:gd name="connsiteX4" fmla="*/ 0 w 2401368"/>
                    <a:gd name="connsiteY4" fmla="*/ 2129639 h 2670197"/>
                    <a:gd name="connsiteX5" fmla="*/ 323 w 2401368"/>
                    <a:gd name="connsiteY5" fmla="*/ 611481 h 2670197"/>
                    <a:gd name="connsiteX6" fmla="*/ 1197875 w 2401368"/>
                    <a:gd name="connsiteY6" fmla="*/ 0 h 2670197"/>
                    <a:gd name="connsiteX0" fmla="*/ 1249633 w 2401368"/>
                    <a:gd name="connsiteY0" fmla="*/ 0 h 2652944"/>
                    <a:gd name="connsiteX1" fmla="*/ 2401368 w 2401368"/>
                    <a:gd name="connsiteY1" fmla="*/ 553071 h 2652944"/>
                    <a:gd name="connsiteX2" fmla="*/ 2395513 w 2401368"/>
                    <a:gd name="connsiteY2" fmla="*/ 2155090 h 2652944"/>
                    <a:gd name="connsiteX3" fmla="*/ 1274580 w 2401368"/>
                    <a:gd name="connsiteY3" fmla="*/ 2652944 h 2652944"/>
                    <a:gd name="connsiteX4" fmla="*/ 0 w 2401368"/>
                    <a:gd name="connsiteY4" fmla="*/ 2112386 h 2652944"/>
                    <a:gd name="connsiteX5" fmla="*/ 323 w 2401368"/>
                    <a:gd name="connsiteY5" fmla="*/ 594228 h 2652944"/>
                    <a:gd name="connsiteX6" fmla="*/ 1249633 w 2401368"/>
                    <a:gd name="connsiteY6" fmla="*/ 0 h 2652944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74580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14195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721956"/>
                    <a:gd name="connsiteX1" fmla="*/ 2401368 w 2401368"/>
                    <a:gd name="connsiteY1" fmla="*/ 544445 h 2721956"/>
                    <a:gd name="connsiteX2" fmla="*/ 2395513 w 2401368"/>
                    <a:gd name="connsiteY2" fmla="*/ 2146464 h 2721956"/>
                    <a:gd name="connsiteX3" fmla="*/ 1214195 w 2401368"/>
                    <a:gd name="connsiteY3" fmla="*/ 2721956 h 2721956"/>
                    <a:gd name="connsiteX4" fmla="*/ 0 w 2401368"/>
                    <a:gd name="connsiteY4" fmla="*/ 2103760 h 2721956"/>
                    <a:gd name="connsiteX5" fmla="*/ 323 w 2401368"/>
                    <a:gd name="connsiteY5" fmla="*/ 585602 h 2721956"/>
                    <a:gd name="connsiteX6" fmla="*/ 1215128 w 2401368"/>
                    <a:gd name="connsiteY6" fmla="*/ 0 h 2721956"/>
                    <a:gd name="connsiteX0" fmla="*/ 1215128 w 2401368"/>
                    <a:gd name="connsiteY0" fmla="*/ 0 h 2765088"/>
                    <a:gd name="connsiteX1" fmla="*/ 2401368 w 2401368"/>
                    <a:gd name="connsiteY1" fmla="*/ 544445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78260 w 2401368"/>
                    <a:gd name="connsiteY2" fmla="*/ 2155090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4500"/>
                    <a:gd name="connsiteY0" fmla="*/ 0 h 2765088"/>
                    <a:gd name="connsiteX1" fmla="*/ 2401368 w 2404500"/>
                    <a:gd name="connsiteY1" fmla="*/ 578951 h 2765088"/>
                    <a:gd name="connsiteX2" fmla="*/ 2404139 w 2404500"/>
                    <a:gd name="connsiteY2" fmla="*/ 2146464 h 2765088"/>
                    <a:gd name="connsiteX3" fmla="*/ 1205569 w 2404500"/>
                    <a:gd name="connsiteY3" fmla="*/ 2765088 h 2765088"/>
                    <a:gd name="connsiteX4" fmla="*/ 0 w 2404500"/>
                    <a:gd name="connsiteY4" fmla="*/ 2103760 h 2765088"/>
                    <a:gd name="connsiteX5" fmla="*/ 323 w 2404500"/>
                    <a:gd name="connsiteY5" fmla="*/ 585602 h 2765088"/>
                    <a:gd name="connsiteX6" fmla="*/ 1215128 w 2404500"/>
                    <a:gd name="connsiteY6" fmla="*/ 0 h 2765088"/>
                    <a:gd name="connsiteX0" fmla="*/ 1215128 w 2435874"/>
                    <a:gd name="connsiteY0" fmla="*/ 0 h 2765088"/>
                    <a:gd name="connsiteX1" fmla="*/ 2435874 w 2435874"/>
                    <a:gd name="connsiteY1" fmla="*/ 561698 h 2765088"/>
                    <a:gd name="connsiteX2" fmla="*/ 2404139 w 2435874"/>
                    <a:gd name="connsiteY2" fmla="*/ 2146464 h 2765088"/>
                    <a:gd name="connsiteX3" fmla="*/ 1205569 w 2435874"/>
                    <a:gd name="connsiteY3" fmla="*/ 2765088 h 2765088"/>
                    <a:gd name="connsiteX4" fmla="*/ 0 w 2435874"/>
                    <a:gd name="connsiteY4" fmla="*/ 2103760 h 2765088"/>
                    <a:gd name="connsiteX5" fmla="*/ 323 w 2435874"/>
                    <a:gd name="connsiteY5" fmla="*/ 585602 h 2765088"/>
                    <a:gd name="connsiteX6" fmla="*/ 1215128 w 2435874"/>
                    <a:gd name="connsiteY6" fmla="*/ 0 h 2765088"/>
                    <a:gd name="connsiteX0" fmla="*/ 1215128 w 2447443"/>
                    <a:gd name="connsiteY0" fmla="*/ 0 h 2765088"/>
                    <a:gd name="connsiteX1" fmla="*/ 2435874 w 2447443"/>
                    <a:gd name="connsiteY1" fmla="*/ 561698 h 2765088"/>
                    <a:gd name="connsiteX2" fmla="*/ 2447271 w 2447443"/>
                    <a:gd name="connsiteY2" fmla="*/ 2155090 h 2765088"/>
                    <a:gd name="connsiteX3" fmla="*/ 1205569 w 2447443"/>
                    <a:gd name="connsiteY3" fmla="*/ 2765088 h 2765088"/>
                    <a:gd name="connsiteX4" fmla="*/ 0 w 2447443"/>
                    <a:gd name="connsiteY4" fmla="*/ 2103760 h 2765088"/>
                    <a:gd name="connsiteX5" fmla="*/ 323 w 2447443"/>
                    <a:gd name="connsiteY5" fmla="*/ 585602 h 2765088"/>
                    <a:gd name="connsiteX6" fmla="*/ 1215128 w 2447443"/>
                    <a:gd name="connsiteY6" fmla="*/ 0 h 2765088"/>
                    <a:gd name="connsiteX0" fmla="*/ 1215128 w 2447513"/>
                    <a:gd name="connsiteY0" fmla="*/ 0 h 2765088"/>
                    <a:gd name="connsiteX1" fmla="*/ 2440636 w 2447513"/>
                    <a:gd name="connsiteY1" fmla="*/ 490261 h 2765088"/>
                    <a:gd name="connsiteX2" fmla="*/ 2447271 w 2447513"/>
                    <a:gd name="connsiteY2" fmla="*/ 2155090 h 2765088"/>
                    <a:gd name="connsiteX3" fmla="*/ 1205569 w 2447513"/>
                    <a:gd name="connsiteY3" fmla="*/ 2765088 h 2765088"/>
                    <a:gd name="connsiteX4" fmla="*/ 0 w 2447513"/>
                    <a:gd name="connsiteY4" fmla="*/ 2103760 h 2765088"/>
                    <a:gd name="connsiteX5" fmla="*/ 323 w 2447513"/>
                    <a:gd name="connsiteY5" fmla="*/ 585602 h 2765088"/>
                    <a:gd name="connsiteX6" fmla="*/ 1215128 w 2447513"/>
                    <a:gd name="connsiteY6" fmla="*/ 0 h 2765088"/>
                    <a:gd name="connsiteX0" fmla="*/ 1215128 w 2450161"/>
                    <a:gd name="connsiteY0" fmla="*/ 0 h 2765088"/>
                    <a:gd name="connsiteX1" fmla="*/ 2450161 w 2450161"/>
                    <a:gd name="connsiteY1" fmla="*/ 580748 h 2765088"/>
                    <a:gd name="connsiteX2" fmla="*/ 2447271 w 2450161"/>
                    <a:gd name="connsiteY2" fmla="*/ 2155090 h 2765088"/>
                    <a:gd name="connsiteX3" fmla="*/ 1205569 w 2450161"/>
                    <a:gd name="connsiteY3" fmla="*/ 2765088 h 2765088"/>
                    <a:gd name="connsiteX4" fmla="*/ 0 w 2450161"/>
                    <a:gd name="connsiteY4" fmla="*/ 2103760 h 2765088"/>
                    <a:gd name="connsiteX5" fmla="*/ 323 w 2450161"/>
                    <a:gd name="connsiteY5" fmla="*/ 585602 h 2765088"/>
                    <a:gd name="connsiteX6" fmla="*/ 1215128 w 2450161"/>
                    <a:gd name="connsiteY6" fmla="*/ 0 h 2765088"/>
                    <a:gd name="connsiteX0" fmla="*/ 1215128 w 2450161"/>
                    <a:gd name="connsiteY0" fmla="*/ 0 h 2755563"/>
                    <a:gd name="connsiteX1" fmla="*/ 2450161 w 2450161"/>
                    <a:gd name="connsiteY1" fmla="*/ 580748 h 2755563"/>
                    <a:gd name="connsiteX2" fmla="*/ 2447271 w 2450161"/>
                    <a:gd name="connsiteY2" fmla="*/ 2155090 h 2755563"/>
                    <a:gd name="connsiteX3" fmla="*/ 1181757 w 2450161"/>
                    <a:gd name="connsiteY3" fmla="*/ 2755563 h 2755563"/>
                    <a:gd name="connsiteX4" fmla="*/ 0 w 2450161"/>
                    <a:gd name="connsiteY4" fmla="*/ 2103760 h 2755563"/>
                    <a:gd name="connsiteX5" fmla="*/ 323 w 2450161"/>
                    <a:gd name="connsiteY5" fmla="*/ 585602 h 2755563"/>
                    <a:gd name="connsiteX6" fmla="*/ 1215128 w 2450161"/>
                    <a:gd name="connsiteY6" fmla="*/ 0 h 2755563"/>
                    <a:gd name="connsiteX0" fmla="*/ 1234178 w 2450161"/>
                    <a:gd name="connsiteY0" fmla="*/ 0 h 2712700"/>
                    <a:gd name="connsiteX1" fmla="*/ 2450161 w 2450161"/>
                    <a:gd name="connsiteY1" fmla="*/ 537885 h 2712700"/>
                    <a:gd name="connsiteX2" fmla="*/ 2447271 w 2450161"/>
                    <a:gd name="connsiteY2" fmla="*/ 2112227 h 2712700"/>
                    <a:gd name="connsiteX3" fmla="*/ 1181757 w 2450161"/>
                    <a:gd name="connsiteY3" fmla="*/ 2712700 h 2712700"/>
                    <a:gd name="connsiteX4" fmla="*/ 0 w 2450161"/>
                    <a:gd name="connsiteY4" fmla="*/ 2060897 h 2712700"/>
                    <a:gd name="connsiteX5" fmla="*/ 323 w 2450161"/>
                    <a:gd name="connsiteY5" fmla="*/ 542739 h 2712700"/>
                    <a:gd name="connsiteX6" fmla="*/ 1234178 w 2450161"/>
                    <a:gd name="connsiteY6" fmla="*/ 0 h 2712700"/>
                    <a:gd name="connsiteX0" fmla="*/ 1234178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34178 w 2450161"/>
                    <a:gd name="connsiteY6" fmla="*/ 0 h 2684125"/>
                    <a:gd name="connsiteX0" fmla="*/ 1267516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67516 w 2450161"/>
                    <a:gd name="connsiteY6" fmla="*/ 0 h 2684125"/>
                    <a:gd name="connsiteX0" fmla="*/ 1253228 w 2450161"/>
                    <a:gd name="connsiteY0" fmla="*/ 0 h 2831763"/>
                    <a:gd name="connsiteX1" fmla="*/ 2450161 w 2450161"/>
                    <a:gd name="connsiteY1" fmla="*/ 656948 h 2831763"/>
                    <a:gd name="connsiteX2" fmla="*/ 2447271 w 2450161"/>
                    <a:gd name="connsiteY2" fmla="*/ 2231290 h 2831763"/>
                    <a:gd name="connsiteX3" fmla="*/ 1181757 w 2450161"/>
                    <a:gd name="connsiteY3" fmla="*/ 2831763 h 2831763"/>
                    <a:gd name="connsiteX4" fmla="*/ 0 w 2450161"/>
                    <a:gd name="connsiteY4" fmla="*/ 2179960 h 2831763"/>
                    <a:gd name="connsiteX5" fmla="*/ 323 w 2450161"/>
                    <a:gd name="connsiteY5" fmla="*/ 661802 h 2831763"/>
                    <a:gd name="connsiteX6" fmla="*/ 1253228 w 2450161"/>
                    <a:gd name="connsiteY6" fmla="*/ 0 h 2831763"/>
                    <a:gd name="connsiteX0" fmla="*/ 1253228 w 2450161"/>
                    <a:gd name="connsiteY0" fmla="*/ 0 h 2879388"/>
                    <a:gd name="connsiteX1" fmla="*/ 2450161 w 2450161"/>
                    <a:gd name="connsiteY1" fmla="*/ 656948 h 2879388"/>
                    <a:gd name="connsiteX2" fmla="*/ 2447271 w 2450161"/>
                    <a:gd name="connsiteY2" fmla="*/ 2231290 h 2879388"/>
                    <a:gd name="connsiteX3" fmla="*/ 1181757 w 2450161"/>
                    <a:gd name="connsiteY3" fmla="*/ 2879388 h 2879388"/>
                    <a:gd name="connsiteX4" fmla="*/ 0 w 2450161"/>
                    <a:gd name="connsiteY4" fmla="*/ 2179960 h 2879388"/>
                    <a:gd name="connsiteX5" fmla="*/ 323 w 2450161"/>
                    <a:gd name="connsiteY5" fmla="*/ 661802 h 2879388"/>
                    <a:gd name="connsiteX6" fmla="*/ 1253228 w 2450161"/>
                    <a:gd name="connsiteY6" fmla="*/ 0 h 2879388"/>
                    <a:gd name="connsiteX0" fmla="*/ 1235975 w 2450161"/>
                    <a:gd name="connsiteY0" fmla="*/ 0 h 2844883"/>
                    <a:gd name="connsiteX1" fmla="*/ 2450161 w 2450161"/>
                    <a:gd name="connsiteY1" fmla="*/ 622443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87682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775872"/>
                    <a:gd name="connsiteX1" fmla="*/ 2450161 w 2450161"/>
                    <a:gd name="connsiteY1" fmla="*/ 613817 h 2775872"/>
                    <a:gd name="connsiteX2" fmla="*/ 2447271 w 2450161"/>
                    <a:gd name="connsiteY2" fmla="*/ 2127774 h 2775872"/>
                    <a:gd name="connsiteX3" fmla="*/ 1181757 w 2450161"/>
                    <a:gd name="connsiteY3" fmla="*/ 2775872 h 2775872"/>
                    <a:gd name="connsiteX4" fmla="*/ 0 w 2450161"/>
                    <a:gd name="connsiteY4" fmla="*/ 2076444 h 2775872"/>
                    <a:gd name="connsiteX5" fmla="*/ 323 w 2450161"/>
                    <a:gd name="connsiteY5" fmla="*/ 618671 h 2775872"/>
                    <a:gd name="connsiteX6" fmla="*/ 1235975 w 24501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455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963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93125 w 2462861"/>
                    <a:gd name="connsiteY0" fmla="*/ 0 h 2712372"/>
                    <a:gd name="connsiteX1" fmla="*/ 2462861 w 2462861"/>
                    <a:gd name="connsiteY1" fmla="*/ 632867 h 2712372"/>
                    <a:gd name="connsiteX2" fmla="*/ 2447271 w 2462861"/>
                    <a:gd name="connsiteY2" fmla="*/ 2064274 h 2712372"/>
                    <a:gd name="connsiteX3" fmla="*/ 1181757 w 2462861"/>
                    <a:gd name="connsiteY3" fmla="*/ 2712372 h 2712372"/>
                    <a:gd name="connsiteX4" fmla="*/ 0 w 2462861"/>
                    <a:gd name="connsiteY4" fmla="*/ 2012944 h 2712372"/>
                    <a:gd name="connsiteX5" fmla="*/ 323 w 2462861"/>
                    <a:gd name="connsiteY5" fmla="*/ 555171 h 2712372"/>
                    <a:gd name="connsiteX6" fmla="*/ 1293125 w 2462861"/>
                    <a:gd name="connsiteY6" fmla="*/ 0 h 2712372"/>
                    <a:gd name="connsiteX0" fmla="*/ 1293125 w 2462861"/>
                    <a:gd name="connsiteY0" fmla="*/ 0 h 2744122"/>
                    <a:gd name="connsiteX1" fmla="*/ 2462861 w 2462861"/>
                    <a:gd name="connsiteY1" fmla="*/ 664617 h 2744122"/>
                    <a:gd name="connsiteX2" fmla="*/ 2447271 w 2462861"/>
                    <a:gd name="connsiteY2" fmla="*/ 2096024 h 2744122"/>
                    <a:gd name="connsiteX3" fmla="*/ 1181757 w 2462861"/>
                    <a:gd name="connsiteY3" fmla="*/ 2744122 h 2744122"/>
                    <a:gd name="connsiteX4" fmla="*/ 0 w 2462861"/>
                    <a:gd name="connsiteY4" fmla="*/ 2044694 h 2744122"/>
                    <a:gd name="connsiteX5" fmla="*/ 323 w 2462861"/>
                    <a:gd name="connsiteY5" fmla="*/ 586921 h 2744122"/>
                    <a:gd name="connsiteX6" fmla="*/ 1293125 w 2462861"/>
                    <a:gd name="connsiteY6" fmla="*/ 0 h 2744122"/>
                    <a:gd name="connsiteX0" fmla="*/ 129312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293125 w 2456511"/>
                    <a:gd name="connsiteY6" fmla="*/ 0 h 2744122"/>
                    <a:gd name="connsiteX0" fmla="*/ 115977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159775 w 2456511"/>
                    <a:gd name="connsiteY6" fmla="*/ 0 h 274412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817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563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62861"/>
                    <a:gd name="connsiteY0" fmla="*/ 0 h 2750472"/>
                    <a:gd name="connsiteX1" fmla="*/ 2462861 w 2462861"/>
                    <a:gd name="connsiteY1" fmla="*/ 556667 h 2750472"/>
                    <a:gd name="connsiteX2" fmla="*/ 2447271 w 2462861"/>
                    <a:gd name="connsiteY2" fmla="*/ 2102374 h 2750472"/>
                    <a:gd name="connsiteX3" fmla="*/ 1156357 w 2462861"/>
                    <a:gd name="connsiteY3" fmla="*/ 2750472 h 2750472"/>
                    <a:gd name="connsiteX4" fmla="*/ 0 w 2462861"/>
                    <a:gd name="connsiteY4" fmla="*/ 2051044 h 2750472"/>
                    <a:gd name="connsiteX5" fmla="*/ 323 w 2462861"/>
                    <a:gd name="connsiteY5" fmla="*/ 593271 h 2750472"/>
                    <a:gd name="connsiteX6" fmla="*/ 1216925 w 2462861"/>
                    <a:gd name="connsiteY6" fmla="*/ 0 h 2750472"/>
                    <a:gd name="connsiteX0" fmla="*/ 12169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16925 w 2450161"/>
                    <a:gd name="connsiteY6" fmla="*/ 0 h 2750472"/>
                    <a:gd name="connsiteX0" fmla="*/ 1210575 w 2450161"/>
                    <a:gd name="connsiteY0" fmla="*/ 0 h 2642522"/>
                    <a:gd name="connsiteX1" fmla="*/ 2450161 w 2450161"/>
                    <a:gd name="connsiteY1" fmla="*/ 531267 h 2642522"/>
                    <a:gd name="connsiteX2" fmla="*/ 2447271 w 2450161"/>
                    <a:gd name="connsiteY2" fmla="*/ 1994424 h 2642522"/>
                    <a:gd name="connsiteX3" fmla="*/ 1156357 w 2450161"/>
                    <a:gd name="connsiteY3" fmla="*/ 2642522 h 2642522"/>
                    <a:gd name="connsiteX4" fmla="*/ 0 w 2450161"/>
                    <a:gd name="connsiteY4" fmla="*/ 1943094 h 2642522"/>
                    <a:gd name="connsiteX5" fmla="*/ 323 w 2450161"/>
                    <a:gd name="connsiteY5" fmla="*/ 485321 h 2642522"/>
                    <a:gd name="connsiteX6" fmla="*/ 1210575 w 2450161"/>
                    <a:gd name="connsiteY6" fmla="*/ 0 h 2642522"/>
                    <a:gd name="connsiteX0" fmla="*/ 1210575 w 2450161"/>
                    <a:gd name="connsiteY0" fmla="*/ 0 h 2788572"/>
                    <a:gd name="connsiteX1" fmla="*/ 2450161 w 2450161"/>
                    <a:gd name="connsiteY1" fmla="*/ 677317 h 2788572"/>
                    <a:gd name="connsiteX2" fmla="*/ 2447271 w 2450161"/>
                    <a:gd name="connsiteY2" fmla="*/ 2140474 h 2788572"/>
                    <a:gd name="connsiteX3" fmla="*/ 1156357 w 2450161"/>
                    <a:gd name="connsiteY3" fmla="*/ 2788572 h 2788572"/>
                    <a:gd name="connsiteX4" fmla="*/ 0 w 2450161"/>
                    <a:gd name="connsiteY4" fmla="*/ 2089144 h 2788572"/>
                    <a:gd name="connsiteX5" fmla="*/ 323 w 2450161"/>
                    <a:gd name="connsiteY5" fmla="*/ 631371 h 2788572"/>
                    <a:gd name="connsiteX6" fmla="*/ 1210575 w 2450161"/>
                    <a:gd name="connsiteY6" fmla="*/ 0 h 2788572"/>
                    <a:gd name="connsiteX0" fmla="*/ 1235975 w 2450161"/>
                    <a:gd name="connsiteY0" fmla="*/ 0 h 2737772"/>
                    <a:gd name="connsiteX1" fmla="*/ 2450161 w 2450161"/>
                    <a:gd name="connsiteY1" fmla="*/ 626517 h 2737772"/>
                    <a:gd name="connsiteX2" fmla="*/ 2447271 w 2450161"/>
                    <a:gd name="connsiteY2" fmla="*/ 2089674 h 2737772"/>
                    <a:gd name="connsiteX3" fmla="*/ 1156357 w 2450161"/>
                    <a:gd name="connsiteY3" fmla="*/ 2737772 h 2737772"/>
                    <a:gd name="connsiteX4" fmla="*/ 0 w 2450161"/>
                    <a:gd name="connsiteY4" fmla="*/ 2038344 h 2737772"/>
                    <a:gd name="connsiteX5" fmla="*/ 323 w 2450161"/>
                    <a:gd name="connsiteY5" fmla="*/ 580571 h 2737772"/>
                    <a:gd name="connsiteX6" fmla="*/ 1235975 w 2450161"/>
                    <a:gd name="connsiteY6" fmla="*/ 0 h 2737772"/>
                    <a:gd name="connsiteX0" fmla="*/ 12804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80425 w 2450161"/>
                    <a:gd name="connsiteY6" fmla="*/ 0 h 2750472"/>
                    <a:gd name="connsiteX0" fmla="*/ 13058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305825 w 2450161"/>
                    <a:gd name="connsiteY6" fmla="*/ 0 h 2750472"/>
                    <a:gd name="connsiteX0" fmla="*/ 1204225 w 2450161"/>
                    <a:gd name="connsiteY0" fmla="*/ 0 h 2756822"/>
                    <a:gd name="connsiteX1" fmla="*/ 2450161 w 2450161"/>
                    <a:gd name="connsiteY1" fmla="*/ 645567 h 2756822"/>
                    <a:gd name="connsiteX2" fmla="*/ 2447271 w 2450161"/>
                    <a:gd name="connsiteY2" fmla="*/ 2108724 h 2756822"/>
                    <a:gd name="connsiteX3" fmla="*/ 1156357 w 2450161"/>
                    <a:gd name="connsiteY3" fmla="*/ 2756822 h 2756822"/>
                    <a:gd name="connsiteX4" fmla="*/ 0 w 2450161"/>
                    <a:gd name="connsiteY4" fmla="*/ 2057394 h 2756822"/>
                    <a:gd name="connsiteX5" fmla="*/ 323 w 2450161"/>
                    <a:gd name="connsiteY5" fmla="*/ 599621 h 2756822"/>
                    <a:gd name="connsiteX6" fmla="*/ 1204225 w 2450161"/>
                    <a:gd name="connsiteY6" fmla="*/ 0 h 2756822"/>
                    <a:gd name="connsiteX0" fmla="*/ 1204225 w 2456511"/>
                    <a:gd name="connsiteY0" fmla="*/ 0 h 2756822"/>
                    <a:gd name="connsiteX1" fmla="*/ 2456511 w 2456511"/>
                    <a:gd name="connsiteY1" fmla="*/ 594767 h 2756822"/>
                    <a:gd name="connsiteX2" fmla="*/ 2447271 w 2456511"/>
                    <a:gd name="connsiteY2" fmla="*/ 2108724 h 2756822"/>
                    <a:gd name="connsiteX3" fmla="*/ 1156357 w 2456511"/>
                    <a:gd name="connsiteY3" fmla="*/ 2756822 h 2756822"/>
                    <a:gd name="connsiteX4" fmla="*/ 0 w 2456511"/>
                    <a:gd name="connsiteY4" fmla="*/ 2057394 h 2756822"/>
                    <a:gd name="connsiteX5" fmla="*/ 323 w 2456511"/>
                    <a:gd name="connsiteY5" fmla="*/ 599621 h 2756822"/>
                    <a:gd name="connsiteX6" fmla="*/ 1204225 w 2456511"/>
                    <a:gd name="connsiteY6" fmla="*/ 0 h 275682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323 w 2456511"/>
                    <a:gd name="connsiteY5" fmla="*/ 707571 h 2864772"/>
                    <a:gd name="connsiteX6" fmla="*/ 1235975 w 2456511"/>
                    <a:gd name="connsiteY6" fmla="*/ 0 h 286477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82873 w 2456511"/>
                    <a:gd name="connsiteY5" fmla="*/ 656771 h 2864772"/>
                    <a:gd name="connsiteX6" fmla="*/ 1235975 w 2456511"/>
                    <a:gd name="connsiteY6" fmla="*/ 0 h 2864772"/>
                    <a:gd name="connsiteX0" fmla="*/ 1153104 w 2373640"/>
                    <a:gd name="connsiteY0" fmla="*/ 0 h 2864772"/>
                    <a:gd name="connsiteX1" fmla="*/ 2373640 w 2373640"/>
                    <a:gd name="connsiteY1" fmla="*/ 702717 h 2864772"/>
                    <a:gd name="connsiteX2" fmla="*/ 2364400 w 2373640"/>
                    <a:gd name="connsiteY2" fmla="*/ 2216674 h 2864772"/>
                    <a:gd name="connsiteX3" fmla="*/ 1073486 w 2373640"/>
                    <a:gd name="connsiteY3" fmla="*/ 2864772 h 2864772"/>
                    <a:gd name="connsiteX4" fmla="*/ 6029 w 2373640"/>
                    <a:gd name="connsiteY4" fmla="*/ 1987544 h 2864772"/>
                    <a:gd name="connsiteX5" fmla="*/ 2 w 2373640"/>
                    <a:gd name="connsiteY5" fmla="*/ 656771 h 2864772"/>
                    <a:gd name="connsiteX6" fmla="*/ 1153104 w 2373640"/>
                    <a:gd name="connsiteY6" fmla="*/ 0 h 286477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64400 w 2373640"/>
                    <a:gd name="connsiteY2" fmla="*/ 22166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13600 w 2373640"/>
                    <a:gd name="connsiteY2" fmla="*/ 19880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13636"/>
                    <a:gd name="connsiteY0" fmla="*/ 0 h 2655222"/>
                    <a:gd name="connsiteX1" fmla="*/ 2240290 w 2313636"/>
                    <a:gd name="connsiteY1" fmla="*/ 721767 h 2655222"/>
                    <a:gd name="connsiteX2" fmla="*/ 2313600 w 2313636"/>
                    <a:gd name="connsiteY2" fmla="*/ 1988074 h 2655222"/>
                    <a:gd name="connsiteX3" fmla="*/ 1130636 w 2313636"/>
                    <a:gd name="connsiteY3" fmla="*/ 2655222 h 2655222"/>
                    <a:gd name="connsiteX4" fmla="*/ 6029 w 2313636"/>
                    <a:gd name="connsiteY4" fmla="*/ 1987544 h 2655222"/>
                    <a:gd name="connsiteX5" fmla="*/ 2 w 2313636"/>
                    <a:gd name="connsiteY5" fmla="*/ 656771 h 2655222"/>
                    <a:gd name="connsiteX6" fmla="*/ 1153104 w 2313636"/>
                    <a:gd name="connsiteY6" fmla="*/ 0 h 2655222"/>
                    <a:gd name="connsiteX0" fmla="*/ 1153104 w 2313790"/>
                    <a:gd name="connsiteY0" fmla="*/ 0 h 2655222"/>
                    <a:gd name="connsiteX1" fmla="*/ 2303790 w 2313790"/>
                    <a:gd name="connsiteY1" fmla="*/ 664617 h 2655222"/>
                    <a:gd name="connsiteX2" fmla="*/ 2313600 w 2313790"/>
                    <a:gd name="connsiteY2" fmla="*/ 1988074 h 2655222"/>
                    <a:gd name="connsiteX3" fmla="*/ 1130636 w 2313790"/>
                    <a:gd name="connsiteY3" fmla="*/ 2655222 h 2655222"/>
                    <a:gd name="connsiteX4" fmla="*/ 6029 w 2313790"/>
                    <a:gd name="connsiteY4" fmla="*/ 1987544 h 2655222"/>
                    <a:gd name="connsiteX5" fmla="*/ 2 w 2313790"/>
                    <a:gd name="connsiteY5" fmla="*/ 656771 h 2655222"/>
                    <a:gd name="connsiteX6" fmla="*/ 1153104 w 2313790"/>
                    <a:gd name="connsiteY6" fmla="*/ 0 h 2655222"/>
                    <a:gd name="connsiteX0" fmla="*/ 1153107 w 2313793"/>
                    <a:gd name="connsiteY0" fmla="*/ 0 h 2655222"/>
                    <a:gd name="connsiteX1" fmla="*/ 2303793 w 2313793"/>
                    <a:gd name="connsiteY1" fmla="*/ 664617 h 2655222"/>
                    <a:gd name="connsiteX2" fmla="*/ 2313603 w 2313793"/>
                    <a:gd name="connsiteY2" fmla="*/ 1988074 h 2655222"/>
                    <a:gd name="connsiteX3" fmla="*/ 1130639 w 2313793"/>
                    <a:gd name="connsiteY3" fmla="*/ 2655222 h 2655222"/>
                    <a:gd name="connsiteX4" fmla="*/ 1269 w 2313793"/>
                    <a:gd name="connsiteY4" fmla="*/ 1987544 h 2655222"/>
                    <a:gd name="connsiteX5" fmla="*/ 5 w 2313793"/>
                    <a:gd name="connsiteY5" fmla="*/ 656771 h 2655222"/>
                    <a:gd name="connsiteX6" fmla="*/ 1153107 w 2313793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87544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87544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92306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94688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4219 w 2314905"/>
                    <a:gd name="connsiteY0" fmla="*/ 0 h 2655222"/>
                    <a:gd name="connsiteX1" fmla="*/ 2304905 w 2314905"/>
                    <a:gd name="connsiteY1" fmla="*/ 664617 h 2655222"/>
                    <a:gd name="connsiteX2" fmla="*/ 2314715 w 2314905"/>
                    <a:gd name="connsiteY2" fmla="*/ 1988074 h 2655222"/>
                    <a:gd name="connsiteX3" fmla="*/ 1131751 w 2314905"/>
                    <a:gd name="connsiteY3" fmla="*/ 2655222 h 2655222"/>
                    <a:gd name="connsiteX4" fmla="*/ 0 w 2314905"/>
                    <a:gd name="connsiteY4" fmla="*/ 1994688 h 2655222"/>
                    <a:gd name="connsiteX5" fmla="*/ 1117 w 2314905"/>
                    <a:gd name="connsiteY5" fmla="*/ 656771 h 2655222"/>
                    <a:gd name="connsiteX6" fmla="*/ 1154219 w 2314905"/>
                    <a:gd name="connsiteY6" fmla="*/ 0 h 2655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4905" h="2655222">
                      <a:moveTo>
                        <a:pt x="1154219" y="0"/>
                      </a:moveTo>
                      <a:lnTo>
                        <a:pt x="2304905" y="664617"/>
                      </a:lnTo>
                      <a:cubicBezTo>
                        <a:pt x="2302953" y="1198623"/>
                        <a:pt x="2316667" y="1454068"/>
                        <a:pt x="2314715" y="1988074"/>
                      </a:cubicBezTo>
                      <a:lnTo>
                        <a:pt x="1131751" y="2655222"/>
                      </a:lnTo>
                      <a:lnTo>
                        <a:pt x="0" y="1994688"/>
                      </a:lnTo>
                      <a:cubicBezTo>
                        <a:pt x="108" y="1488635"/>
                        <a:pt x="1009" y="1162824"/>
                        <a:pt x="1117" y="656771"/>
                      </a:cubicBezTo>
                      <a:lnTo>
                        <a:pt x="1154219" y="0"/>
                      </a:lnTo>
                      <a:close/>
                    </a:path>
                  </a:pathLst>
                </a:custGeom>
                <a:solidFill>
                  <a:srgbClr val="407FDC">
                    <a:alpha val="31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t-BR"/>
                </a:p>
              </p:txBody>
            </p:sp>
            <p:sp>
              <p:nvSpPr>
                <p:cNvPr id="14" name="Retângulo 10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72861" y="759777"/>
                  <a:ext cx="4649777" cy="5330100"/>
                </a:xfrm>
                <a:custGeom>
                  <a:avLst/>
                  <a:gdLst>
                    <a:gd name="connsiteX0" fmla="*/ 0 w 1380240"/>
                    <a:gd name="connsiteY0" fmla="*/ 0 h 1700118"/>
                    <a:gd name="connsiteX1" fmla="*/ 1380240 w 1380240"/>
                    <a:gd name="connsiteY1" fmla="*/ 0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905089 w 1380240"/>
                    <a:gd name="connsiteY1" fmla="*/ 837434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1194055 w 1380240"/>
                    <a:gd name="connsiteY1" fmla="*/ 449831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0 w 2268375"/>
                    <a:gd name="connsiteY3" fmla="*/ 2060904 h 2060904"/>
                    <a:gd name="connsiteX4" fmla="*/ 888135 w 2268375"/>
                    <a:gd name="connsiteY4" fmla="*/ 0 h 2060904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1351109 w 2268375"/>
                    <a:gd name="connsiteY3" fmla="*/ 1854305 h 2060904"/>
                    <a:gd name="connsiteX4" fmla="*/ 0 w 2268375"/>
                    <a:gd name="connsiteY4" fmla="*/ 2060904 h 2060904"/>
                    <a:gd name="connsiteX5" fmla="*/ 888135 w 2268375"/>
                    <a:gd name="connsiteY5" fmla="*/ 0 h 2060904"/>
                    <a:gd name="connsiteX0" fmla="*/ 888135 w 2268375"/>
                    <a:gd name="connsiteY0" fmla="*/ 0 h 2584209"/>
                    <a:gd name="connsiteX1" fmla="*/ 2082190 w 2268375"/>
                    <a:gd name="connsiteY1" fmla="*/ 449831 h 2584209"/>
                    <a:gd name="connsiteX2" fmla="*/ 2268375 w 2268375"/>
                    <a:gd name="connsiteY2" fmla="*/ 1700118 h 2584209"/>
                    <a:gd name="connsiteX3" fmla="*/ 1240074 w 2268375"/>
                    <a:gd name="connsiteY3" fmla="*/ 2584209 h 2584209"/>
                    <a:gd name="connsiteX4" fmla="*/ 0 w 2268375"/>
                    <a:gd name="connsiteY4" fmla="*/ 2060904 h 2584209"/>
                    <a:gd name="connsiteX5" fmla="*/ 888135 w 2268375"/>
                    <a:gd name="connsiteY5" fmla="*/ 0 h 2584209"/>
                    <a:gd name="connsiteX0" fmla="*/ 888135 w 2253880"/>
                    <a:gd name="connsiteY0" fmla="*/ 0 h 2584209"/>
                    <a:gd name="connsiteX1" fmla="*/ 2082190 w 2253880"/>
                    <a:gd name="connsiteY1" fmla="*/ 449831 h 2584209"/>
                    <a:gd name="connsiteX2" fmla="*/ 2253880 w 2253880"/>
                    <a:gd name="connsiteY2" fmla="*/ 1765914 h 2584209"/>
                    <a:gd name="connsiteX3" fmla="*/ 1240074 w 2253880"/>
                    <a:gd name="connsiteY3" fmla="*/ 2584209 h 2584209"/>
                    <a:gd name="connsiteX4" fmla="*/ 0 w 2253880"/>
                    <a:gd name="connsiteY4" fmla="*/ 2060904 h 2584209"/>
                    <a:gd name="connsiteX5" fmla="*/ 888135 w 2253880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888135 w 2283369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475015 w 2283369"/>
                    <a:gd name="connsiteY5" fmla="*/ 1005330 h 2584209"/>
                    <a:gd name="connsiteX6" fmla="*/ 888135 w 2283369"/>
                    <a:gd name="connsiteY6" fmla="*/ 0 h 2584209"/>
                    <a:gd name="connsiteX0" fmla="*/ 1060341 w 2455575"/>
                    <a:gd name="connsiteY0" fmla="*/ 0 h 2584209"/>
                    <a:gd name="connsiteX1" fmla="*/ 2254396 w 2455575"/>
                    <a:gd name="connsiteY1" fmla="*/ 449831 h 2584209"/>
                    <a:gd name="connsiteX2" fmla="*/ 2455575 w 2455575"/>
                    <a:gd name="connsiteY2" fmla="*/ 1775804 h 2584209"/>
                    <a:gd name="connsiteX3" fmla="*/ 1412280 w 2455575"/>
                    <a:gd name="connsiteY3" fmla="*/ 2584209 h 2584209"/>
                    <a:gd name="connsiteX4" fmla="*/ 172206 w 2455575"/>
                    <a:gd name="connsiteY4" fmla="*/ 2060904 h 2584209"/>
                    <a:gd name="connsiteX5" fmla="*/ 0 w 2455575"/>
                    <a:gd name="connsiteY5" fmla="*/ 775660 h 2584209"/>
                    <a:gd name="connsiteX6" fmla="*/ 1060341 w 2455575"/>
                    <a:gd name="connsiteY6" fmla="*/ 0 h 2584209"/>
                    <a:gd name="connsiteX0" fmla="*/ 1042277 w 2455575"/>
                    <a:gd name="connsiteY0" fmla="*/ 0 h 2635690"/>
                    <a:gd name="connsiteX1" fmla="*/ 2254396 w 2455575"/>
                    <a:gd name="connsiteY1" fmla="*/ 501312 h 2635690"/>
                    <a:gd name="connsiteX2" fmla="*/ 2455575 w 2455575"/>
                    <a:gd name="connsiteY2" fmla="*/ 1827285 h 2635690"/>
                    <a:gd name="connsiteX3" fmla="*/ 1412280 w 2455575"/>
                    <a:gd name="connsiteY3" fmla="*/ 2635690 h 2635690"/>
                    <a:gd name="connsiteX4" fmla="*/ 172206 w 2455575"/>
                    <a:gd name="connsiteY4" fmla="*/ 2112385 h 2635690"/>
                    <a:gd name="connsiteX5" fmla="*/ 0 w 2455575"/>
                    <a:gd name="connsiteY5" fmla="*/ 827141 h 2635690"/>
                    <a:gd name="connsiteX6" fmla="*/ 1042277 w 2455575"/>
                    <a:gd name="connsiteY6" fmla="*/ 0 h 2635690"/>
                    <a:gd name="connsiteX0" fmla="*/ 1249311 w 2455575"/>
                    <a:gd name="connsiteY0" fmla="*/ 0 h 2627063"/>
                    <a:gd name="connsiteX1" fmla="*/ 2254396 w 2455575"/>
                    <a:gd name="connsiteY1" fmla="*/ 492685 h 2627063"/>
                    <a:gd name="connsiteX2" fmla="*/ 2455575 w 2455575"/>
                    <a:gd name="connsiteY2" fmla="*/ 1818658 h 2627063"/>
                    <a:gd name="connsiteX3" fmla="*/ 1412280 w 2455575"/>
                    <a:gd name="connsiteY3" fmla="*/ 2627063 h 2627063"/>
                    <a:gd name="connsiteX4" fmla="*/ 172206 w 2455575"/>
                    <a:gd name="connsiteY4" fmla="*/ 2103758 h 2627063"/>
                    <a:gd name="connsiteX5" fmla="*/ 0 w 2455575"/>
                    <a:gd name="connsiteY5" fmla="*/ 818514 h 2627063"/>
                    <a:gd name="connsiteX6" fmla="*/ 1249311 w 2455575"/>
                    <a:gd name="connsiteY6" fmla="*/ 0 h 2627063"/>
                    <a:gd name="connsiteX0" fmla="*/ 1171673 w 2377937"/>
                    <a:gd name="connsiteY0" fmla="*/ 0 h 2627063"/>
                    <a:gd name="connsiteX1" fmla="*/ 2176758 w 2377937"/>
                    <a:gd name="connsiteY1" fmla="*/ 492685 h 2627063"/>
                    <a:gd name="connsiteX2" fmla="*/ 2377937 w 2377937"/>
                    <a:gd name="connsiteY2" fmla="*/ 1818658 h 2627063"/>
                    <a:gd name="connsiteX3" fmla="*/ 1334642 w 2377937"/>
                    <a:gd name="connsiteY3" fmla="*/ 2627063 h 2627063"/>
                    <a:gd name="connsiteX4" fmla="*/ 94568 w 2377937"/>
                    <a:gd name="connsiteY4" fmla="*/ 2103758 h 2627063"/>
                    <a:gd name="connsiteX5" fmla="*/ 0 w 2377937"/>
                    <a:gd name="connsiteY5" fmla="*/ 576974 h 2627063"/>
                    <a:gd name="connsiteX6" fmla="*/ 1171673 w 2377937"/>
                    <a:gd name="connsiteY6" fmla="*/ 0 h 2627063"/>
                    <a:gd name="connsiteX0" fmla="*/ 1171996 w 2378260"/>
                    <a:gd name="connsiteY0" fmla="*/ 0 h 2627063"/>
                    <a:gd name="connsiteX1" fmla="*/ 2177081 w 2378260"/>
                    <a:gd name="connsiteY1" fmla="*/ 492685 h 2627063"/>
                    <a:gd name="connsiteX2" fmla="*/ 2378260 w 2378260"/>
                    <a:gd name="connsiteY2" fmla="*/ 1818658 h 2627063"/>
                    <a:gd name="connsiteX3" fmla="*/ 1334965 w 2378260"/>
                    <a:gd name="connsiteY3" fmla="*/ 2627063 h 2627063"/>
                    <a:gd name="connsiteX4" fmla="*/ 0 w 2378260"/>
                    <a:gd name="connsiteY4" fmla="*/ 2095132 h 2627063"/>
                    <a:gd name="connsiteX5" fmla="*/ 323 w 2378260"/>
                    <a:gd name="connsiteY5" fmla="*/ 576974 h 2627063"/>
                    <a:gd name="connsiteX6" fmla="*/ 1171996 w 2378260"/>
                    <a:gd name="connsiteY6" fmla="*/ 0 h 2627063"/>
                    <a:gd name="connsiteX0" fmla="*/ 1171996 w 2401368"/>
                    <a:gd name="connsiteY0" fmla="*/ 0 h 2627063"/>
                    <a:gd name="connsiteX1" fmla="*/ 2401368 w 2401368"/>
                    <a:gd name="connsiteY1" fmla="*/ 535817 h 2627063"/>
                    <a:gd name="connsiteX2" fmla="*/ 2378260 w 2401368"/>
                    <a:gd name="connsiteY2" fmla="*/ 1818658 h 2627063"/>
                    <a:gd name="connsiteX3" fmla="*/ 1334965 w 2401368"/>
                    <a:gd name="connsiteY3" fmla="*/ 2627063 h 2627063"/>
                    <a:gd name="connsiteX4" fmla="*/ 0 w 2401368"/>
                    <a:gd name="connsiteY4" fmla="*/ 2095132 h 2627063"/>
                    <a:gd name="connsiteX5" fmla="*/ 323 w 2401368"/>
                    <a:gd name="connsiteY5" fmla="*/ 576974 h 2627063"/>
                    <a:gd name="connsiteX6" fmla="*/ 1171996 w 2401368"/>
                    <a:gd name="connsiteY6" fmla="*/ 0 h 2627063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78260 w 2401368"/>
                    <a:gd name="connsiteY2" fmla="*/ 1887670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52381 w 2401368"/>
                    <a:gd name="connsiteY2" fmla="*/ 2215474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95513 w 2401368"/>
                    <a:gd name="connsiteY2" fmla="*/ 2206848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180622 w 2401368"/>
                    <a:gd name="connsiteY0" fmla="*/ 0 h 2765087"/>
                    <a:gd name="connsiteX1" fmla="*/ 2401368 w 2401368"/>
                    <a:gd name="connsiteY1" fmla="*/ 673841 h 2765087"/>
                    <a:gd name="connsiteX2" fmla="*/ 2395513 w 2401368"/>
                    <a:gd name="connsiteY2" fmla="*/ 2275860 h 2765087"/>
                    <a:gd name="connsiteX3" fmla="*/ 1334965 w 2401368"/>
                    <a:gd name="connsiteY3" fmla="*/ 2765087 h 2765087"/>
                    <a:gd name="connsiteX4" fmla="*/ 0 w 2401368"/>
                    <a:gd name="connsiteY4" fmla="*/ 2233156 h 2765087"/>
                    <a:gd name="connsiteX5" fmla="*/ 323 w 2401368"/>
                    <a:gd name="connsiteY5" fmla="*/ 714998 h 2765087"/>
                    <a:gd name="connsiteX6" fmla="*/ 1180622 w 2401368"/>
                    <a:gd name="connsiteY6" fmla="*/ 0 h 2765087"/>
                    <a:gd name="connsiteX0" fmla="*/ 1180622 w 2401368"/>
                    <a:gd name="connsiteY0" fmla="*/ 0 h 2868604"/>
                    <a:gd name="connsiteX1" fmla="*/ 2401368 w 2401368"/>
                    <a:gd name="connsiteY1" fmla="*/ 673841 h 2868604"/>
                    <a:gd name="connsiteX2" fmla="*/ 2395513 w 2401368"/>
                    <a:gd name="connsiteY2" fmla="*/ 2275860 h 2868604"/>
                    <a:gd name="connsiteX3" fmla="*/ 1274580 w 2401368"/>
                    <a:gd name="connsiteY3" fmla="*/ 2868604 h 2868604"/>
                    <a:gd name="connsiteX4" fmla="*/ 0 w 2401368"/>
                    <a:gd name="connsiteY4" fmla="*/ 2233156 h 2868604"/>
                    <a:gd name="connsiteX5" fmla="*/ 323 w 2401368"/>
                    <a:gd name="connsiteY5" fmla="*/ 714998 h 2868604"/>
                    <a:gd name="connsiteX6" fmla="*/ 1180622 w 2401368"/>
                    <a:gd name="connsiteY6" fmla="*/ 0 h 2868604"/>
                    <a:gd name="connsiteX0" fmla="*/ 1180622 w 2401368"/>
                    <a:gd name="connsiteY0" fmla="*/ 0 h 2773714"/>
                    <a:gd name="connsiteX1" fmla="*/ 2401368 w 2401368"/>
                    <a:gd name="connsiteY1" fmla="*/ 673841 h 2773714"/>
                    <a:gd name="connsiteX2" fmla="*/ 2395513 w 2401368"/>
                    <a:gd name="connsiteY2" fmla="*/ 2275860 h 2773714"/>
                    <a:gd name="connsiteX3" fmla="*/ 1274580 w 2401368"/>
                    <a:gd name="connsiteY3" fmla="*/ 2773714 h 2773714"/>
                    <a:gd name="connsiteX4" fmla="*/ 0 w 2401368"/>
                    <a:gd name="connsiteY4" fmla="*/ 2233156 h 2773714"/>
                    <a:gd name="connsiteX5" fmla="*/ 323 w 2401368"/>
                    <a:gd name="connsiteY5" fmla="*/ 714998 h 2773714"/>
                    <a:gd name="connsiteX6" fmla="*/ 1180622 w 2401368"/>
                    <a:gd name="connsiteY6" fmla="*/ 0 h 2773714"/>
                    <a:gd name="connsiteX0" fmla="*/ 1197875 w 2401368"/>
                    <a:gd name="connsiteY0" fmla="*/ 0 h 2670197"/>
                    <a:gd name="connsiteX1" fmla="*/ 2401368 w 2401368"/>
                    <a:gd name="connsiteY1" fmla="*/ 570324 h 2670197"/>
                    <a:gd name="connsiteX2" fmla="*/ 2395513 w 2401368"/>
                    <a:gd name="connsiteY2" fmla="*/ 2172343 h 2670197"/>
                    <a:gd name="connsiteX3" fmla="*/ 1274580 w 2401368"/>
                    <a:gd name="connsiteY3" fmla="*/ 2670197 h 2670197"/>
                    <a:gd name="connsiteX4" fmla="*/ 0 w 2401368"/>
                    <a:gd name="connsiteY4" fmla="*/ 2129639 h 2670197"/>
                    <a:gd name="connsiteX5" fmla="*/ 323 w 2401368"/>
                    <a:gd name="connsiteY5" fmla="*/ 611481 h 2670197"/>
                    <a:gd name="connsiteX6" fmla="*/ 1197875 w 2401368"/>
                    <a:gd name="connsiteY6" fmla="*/ 0 h 2670197"/>
                    <a:gd name="connsiteX0" fmla="*/ 1249633 w 2401368"/>
                    <a:gd name="connsiteY0" fmla="*/ 0 h 2652944"/>
                    <a:gd name="connsiteX1" fmla="*/ 2401368 w 2401368"/>
                    <a:gd name="connsiteY1" fmla="*/ 553071 h 2652944"/>
                    <a:gd name="connsiteX2" fmla="*/ 2395513 w 2401368"/>
                    <a:gd name="connsiteY2" fmla="*/ 2155090 h 2652944"/>
                    <a:gd name="connsiteX3" fmla="*/ 1274580 w 2401368"/>
                    <a:gd name="connsiteY3" fmla="*/ 2652944 h 2652944"/>
                    <a:gd name="connsiteX4" fmla="*/ 0 w 2401368"/>
                    <a:gd name="connsiteY4" fmla="*/ 2112386 h 2652944"/>
                    <a:gd name="connsiteX5" fmla="*/ 323 w 2401368"/>
                    <a:gd name="connsiteY5" fmla="*/ 594228 h 2652944"/>
                    <a:gd name="connsiteX6" fmla="*/ 1249633 w 2401368"/>
                    <a:gd name="connsiteY6" fmla="*/ 0 h 2652944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74580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14195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721956"/>
                    <a:gd name="connsiteX1" fmla="*/ 2401368 w 2401368"/>
                    <a:gd name="connsiteY1" fmla="*/ 544445 h 2721956"/>
                    <a:gd name="connsiteX2" fmla="*/ 2395513 w 2401368"/>
                    <a:gd name="connsiteY2" fmla="*/ 2146464 h 2721956"/>
                    <a:gd name="connsiteX3" fmla="*/ 1214195 w 2401368"/>
                    <a:gd name="connsiteY3" fmla="*/ 2721956 h 2721956"/>
                    <a:gd name="connsiteX4" fmla="*/ 0 w 2401368"/>
                    <a:gd name="connsiteY4" fmla="*/ 2103760 h 2721956"/>
                    <a:gd name="connsiteX5" fmla="*/ 323 w 2401368"/>
                    <a:gd name="connsiteY5" fmla="*/ 585602 h 2721956"/>
                    <a:gd name="connsiteX6" fmla="*/ 1215128 w 2401368"/>
                    <a:gd name="connsiteY6" fmla="*/ 0 h 2721956"/>
                    <a:gd name="connsiteX0" fmla="*/ 1215128 w 2401368"/>
                    <a:gd name="connsiteY0" fmla="*/ 0 h 2765088"/>
                    <a:gd name="connsiteX1" fmla="*/ 2401368 w 2401368"/>
                    <a:gd name="connsiteY1" fmla="*/ 544445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78260 w 2401368"/>
                    <a:gd name="connsiteY2" fmla="*/ 2155090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4500"/>
                    <a:gd name="connsiteY0" fmla="*/ 0 h 2765088"/>
                    <a:gd name="connsiteX1" fmla="*/ 2401368 w 2404500"/>
                    <a:gd name="connsiteY1" fmla="*/ 578951 h 2765088"/>
                    <a:gd name="connsiteX2" fmla="*/ 2404139 w 2404500"/>
                    <a:gd name="connsiteY2" fmla="*/ 2146464 h 2765088"/>
                    <a:gd name="connsiteX3" fmla="*/ 1205569 w 2404500"/>
                    <a:gd name="connsiteY3" fmla="*/ 2765088 h 2765088"/>
                    <a:gd name="connsiteX4" fmla="*/ 0 w 2404500"/>
                    <a:gd name="connsiteY4" fmla="*/ 2103760 h 2765088"/>
                    <a:gd name="connsiteX5" fmla="*/ 323 w 2404500"/>
                    <a:gd name="connsiteY5" fmla="*/ 585602 h 2765088"/>
                    <a:gd name="connsiteX6" fmla="*/ 1215128 w 2404500"/>
                    <a:gd name="connsiteY6" fmla="*/ 0 h 2765088"/>
                    <a:gd name="connsiteX0" fmla="*/ 1215128 w 2435874"/>
                    <a:gd name="connsiteY0" fmla="*/ 0 h 2765088"/>
                    <a:gd name="connsiteX1" fmla="*/ 2435874 w 2435874"/>
                    <a:gd name="connsiteY1" fmla="*/ 561698 h 2765088"/>
                    <a:gd name="connsiteX2" fmla="*/ 2404139 w 2435874"/>
                    <a:gd name="connsiteY2" fmla="*/ 2146464 h 2765088"/>
                    <a:gd name="connsiteX3" fmla="*/ 1205569 w 2435874"/>
                    <a:gd name="connsiteY3" fmla="*/ 2765088 h 2765088"/>
                    <a:gd name="connsiteX4" fmla="*/ 0 w 2435874"/>
                    <a:gd name="connsiteY4" fmla="*/ 2103760 h 2765088"/>
                    <a:gd name="connsiteX5" fmla="*/ 323 w 2435874"/>
                    <a:gd name="connsiteY5" fmla="*/ 585602 h 2765088"/>
                    <a:gd name="connsiteX6" fmla="*/ 1215128 w 2435874"/>
                    <a:gd name="connsiteY6" fmla="*/ 0 h 2765088"/>
                    <a:gd name="connsiteX0" fmla="*/ 1215128 w 2447443"/>
                    <a:gd name="connsiteY0" fmla="*/ 0 h 2765088"/>
                    <a:gd name="connsiteX1" fmla="*/ 2435874 w 2447443"/>
                    <a:gd name="connsiteY1" fmla="*/ 561698 h 2765088"/>
                    <a:gd name="connsiteX2" fmla="*/ 2447271 w 2447443"/>
                    <a:gd name="connsiteY2" fmla="*/ 2155090 h 2765088"/>
                    <a:gd name="connsiteX3" fmla="*/ 1205569 w 2447443"/>
                    <a:gd name="connsiteY3" fmla="*/ 2765088 h 2765088"/>
                    <a:gd name="connsiteX4" fmla="*/ 0 w 2447443"/>
                    <a:gd name="connsiteY4" fmla="*/ 2103760 h 2765088"/>
                    <a:gd name="connsiteX5" fmla="*/ 323 w 2447443"/>
                    <a:gd name="connsiteY5" fmla="*/ 585602 h 2765088"/>
                    <a:gd name="connsiteX6" fmla="*/ 1215128 w 2447443"/>
                    <a:gd name="connsiteY6" fmla="*/ 0 h 2765088"/>
                    <a:gd name="connsiteX0" fmla="*/ 1215128 w 2447513"/>
                    <a:gd name="connsiteY0" fmla="*/ 0 h 2765088"/>
                    <a:gd name="connsiteX1" fmla="*/ 2440636 w 2447513"/>
                    <a:gd name="connsiteY1" fmla="*/ 490261 h 2765088"/>
                    <a:gd name="connsiteX2" fmla="*/ 2447271 w 2447513"/>
                    <a:gd name="connsiteY2" fmla="*/ 2155090 h 2765088"/>
                    <a:gd name="connsiteX3" fmla="*/ 1205569 w 2447513"/>
                    <a:gd name="connsiteY3" fmla="*/ 2765088 h 2765088"/>
                    <a:gd name="connsiteX4" fmla="*/ 0 w 2447513"/>
                    <a:gd name="connsiteY4" fmla="*/ 2103760 h 2765088"/>
                    <a:gd name="connsiteX5" fmla="*/ 323 w 2447513"/>
                    <a:gd name="connsiteY5" fmla="*/ 585602 h 2765088"/>
                    <a:gd name="connsiteX6" fmla="*/ 1215128 w 2447513"/>
                    <a:gd name="connsiteY6" fmla="*/ 0 h 2765088"/>
                    <a:gd name="connsiteX0" fmla="*/ 1215128 w 2450161"/>
                    <a:gd name="connsiteY0" fmla="*/ 0 h 2765088"/>
                    <a:gd name="connsiteX1" fmla="*/ 2450161 w 2450161"/>
                    <a:gd name="connsiteY1" fmla="*/ 580748 h 2765088"/>
                    <a:gd name="connsiteX2" fmla="*/ 2447271 w 2450161"/>
                    <a:gd name="connsiteY2" fmla="*/ 2155090 h 2765088"/>
                    <a:gd name="connsiteX3" fmla="*/ 1205569 w 2450161"/>
                    <a:gd name="connsiteY3" fmla="*/ 2765088 h 2765088"/>
                    <a:gd name="connsiteX4" fmla="*/ 0 w 2450161"/>
                    <a:gd name="connsiteY4" fmla="*/ 2103760 h 2765088"/>
                    <a:gd name="connsiteX5" fmla="*/ 323 w 2450161"/>
                    <a:gd name="connsiteY5" fmla="*/ 585602 h 2765088"/>
                    <a:gd name="connsiteX6" fmla="*/ 1215128 w 2450161"/>
                    <a:gd name="connsiteY6" fmla="*/ 0 h 2765088"/>
                    <a:gd name="connsiteX0" fmla="*/ 1215128 w 2450161"/>
                    <a:gd name="connsiteY0" fmla="*/ 0 h 2755563"/>
                    <a:gd name="connsiteX1" fmla="*/ 2450161 w 2450161"/>
                    <a:gd name="connsiteY1" fmla="*/ 580748 h 2755563"/>
                    <a:gd name="connsiteX2" fmla="*/ 2447271 w 2450161"/>
                    <a:gd name="connsiteY2" fmla="*/ 2155090 h 2755563"/>
                    <a:gd name="connsiteX3" fmla="*/ 1181757 w 2450161"/>
                    <a:gd name="connsiteY3" fmla="*/ 2755563 h 2755563"/>
                    <a:gd name="connsiteX4" fmla="*/ 0 w 2450161"/>
                    <a:gd name="connsiteY4" fmla="*/ 2103760 h 2755563"/>
                    <a:gd name="connsiteX5" fmla="*/ 323 w 2450161"/>
                    <a:gd name="connsiteY5" fmla="*/ 585602 h 2755563"/>
                    <a:gd name="connsiteX6" fmla="*/ 1215128 w 2450161"/>
                    <a:gd name="connsiteY6" fmla="*/ 0 h 2755563"/>
                    <a:gd name="connsiteX0" fmla="*/ 1234178 w 2450161"/>
                    <a:gd name="connsiteY0" fmla="*/ 0 h 2712700"/>
                    <a:gd name="connsiteX1" fmla="*/ 2450161 w 2450161"/>
                    <a:gd name="connsiteY1" fmla="*/ 537885 h 2712700"/>
                    <a:gd name="connsiteX2" fmla="*/ 2447271 w 2450161"/>
                    <a:gd name="connsiteY2" fmla="*/ 2112227 h 2712700"/>
                    <a:gd name="connsiteX3" fmla="*/ 1181757 w 2450161"/>
                    <a:gd name="connsiteY3" fmla="*/ 2712700 h 2712700"/>
                    <a:gd name="connsiteX4" fmla="*/ 0 w 2450161"/>
                    <a:gd name="connsiteY4" fmla="*/ 2060897 h 2712700"/>
                    <a:gd name="connsiteX5" fmla="*/ 323 w 2450161"/>
                    <a:gd name="connsiteY5" fmla="*/ 542739 h 2712700"/>
                    <a:gd name="connsiteX6" fmla="*/ 1234178 w 2450161"/>
                    <a:gd name="connsiteY6" fmla="*/ 0 h 2712700"/>
                    <a:gd name="connsiteX0" fmla="*/ 1234178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34178 w 2450161"/>
                    <a:gd name="connsiteY6" fmla="*/ 0 h 2684125"/>
                    <a:gd name="connsiteX0" fmla="*/ 1267516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67516 w 2450161"/>
                    <a:gd name="connsiteY6" fmla="*/ 0 h 2684125"/>
                    <a:gd name="connsiteX0" fmla="*/ 1253228 w 2450161"/>
                    <a:gd name="connsiteY0" fmla="*/ 0 h 2831763"/>
                    <a:gd name="connsiteX1" fmla="*/ 2450161 w 2450161"/>
                    <a:gd name="connsiteY1" fmla="*/ 656948 h 2831763"/>
                    <a:gd name="connsiteX2" fmla="*/ 2447271 w 2450161"/>
                    <a:gd name="connsiteY2" fmla="*/ 2231290 h 2831763"/>
                    <a:gd name="connsiteX3" fmla="*/ 1181757 w 2450161"/>
                    <a:gd name="connsiteY3" fmla="*/ 2831763 h 2831763"/>
                    <a:gd name="connsiteX4" fmla="*/ 0 w 2450161"/>
                    <a:gd name="connsiteY4" fmla="*/ 2179960 h 2831763"/>
                    <a:gd name="connsiteX5" fmla="*/ 323 w 2450161"/>
                    <a:gd name="connsiteY5" fmla="*/ 661802 h 2831763"/>
                    <a:gd name="connsiteX6" fmla="*/ 1253228 w 2450161"/>
                    <a:gd name="connsiteY6" fmla="*/ 0 h 2831763"/>
                    <a:gd name="connsiteX0" fmla="*/ 1253228 w 2450161"/>
                    <a:gd name="connsiteY0" fmla="*/ 0 h 2879388"/>
                    <a:gd name="connsiteX1" fmla="*/ 2450161 w 2450161"/>
                    <a:gd name="connsiteY1" fmla="*/ 656948 h 2879388"/>
                    <a:gd name="connsiteX2" fmla="*/ 2447271 w 2450161"/>
                    <a:gd name="connsiteY2" fmla="*/ 2231290 h 2879388"/>
                    <a:gd name="connsiteX3" fmla="*/ 1181757 w 2450161"/>
                    <a:gd name="connsiteY3" fmla="*/ 2879388 h 2879388"/>
                    <a:gd name="connsiteX4" fmla="*/ 0 w 2450161"/>
                    <a:gd name="connsiteY4" fmla="*/ 2179960 h 2879388"/>
                    <a:gd name="connsiteX5" fmla="*/ 323 w 2450161"/>
                    <a:gd name="connsiteY5" fmla="*/ 661802 h 2879388"/>
                    <a:gd name="connsiteX6" fmla="*/ 1253228 w 2450161"/>
                    <a:gd name="connsiteY6" fmla="*/ 0 h 2879388"/>
                    <a:gd name="connsiteX0" fmla="*/ 1235975 w 2450161"/>
                    <a:gd name="connsiteY0" fmla="*/ 0 h 2844883"/>
                    <a:gd name="connsiteX1" fmla="*/ 2450161 w 2450161"/>
                    <a:gd name="connsiteY1" fmla="*/ 622443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87682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775872"/>
                    <a:gd name="connsiteX1" fmla="*/ 2450161 w 2450161"/>
                    <a:gd name="connsiteY1" fmla="*/ 613817 h 2775872"/>
                    <a:gd name="connsiteX2" fmla="*/ 2447271 w 2450161"/>
                    <a:gd name="connsiteY2" fmla="*/ 2127774 h 2775872"/>
                    <a:gd name="connsiteX3" fmla="*/ 1181757 w 2450161"/>
                    <a:gd name="connsiteY3" fmla="*/ 2775872 h 2775872"/>
                    <a:gd name="connsiteX4" fmla="*/ 0 w 2450161"/>
                    <a:gd name="connsiteY4" fmla="*/ 2076444 h 2775872"/>
                    <a:gd name="connsiteX5" fmla="*/ 323 w 2450161"/>
                    <a:gd name="connsiteY5" fmla="*/ 618671 h 2775872"/>
                    <a:gd name="connsiteX6" fmla="*/ 1235975 w 24501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455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963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93125 w 2462861"/>
                    <a:gd name="connsiteY0" fmla="*/ 0 h 2712372"/>
                    <a:gd name="connsiteX1" fmla="*/ 2462861 w 2462861"/>
                    <a:gd name="connsiteY1" fmla="*/ 632867 h 2712372"/>
                    <a:gd name="connsiteX2" fmla="*/ 2447271 w 2462861"/>
                    <a:gd name="connsiteY2" fmla="*/ 2064274 h 2712372"/>
                    <a:gd name="connsiteX3" fmla="*/ 1181757 w 2462861"/>
                    <a:gd name="connsiteY3" fmla="*/ 2712372 h 2712372"/>
                    <a:gd name="connsiteX4" fmla="*/ 0 w 2462861"/>
                    <a:gd name="connsiteY4" fmla="*/ 2012944 h 2712372"/>
                    <a:gd name="connsiteX5" fmla="*/ 323 w 2462861"/>
                    <a:gd name="connsiteY5" fmla="*/ 555171 h 2712372"/>
                    <a:gd name="connsiteX6" fmla="*/ 1293125 w 2462861"/>
                    <a:gd name="connsiteY6" fmla="*/ 0 h 2712372"/>
                    <a:gd name="connsiteX0" fmla="*/ 1293125 w 2462861"/>
                    <a:gd name="connsiteY0" fmla="*/ 0 h 2744122"/>
                    <a:gd name="connsiteX1" fmla="*/ 2462861 w 2462861"/>
                    <a:gd name="connsiteY1" fmla="*/ 664617 h 2744122"/>
                    <a:gd name="connsiteX2" fmla="*/ 2447271 w 2462861"/>
                    <a:gd name="connsiteY2" fmla="*/ 2096024 h 2744122"/>
                    <a:gd name="connsiteX3" fmla="*/ 1181757 w 2462861"/>
                    <a:gd name="connsiteY3" fmla="*/ 2744122 h 2744122"/>
                    <a:gd name="connsiteX4" fmla="*/ 0 w 2462861"/>
                    <a:gd name="connsiteY4" fmla="*/ 2044694 h 2744122"/>
                    <a:gd name="connsiteX5" fmla="*/ 323 w 2462861"/>
                    <a:gd name="connsiteY5" fmla="*/ 586921 h 2744122"/>
                    <a:gd name="connsiteX6" fmla="*/ 1293125 w 2462861"/>
                    <a:gd name="connsiteY6" fmla="*/ 0 h 2744122"/>
                    <a:gd name="connsiteX0" fmla="*/ 129312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293125 w 2456511"/>
                    <a:gd name="connsiteY6" fmla="*/ 0 h 2744122"/>
                    <a:gd name="connsiteX0" fmla="*/ 115977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159775 w 2456511"/>
                    <a:gd name="connsiteY6" fmla="*/ 0 h 274412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817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563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62861"/>
                    <a:gd name="connsiteY0" fmla="*/ 0 h 2750472"/>
                    <a:gd name="connsiteX1" fmla="*/ 2462861 w 2462861"/>
                    <a:gd name="connsiteY1" fmla="*/ 556667 h 2750472"/>
                    <a:gd name="connsiteX2" fmla="*/ 2447271 w 2462861"/>
                    <a:gd name="connsiteY2" fmla="*/ 2102374 h 2750472"/>
                    <a:gd name="connsiteX3" fmla="*/ 1156357 w 2462861"/>
                    <a:gd name="connsiteY3" fmla="*/ 2750472 h 2750472"/>
                    <a:gd name="connsiteX4" fmla="*/ 0 w 2462861"/>
                    <a:gd name="connsiteY4" fmla="*/ 2051044 h 2750472"/>
                    <a:gd name="connsiteX5" fmla="*/ 323 w 2462861"/>
                    <a:gd name="connsiteY5" fmla="*/ 593271 h 2750472"/>
                    <a:gd name="connsiteX6" fmla="*/ 1216925 w 2462861"/>
                    <a:gd name="connsiteY6" fmla="*/ 0 h 2750472"/>
                    <a:gd name="connsiteX0" fmla="*/ 12169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16925 w 2450161"/>
                    <a:gd name="connsiteY6" fmla="*/ 0 h 2750472"/>
                    <a:gd name="connsiteX0" fmla="*/ 1210575 w 2450161"/>
                    <a:gd name="connsiteY0" fmla="*/ 0 h 2642522"/>
                    <a:gd name="connsiteX1" fmla="*/ 2450161 w 2450161"/>
                    <a:gd name="connsiteY1" fmla="*/ 531267 h 2642522"/>
                    <a:gd name="connsiteX2" fmla="*/ 2447271 w 2450161"/>
                    <a:gd name="connsiteY2" fmla="*/ 1994424 h 2642522"/>
                    <a:gd name="connsiteX3" fmla="*/ 1156357 w 2450161"/>
                    <a:gd name="connsiteY3" fmla="*/ 2642522 h 2642522"/>
                    <a:gd name="connsiteX4" fmla="*/ 0 w 2450161"/>
                    <a:gd name="connsiteY4" fmla="*/ 1943094 h 2642522"/>
                    <a:gd name="connsiteX5" fmla="*/ 323 w 2450161"/>
                    <a:gd name="connsiteY5" fmla="*/ 485321 h 2642522"/>
                    <a:gd name="connsiteX6" fmla="*/ 1210575 w 2450161"/>
                    <a:gd name="connsiteY6" fmla="*/ 0 h 2642522"/>
                    <a:gd name="connsiteX0" fmla="*/ 1210575 w 2450161"/>
                    <a:gd name="connsiteY0" fmla="*/ 0 h 2788572"/>
                    <a:gd name="connsiteX1" fmla="*/ 2450161 w 2450161"/>
                    <a:gd name="connsiteY1" fmla="*/ 677317 h 2788572"/>
                    <a:gd name="connsiteX2" fmla="*/ 2447271 w 2450161"/>
                    <a:gd name="connsiteY2" fmla="*/ 2140474 h 2788572"/>
                    <a:gd name="connsiteX3" fmla="*/ 1156357 w 2450161"/>
                    <a:gd name="connsiteY3" fmla="*/ 2788572 h 2788572"/>
                    <a:gd name="connsiteX4" fmla="*/ 0 w 2450161"/>
                    <a:gd name="connsiteY4" fmla="*/ 2089144 h 2788572"/>
                    <a:gd name="connsiteX5" fmla="*/ 323 w 2450161"/>
                    <a:gd name="connsiteY5" fmla="*/ 631371 h 2788572"/>
                    <a:gd name="connsiteX6" fmla="*/ 1210575 w 2450161"/>
                    <a:gd name="connsiteY6" fmla="*/ 0 h 2788572"/>
                    <a:gd name="connsiteX0" fmla="*/ 1235975 w 2450161"/>
                    <a:gd name="connsiteY0" fmla="*/ 0 h 2737772"/>
                    <a:gd name="connsiteX1" fmla="*/ 2450161 w 2450161"/>
                    <a:gd name="connsiteY1" fmla="*/ 626517 h 2737772"/>
                    <a:gd name="connsiteX2" fmla="*/ 2447271 w 2450161"/>
                    <a:gd name="connsiteY2" fmla="*/ 2089674 h 2737772"/>
                    <a:gd name="connsiteX3" fmla="*/ 1156357 w 2450161"/>
                    <a:gd name="connsiteY3" fmla="*/ 2737772 h 2737772"/>
                    <a:gd name="connsiteX4" fmla="*/ 0 w 2450161"/>
                    <a:gd name="connsiteY4" fmla="*/ 2038344 h 2737772"/>
                    <a:gd name="connsiteX5" fmla="*/ 323 w 2450161"/>
                    <a:gd name="connsiteY5" fmla="*/ 580571 h 2737772"/>
                    <a:gd name="connsiteX6" fmla="*/ 1235975 w 2450161"/>
                    <a:gd name="connsiteY6" fmla="*/ 0 h 2737772"/>
                    <a:gd name="connsiteX0" fmla="*/ 12804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80425 w 2450161"/>
                    <a:gd name="connsiteY6" fmla="*/ 0 h 2750472"/>
                    <a:gd name="connsiteX0" fmla="*/ 13058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305825 w 2450161"/>
                    <a:gd name="connsiteY6" fmla="*/ 0 h 2750472"/>
                    <a:gd name="connsiteX0" fmla="*/ 1204225 w 2450161"/>
                    <a:gd name="connsiteY0" fmla="*/ 0 h 2756822"/>
                    <a:gd name="connsiteX1" fmla="*/ 2450161 w 2450161"/>
                    <a:gd name="connsiteY1" fmla="*/ 645567 h 2756822"/>
                    <a:gd name="connsiteX2" fmla="*/ 2447271 w 2450161"/>
                    <a:gd name="connsiteY2" fmla="*/ 2108724 h 2756822"/>
                    <a:gd name="connsiteX3" fmla="*/ 1156357 w 2450161"/>
                    <a:gd name="connsiteY3" fmla="*/ 2756822 h 2756822"/>
                    <a:gd name="connsiteX4" fmla="*/ 0 w 2450161"/>
                    <a:gd name="connsiteY4" fmla="*/ 2057394 h 2756822"/>
                    <a:gd name="connsiteX5" fmla="*/ 323 w 2450161"/>
                    <a:gd name="connsiteY5" fmla="*/ 599621 h 2756822"/>
                    <a:gd name="connsiteX6" fmla="*/ 1204225 w 2450161"/>
                    <a:gd name="connsiteY6" fmla="*/ 0 h 2756822"/>
                    <a:gd name="connsiteX0" fmla="*/ 1204225 w 2456511"/>
                    <a:gd name="connsiteY0" fmla="*/ 0 h 2756822"/>
                    <a:gd name="connsiteX1" fmla="*/ 2456511 w 2456511"/>
                    <a:gd name="connsiteY1" fmla="*/ 594767 h 2756822"/>
                    <a:gd name="connsiteX2" fmla="*/ 2447271 w 2456511"/>
                    <a:gd name="connsiteY2" fmla="*/ 2108724 h 2756822"/>
                    <a:gd name="connsiteX3" fmla="*/ 1156357 w 2456511"/>
                    <a:gd name="connsiteY3" fmla="*/ 2756822 h 2756822"/>
                    <a:gd name="connsiteX4" fmla="*/ 0 w 2456511"/>
                    <a:gd name="connsiteY4" fmla="*/ 2057394 h 2756822"/>
                    <a:gd name="connsiteX5" fmla="*/ 323 w 2456511"/>
                    <a:gd name="connsiteY5" fmla="*/ 599621 h 2756822"/>
                    <a:gd name="connsiteX6" fmla="*/ 1204225 w 2456511"/>
                    <a:gd name="connsiteY6" fmla="*/ 0 h 275682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323 w 2456511"/>
                    <a:gd name="connsiteY5" fmla="*/ 707571 h 2864772"/>
                    <a:gd name="connsiteX6" fmla="*/ 1235975 w 2456511"/>
                    <a:gd name="connsiteY6" fmla="*/ 0 h 286477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82873 w 2456511"/>
                    <a:gd name="connsiteY5" fmla="*/ 656771 h 2864772"/>
                    <a:gd name="connsiteX6" fmla="*/ 1235975 w 2456511"/>
                    <a:gd name="connsiteY6" fmla="*/ 0 h 2864772"/>
                    <a:gd name="connsiteX0" fmla="*/ 1153104 w 2373640"/>
                    <a:gd name="connsiteY0" fmla="*/ 0 h 2864772"/>
                    <a:gd name="connsiteX1" fmla="*/ 2373640 w 2373640"/>
                    <a:gd name="connsiteY1" fmla="*/ 702717 h 2864772"/>
                    <a:gd name="connsiteX2" fmla="*/ 2364400 w 2373640"/>
                    <a:gd name="connsiteY2" fmla="*/ 2216674 h 2864772"/>
                    <a:gd name="connsiteX3" fmla="*/ 1073486 w 2373640"/>
                    <a:gd name="connsiteY3" fmla="*/ 2864772 h 2864772"/>
                    <a:gd name="connsiteX4" fmla="*/ 6029 w 2373640"/>
                    <a:gd name="connsiteY4" fmla="*/ 1987544 h 2864772"/>
                    <a:gd name="connsiteX5" fmla="*/ 2 w 2373640"/>
                    <a:gd name="connsiteY5" fmla="*/ 656771 h 2864772"/>
                    <a:gd name="connsiteX6" fmla="*/ 1153104 w 2373640"/>
                    <a:gd name="connsiteY6" fmla="*/ 0 h 286477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64400 w 2373640"/>
                    <a:gd name="connsiteY2" fmla="*/ 22166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13600 w 2373640"/>
                    <a:gd name="connsiteY2" fmla="*/ 19880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13636"/>
                    <a:gd name="connsiteY0" fmla="*/ 0 h 2655222"/>
                    <a:gd name="connsiteX1" fmla="*/ 2240290 w 2313636"/>
                    <a:gd name="connsiteY1" fmla="*/ 721767 h 2655222"/>
                    <a:gd name="connsiteX2" fmla="*/ 2313600 w 2313636"/>
                    <a:gd name="connsiteY2" fmla="*/ 1988074 h 2655222"/>
                    <a:gd name="connsiteX3" fmla="*/ 1130636 w 2313636"/>
                    <a:gd name="connsiteY3" fmla="*/ 2655222 h 2655222"/>
                    <a:gd name="connsiteX4" fmla="*/ 6029 w 2313636"/>
                    <a:gd name="connsiteY4" fmla="*/ 1987544 h 2655222"/>
                    <a:gd name="connsiteX5" fmla="*/ 2 w 2313636"/>
                    <a:gd name="connsiteY5" fmla="*/ 656771 h 2655222"/>
                    <a:gd name="connsiteX6" fmla="*/ 1153104 w 2313636"/>
                    <a:gd name="connsiteY6" fmla="*/ 0 h 2655222"/>
                    <a:gd name="connsiteX0" fmla="*/ 1153104 w 2313790"/>
                    <a:gd name="connsiteY0" fmla="*/ 0 h 2655222"/>
                    <a:gd name="connsiteX1" fmla="*/ 2303790 w 2313790"/>
                    <a:gd name="connsiteY1" fmla="*/ 664617 h 2655222"/>
                    <a:gd name="connsiteX2" fmla="*/ 2313600 w 2313790"/>
                    <a:gd name="connsiteY2" fmla="*/ 1988074 h 2655222"/>
                    <a:gd name="connsiteX3" fmla="*/ 1130636 w 2313790"/>
                    <a:gd name="connsiteY3" fmla="*/ 2655222 h 2655222"/>
                    <a:gd name="connsiteX4" fmla="*/ 6029 w 2313790"/>
                    <a:gd name="connsiteY4" fmla="*/ 1987544 h 2655222"/>
                    <a:gd name="connsiteX5" fmla="*/ 2 w 2313790"/>
                    <a:gd name="connsiteY5" fmla="*/ 656771 h 2655222"/>
                    <a:gd name="connsiteX6" fmla="*/ 1153104 w 2313790"/>
                    <a:gd name="connsiteY6" fmla="*/ 0 h 2655222"/>
                    <a:gd name="connsiteX0" fmla="*/ 1153107 w 2313793"/>
                    <a:gd name="connsiteY0" fmla="*/ 0 h 2655222"/>
                    <a:gd name="connsiteX1" fmla="*/ 2303793 w 2313793"/>
                    <a:gd name="connsiteY1" fmla="*/ 664617 h 2655222"/>
                    <a:gd name="connsiteX2" fmla="*/ 2313603 w 2313793"/>
                    <a:gd name="connsiteY2" fmla="*/ 1988074 h 2655222"/>
                    <a:gd name="connsiteX3" fmla="*/ 1130639 w 2313793"/>
                    <a:gd name="connsiteY3" fmla="*/ 2655222 h 2655222"/>
                    <a:gd name="connsiteX4" fmla="*/ 1269 w 2313793"/>
                    <a:gd name="connsiteY4" fmla="*/ 1987544 h 2655222"/>
                    <a:gd name="connsiteX5" fmla="*/ 5 w 2313793"/>
                    <a:gd name="connsiteY5" fmla="*/ 656771 h 2655222"/>
                    <a:gd name="connsiteX6" fmla="*/ 1153107 w 2313793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87544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87544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92306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94688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4219 w 2314905"/>
                    <a:gd name="connsiteY0" fmla="*/ 0 h 2655222"/>
                    <a:gd name="connsiteX1" fmla="*/ 2304905 w 2314905"/>
                    <a:gd name="connsiteY1" fmla="*/ 664617 h 2655222"/>
                    <a:gd name="connsiteX2" fmla="*/ 2314715 w 2314905"/>
                    <a:gd name="connsiteY2" fmla="*/ 1988074 h 2655222"/>
                    <a:gd name="connsiteX3" fmla="*/ 1131751 w 2314905"/>
                    <a:gd name="connsiteY3" fmla="*/ 2655222 h 2655222"/>
                    <a:gd name="connsiteX4" fmla="*/ 0 w 2314905"/>
                    <a:gd name="connsiteY4" fmla="*/ 1994688 h 2655222"/>
                    <a:gd name="connsiteX5" fmla="*/ 1117 w 2314905"/>
                    <a:gd name="connsiteY5" fmla="*/ 656771 h 2655222"/>
                    <a:gd name="connsiteX6" fmla="*/ 1154219 w 2314905"/>
                    <a:gd name="connsiteY6" fmla="*/ 0 h 2655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4905" h="2655222">
                      <a:moveTo>
                        <a:pt x="1154219" y="0"/>
                      </a:moveTo>
                      <a:lnTo>
                        <a:pt x="2304905" y="664617"/>
                      </a:lnTo>
                      <a:cubicBezTo>
                        <a:pt x="2302953" y="1198623"/>
                        <a:pt x="2316667" y="1454068"/>
                        <a:pt x="2314715" y="1988074"/>
                      </a:cubicBezTo>
                      <a:lnTo>
                        <a:pt x="1131751" y="2655222"/>
                      </a:lnTo>
                      <a:lnTo>
                        <a:pt x="0" y="1994688"/>
                      </a:lnTo>
                      <a:cubicBezTo>
                        <a:pt x="108" y="1488635"/>
                        <a:pt x="1009" y="1162824"/>
                        <a:pt x="1117" y="656771"/>
                      </a:cubicBezTo>
                      <a:lnTo>
                        <a:pt x="1154219" y="0"/>
                      </a:lnTo>
                      <a:close/>
                    </a:path>
                  </a:pathLst>
                </a:custGeom>
                <a:solidFill>
                  <a:srgbClr val="0C2344"/>
                </a:solidFill>
                <a:ln>
                  <a:solidFill>
                    <a:srgbClr val="407FD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t-BR"/>
                </a:p>
              </p:txBody>
            </p:sp>
            <p:sp>
              <p:nvSpPr>
                <p:cNvPr id="15" name="Retângulo 14">
                  <a:extLst>
                    <a:ext uri="{FF2B5EF4-FFF2-40B4-BE49-F238E27FC236}"/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8737" y="1730765"/>
                  <a:ext cx="3888590" cy="14461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pt-BR" altLang="pt-BR" sz="28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2" name="Retângulo 15">
                <a:extLst>
                  <a:ext uri="{FF2B5EF4-FFF2-40B4-BE49-F238E27FC236}"/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0248" y="1948325"/>
                <a:ext cx="2143358" cy="6475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fontAlgn="auto" hangingPunct="1">
                  <a:spcBef>
                    <a:spcPct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pt-BR" altLang="pt-BR" sz="3600" b="1">
                    <a:solidFill>
                      <a:schemeClr val="bg1"/>
                    </a:solidFill>
                  </a:rPr>
                  <a:t>VISÃO</a:t>
                </a:r>
                <a:endParaRPr lang="pt-BR" altLang="pt-BR" sz="1800"/>
              </a:p>
            </p:txBody>
          </p:sp>
        </p:grpSp>
        <p:grpSp>
          <p:nvGrpSpPr>
            <p:cNvPr id="5" name="Grupo 22"/>
            <p:cNvGrpSpPr>
              <a:grpSpLocks/>
            </p:cNvGrpSpPr>
            <p:nvPr/>
          </p:nvGrpSpPr>
          <p:grpSpPr bwMode="auto">
            <a:xfrm>
              <a:off x="3319527" y="3540630"/>
              <a:ext cx="2476609" cy="2840698"/>
              <a:chOff x="3319527" y="3540630"/>
              <a:chExt cx="2476609" cy="2840698"/>
            </a:xfrm>
          </p:grpSpPr>
          <p:grpSp>
            <p:nvGrpSpPr>
              <p:cNvPr id="6" name="Grupo 16"/>
              <p:cNvGrpSpPr>
                <a:grpSpLocks/>
              </p:cNvGrpSpPr>
              <p:nvPr/>
            </p:nvGrpSpPr>
            <p:grpSpPr bwMode="auto">
              <a:xfrm>
                <a:off x="3319527" y="3540630"/>
                <a:ext cx="2476609" cy="2840698"/>
                <a:chOff x="611560" y="343147"/>
                <a:chExt cx="5372728" cy="6162578"/>
              </a:xfrm>
            </p:grpSpPr>
            <p:sp>
              <p:nvSpPr>
                <p:cNvPr id="8" name="Retângulo 10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610514" y="342366"/>
                  <a:ext cx="5373075" cy="6163359"/>
                </a:xfrm>
                <a:custGeom>
                  <a:avLst/>
                  <a:gdLst>
                    <a:gd name="connsiteX0" fmla="*/ 0 w 1380240"/>
                    <a:gd name="connsiteY0" fmla="*/ 0 h 1700118"/>
                    <a:gd name="connsiteX1" fmla="*/ 1380240 w 1380240"/>
                    <a:gd name="connsiteY1" fmla="*/ 0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905089 w 1380240"/>
                    <a:gd name="connsiteY1" fmla="*/ 837434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1194055 w 1380240"/>
                    <a:gd name="connsiteY1" fmla="*/ 449831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0 w 2268375"/>
                    <a:gd name="connsiteY3" fmla="*/ 2060904 h 2060904"/>
                    <a:gd name="connsiteX4" fmla="*/ 888135 w 2268375"/>
                    <a:gd name="connsiteY4" fmla="*/ 0 h 2060904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1351109 w 2268375"/>
                    <a:gd name="connsiteY3" fmla="*/ 1854305 h 2060904"/>
                    <a:gd name="connsiteX4" fmla="*/ 0 w 2268375"/>
                    <a:gd name="connsiteY4" fmla="*/ 2060904 h 2060904"/>
                    <a:gd name="connsiteX5" fmla="*/ 888135 w 2268375"/>
                    <a:gd name="connsiteY5" fmla="*/ 0 h 2060904"/>
                    <a:gd name="connsiteX0" fmla="*/ 888135 w 2268375"/>
                    <a:gd name="connsiteY0" fmla="*/ 0 h 2584209"/>
                    <a:gd name="connsiteX1" fmla="*/ 2082190 w 2268375"/>
                    <a:gd name="connsiteY1" fmla="*/ 449831 h 2584209"/>
                    <a:gd name="connsiteX2" fmla="*/ 2268375 w 2268375"/>
                    <a:gd name="connsiteY2" fmla="*/ 1700118 h 2584209"/>
                    <a:gd name="connsiteX3" fmla="*/ 1240074 w 2268375"/>
                    <a:gd name="connsiteY3" fmla="*/ 2584209 h 2584209"/>
                    <a:gd name="connsiteX4" fmla="*/ 0 w 2268375"/>
                    <a:gd name="connsiteY4" fmla="*/ 2060904 h 2584209"/>
                    <a:gd name="connsiteX5" fmla="*/ 888135 w 2268375"/>
                    <a:gd name="connsiteY5" fmla="*/ 0 h 2584209"/>
                    <a:gd name="connsiteX0" fmla="*/ 888135 w 2253880"/>
                    <a:gd name="connsiteY0" fmla="*/ 0 h 2584209"/>
                    <a:gd name="connsiteX1" fmla="*/ 2082190 w 2253880"/>
                    <a:gd name="connsiteY1" fmla="*/ 449831 h 2584209"/>
                    <a:gd name="connsiteX2" fmla="*/ 2253880 w 2253880"/>
                    <a:gd name="connsiteY2" fmla="*/ 1765914 h 2584209"/>
                    <a:gd name="connsiteX3" fmla="*/ 1240074 w 2253880"/>
                    <a:gd name="connsiteY3" fmla="*/ 2584209 h 2584209"/>
                    <a:gd name="connsiteX4" fmla="*/ 0 w 2253880"/>
                    <a:gd name="connsiteY4" fmla="*/ 2060904 h 2584209"/>
                    <a:gd name="connsiteX5" fmla="*/ 888135 w 2253880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888135 w 2283369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475015 w 2283369"/>
                    <a:gd name="connsiteY5" fmla="*/ 1005330 h 2584209"/>
                    <a:gd name="connsiteX6" fmla="*/ 888135 w 2283369"/>
                    <a:gd name="connsiteY6" fmla="*/ 0 h 2584209"/>
                    <a:gd name="connsiteX0" fmla="*/ 1060341 w 2455575"/>
                    <a:gd name="connsiteY0" fmla="*/ 0 h 2584209"/>
                    <a:gd name="connsiteX1" fmla="*/ 2254396 w 2455575"/>
                    <a:gd name="connsiteY1" fmla="*/ 449831 h 2584209"/>
                    <a:gd name="connsiteX2" fmla="*/ 2455575 w 2455575"/>
                    <a:gd name="connsiteY2" fmla="*/ 1775804 h 2584209"/>
                    <a:gd name="connsiteX3" fmla="*/ 1412280 w 2455575"/>
                    <a:gd name="connsiteY3" fmla="*/ 2584209 h 2584209"/>
                    <a:gd name="connsiteX4" fmla="*/ 172206 w 2455575"/>
                    <a:gd name="connsiteY4" fmla="*/ 2060904 h 2584209"/>
                    <a:gd name="connsiteX5" fmla="*/ 0 w 2455575"/>
                    <a:gd name="connsiteY5" fmla="*/ 775660 h 2584209"/>
                    <a:gd name="connsiteX6" fmla="*/ 1060341 w 2455575"/>
                    <a:gd name="connsiteY6" fmla="*/ 0 h 2584209"/>
                    <a:gd name="connsiteX0" fmla="*/ 1042277 w 2455575"/>
                    <a:gd name="connsiteY0" fmla="*/ 0 h 2635690"/>
                    <a:gd name="connsiteX1" fmla="*/ 2254396 w 2455575"/>
                    <a:gd name="connsiteY1" fmla="*/ 501312 h 2635690"/>
                    <a:gd name="connsiteX2" fmla="*/ 2455575 w 2455575"/>
                    <a:gd name="connsiteY2" fmla="*/ 1827285 h 2635690"/>
                    <a:gd name="connsiteX3" fmla="*/ 1412280 w 2455575"/>
                    <a:gd name="connsiteY3" fmla="*/ 2635690 h 2635690"/>
                    <a:gd name="connsiteX4" fmla="*/ 172206 w 2455575"/>
                    <a:gd name="connsiteY4" fmla="*/ 2112385 h 2635690"/>
                    <a:gd name="connsiteX5" fmla="*/ 0 w 2455575"/>
                    <a:gd name="connsiteY5" fmla="*/ 827141 h 2635690"/>
                    <a:gd name="connsiteX6" fmla="*/ 1042277 w 2455575"/>
                    <a:gd name="connsiteY6" fmla="*/ 0 h 2635690"/>
                    <a:gd name="connsiteX0" fmla="*/ 1249311 w 2455575"/>
                    <a:gd name="connsiteY0" fmla="*/ 0 h 2627063"/>
                    <a:gd name="connsiteX1" fmla="*/ 2254396 w 2455575"/>
                    <a:gd name="connsiteY1" fmla="*/ 492685 h 2627063"/>
                    <a:gd name="connsiteX2" fmla="*/ 2455575 w 2455575"/>
                    <a:gd name="connsiteY2" fmla="*/ 1818658 h 2627063"/>
                    <a:gd name="connsiteX3" fmla="*/ 1412280 w 2455575"/>
                    <a:gd name="connsiteY3" fmla="*/ 2627063 h 2627063"/>
                    <a:gd name="connsiteX4" fmla="*/ 172206 w 2455575"/>
                    <a:gd name="connsiteY4" fmla="*/ 2103758 h 2627063"/>
                    <a:gd name="connsiteX5" fmla="*/ 0 w 2455575"/>
                    <a:gd name="connsiteY5" fmla="*/ 818514 h 2627063"/>
                    <a:gd name="connsiteX6" fmla="*/ 1249311 w 2455575"/>
                    <a:gd name="connsiteY6" fmla="*/ 0 h 2627063"/>
                    <a:gd name="connsiteX0" fmla="*/ 1171673 w 2377937"/>
                    <a:gd name="connsiteY0" fmla="*/ 0 h 2627063"/>
                    <a:gd name="connsiteX1" fmla="*/ 2176758 w 2377937"/>
                    <a:gd name="connsiteY1" fmla="*/ 492685 h 2627063"/>
                    <a:gd name="connsiteX2" fmla="*/ 2377937 w 2377937"/>
                    <a:gd name="connsiteY2" fmla="*/ 1818658 h 2627063"/>
                    <a:gd name="connsiteX3" fmla="*/ 1334642 w 2377937"/>
                    <a:gd name="connsiteY3" fmla="*/ 2627063 h 2627063"/>
                    <a:gd name="connsiteX4" fmla="*/ 94568 w 2377937"/>
                    <a:gd name="connsiteY4" fmla="*/ 2103758 h 2627063"/>
                    <a:gd name="connsiteX5" fmla="*/ 0 w 2377937"/>
                    <a:gd name="connsiteY5" fmla="*/ 576974 h 2627063"/>
                    <a:gd name="connsiteX6" fmla="*/ 1171673 w 2377937"/>
                    <a:gd name="connsiteY6" fmla="*/ 0 h 2627063"/>
                    <a:gd name="connsiteX0" fmla="*/ 1171996 w 2378260"/>
                    <a:gd name="connsiteY0" fmla="*/ 0 h 2627063"/>
                    <a:gd name="connsiteX1" fmla="*/ 2177081 w 2378260"/>
                    <a:gd name="connsiteY1" fmla="*/ 492685 h 2627063"/>
                    <a:gd name="connsiteX2" fmla="*/ 2378260 w 2378260"/>
                    <a:gd name="connsiteY2" fmla="*/ 1818658 h 2627063"/>
                    <a:gd name="connsiteX3" fmla="*/ 1334965 w 2378260"/>
                    <a:gd name="connsiteY3" fmla="*/ 2627063 h 2627063"/>
                    <a:gd name="connsiteX4" fmla="*/ 0 w 2378260"/>
                    <a:gd name="connsiteY4" fmla="*/ 2095132 h 2627063"/>
                    <a:gd name="connsiteX5" fmla="*/ 323 w 2378260"/>
                    <a:gd name="connsiteY5" fmla="*/ 576974 h 2627063"/>
                    <a:gd name="connsiteX6" fmla="*/ 1171996 w 2378260"/>
                    <a:gd name="connsiteY6" fmla="*/ 0 h 2627063"/>
                    <a:gd name="connsiteX0" fmla="*/ 1171996 w 2401368"/>
                    <a:gd name="connsiteY0" fmla="*/ 0 h 2627063"/>
                    <a:gd name="connsiteX1" fmla="*/ 2401368 w 2401368"/>
                    <a:gd name="connsiteY1" fmla="*/ 535817 h 2627063"/>
                    <a:gd name="connsiteX2" fmla="*/ 2378260 w 2401368"/>
                    <a:gd name="connsiteY2" fmla="*/ 1818658 h 2627063"/>
                    <a:gd name="connsiteX3" fmla="*/ 1334965 w 2401368"/>
                    <a:gd name="connsiteY3" fmla="*/ 2627063 h 2627063"/>
                    <a:gd name="connsiteX4" fmla="*/ 0 w 2401368"/>
                    <a:gd name="connsiteY4" fmla="*/ 2095132 h 2627063"/>
                    <a:gd name="connsiteX5" fmla="*/ 323 w 2401368"/>
                    <a:gd name="connsiteY5" fmla="*/ 576974 h 2627063"/>
                    <a:gd name="connsiteX6" fmla="*/ 1171996 w 2401368"/>
                    <a:gd name="connsiteY6" fmla="*/ 0 h 2627063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78260 w 2401368"/>
                    <a:gd name="connsiteY2" fmla="*/ 1887670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52381 w 2401368"/>
                    <a:gd name="connsiteY2" fmla="*/ 2215474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95513 w 2401368"/>
                    <a:gd name="connsiteY2" fmla="*/ 2206848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180622 w 2401368"/>
                    <a:gd name="connsiteY0" fmla="*/ 0 h 2765087"/>
                    <a:gd name="connsiteX1" fmla="*/ 2401368 w 2401368"/>
                    <a:gd name="connsiteY1" fmla="*/ 673841 h 2765087"/>
                    <a:gd name="connsiteX2" fmla="*/ 2395513 w 2401368"/>
                    <a:gd name="connsiteY2" fmla="*/ 2275860 h 2765087"/>
                    <a:gd name="connsiteX3" fmla="*/ 1334965 w 2401368"/>
                    <a:gd name="connsiteY3" fmla="*/ 2765087 h 2765087"/>
                    <a:gd name="connsiteX4" fmla="*/ 0 w 2401368"/>
                    <a:gd name="connsiteY4" fmla="*/ 2233156 h 2765087"/>
                    <a:gd name="connsiteX5" fmla="*/ 323 w 2401368"/>
                    <a:gd name="connsiteY5" fmla="*/ 714998 h 2765087"/>
                    <a:gd name="connsiteX6" fmla="*/ 1180622 w 2401368"/>
                    <a:gd name="connsiteY6" fmla="*/ 0 h 2765087"/>
                    <a:gd name="connsiteX0" fmla="*/ 1180622 w 2401368"/>
                    <a:gd name="connsiteY0" fmla="*/ 0 h 2868604"/>
                    <a:gd name="connsiteX1" fmla="*/ 2401368 w 2401368"/>
                    <a:gd name="connsiteY1" fmla="*/ 673841 h 2868604"/>
                    <a:gd name="connsiteX2" fmla="*/ 2395513 w 2401368"/>
                    <a:gd name="connsiteY2" fmla="*/ 2275860 h 2868604"/>
                    <a:gd name="connsiteX3" fmla="*/ 1274580 w 2401368"/>
                    <a:gd name="connsiteY3" fmla="*/ 2868604 h 2868604"/>
                    <a:gd name="connsiteX4" fmla="*/ 0 w 2401368"/>
                    <a:gd name="connsiteY4" fmla="*/ 2233156 h 2868604"/>
                    <a:gd name="connsiteX5" fmla="*/ 323 w 2401368"/>
                    <a:gd name="connsiteY5" fmla="*/ 714998 h 2868604"/>
                    <a:gd name="connsiteX6" fmla="*/ 1180622 w 2401368"/>
                    <a:gd name="connsiteY6" fmla="*/ 0 h 2868604"/>
                    <a:gd name="connsiteX0" fmla="*/ 1180622 w 2401368"/>
                    <a:gd name="connsiteY0" fmla="*/ 0 h 2773714"/>
                    <a:gd name="connsiteX1" fmla="*/ 2401368 w 2401368"/>
                    <a:gd name="connsiteY1" fmla="*/ 673841 h 2773714"/>
                    <a:gd name="connsiteX2" fmla="*/ 2395513 w 2401368"/>
                    <a:gd name="connsiteY2" fmla="*/ 2275860 h 2773714"/>
                    <a:gd name="connsiteX3" fmla="*/ 1274580 w 2401368"/>
                    <a:gd name="connsiteY3" fmla="*/ 2773714 h 2773714"/>
                    <a:gd name="connsiteX4" fmla="*/ 0 w 2401368"/>
                    <a:gd name="connsiteY4" fmla="*/ 2233156 h 2773714"/>
                    <a:gd name="connsiteX5" fmla="*/ 323 w 2401368"/>
                    <a:gd name="connsiteY5" fmla="*/ 714998 h 2773714"/>
                    <a:gd name="connsiteX6" fmla="*/ 1180622 w 2401368"/>
                    <a:gd name="connsiteY6" fmla="*/ 0 h 2773714"/>
                    <a:gd name="connsiteX0" fmla="*/ 1197875 w 2401368"/>
                    <a:gd name="connsiteY0" fmla="*/ 0 h 2670197"/>
                    <a:gd name="connsiteX1" fmla="*/ 2401368 w 2401368"/>
                    <a:gd name="connsiteY1" fmla="*/ 570324 h 2670197"/>
                    <a:gd name="connsiteX2" fmla="*/ 2395513 w 2401368"/>
                    <a:gd name="connsiteY2" fmla="*/ 2172343 h 2670197"/>
                    <a:gd name="connsiteX3" fmla="*/ 1274580 w 2401368"/>
                    <a:gd name="connsiteY3" fmla="*/ 2670197 h 2670197"/>
                    <a:gd name="connsiteX4" fmla="*/ 0 w 2401368"/>
                    <a:gd name="connsiteY4" fmla="*/ 2129639 h 2670197"/>
                    <a:gd name="connsiteX5" fmla="*/ 323 w 2401368"/>
                    <a:gd name="connsiteY5" fmla="*/ 611481 h 2670197"/>
                    <a:gd name="connsiteX6" fmla="*/ 1197875 w 2401368"/>
                    <a:gd name="connsiteY6" fmla="*/ 0 h 2670197"/>
                    <a:gd name="connsiteX0" fmla="*/ 1249633 w 2401368"/>
                    <a:gd name="connsiteY0" fmla="*/ 0 h 2652944"/>
                    <a:gd name="connsiteX1" fmla="*/ 2401368 w 2401368"/>
                    <a:gd name="connsiteY1" fmla="*/ 553071 h 2652944"/>
                    <a:gd name="connsiteX2" fmla="*/ 2395513 w 2401368"/>
                    <a:gd name="connsiteY2" fmla="*/ 2155090 h 2652944"/>
                    <a:gd name="connsiteX3" fmla="*/ 1274580 w 2401368"/>
                    <a:gd name="connsiteY3" fmla="*/ 2652944 h 2652944"/>
                    <a:gd name="connsiteX4" fmla="*/ 0 w 2401368"/>
                    <a:gd name="connsiteY4" fmla="*/ 2112386 h 2652944"/>
                    <a:gd name="connsiteX5" fmla="*/ 323 w 2401368"/>
                    <a:gd name="connsiteY5" fmla="*/ 594228 h 2652944"/>
                    <a:gd name="connsiteX6" fmla="*/ 1249633 w 2401368"/>
                    <a:gd name="connsiteY6" fmla="*/ 0 h 2652944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74580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14195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721956"/>
                    <a:gd name="connsiteX1" fmla="*/ 2401368 w 2401368"/>
                    <a:gd name="connsiteY1" fmla="*/ 544445 h 2721956"/>
                    <a:gd name="connsiteX2" fmla="*/ 2395513 w 2401368"/>
                    <a:gd name="connsiteY2" fmla="*/ 2146464 h 2721956"/>
                    <a:gd name="connsiteX3" fmla="*/ 1214195 w 2401368"/>
                    <a:gd name="connsiteY3" fmla="*/ 2721956 h 2721956"/>
                    <a:gd name="connsiteX4" fmla="*/ 0 w 2401368"/>
                    <a:gd name="connsiteY4" fmla="*/ 2103760 h 2721956"/>
                    <a:gd name="connsiteX5" fmla="*/ 323 w 2401368"/>
                    <a:gd name="connsiteY5" fmla="*/ 585602 h 2721956"/>
                    <a:gd name="connsiteX6" fmla="*/ 1215128 w 2401368"/>
                    <a:gd name="connsiteY6" fmla="*/ 0 h 2721956"/>
                    <a:gd name="connsiteX0" fmla="*/ 1215128 w 2401368"/>
                    <a:gd name="connsiteY0" fmla="*/ 0 h 2765088"/>
                    <a:gd name="connsiteX1" fmla="*/ 2401368 w 2401368"/>
                    <a:gd name="connsiteY1" fmla="*/ 544445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78260 w 2401368"/>
                    <a:gd name="connsiteY2" fmla="*/ 2155090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4500"/>
                    <a:gd name="connsiteY0" fmla="*/ 0 h 2765088"/>
                    <a:gd name="connsiteX1" fmla="*/ 2401368 w 2404500"/>
                    <a:gd name="connsiteY1" fmla="*/ 578951 h 2765088"/>
                    <a:gd name="connsiteX2" fmla="*/ 2404139 w 2404500"/>
                    <a:gd name="connsiteY2" fmla="*/ 2146464 h 2765088"/>
                    <a:gd name="connsiteX3" fmla="*/ 1205569 w 2404500"/>
                    <a:gd name="connsiteY3" fmla="*/ 2765088 h 2765088"/>
                    <a:gd name="connsiteX4" fmla="*/ 0 w 2404500"/>
                    <a:gd name="connsiteY4" fmla="*/ 2103760 h 2765088"/>
                    <a:gd name="connsiteX5" fmla="*/ 323 w 2404500"/>
                    <a:gd name="connsiteY5" fmla="*/ 585602 h 2765088"/>
                    <a:gd name="connsiteX6" fmla="*/ 1215128 w 2404500"/>
                    <a:gd name="connsiteY6" fmla="*/ 0 h 2765088"/>
                    <a:gd name="connsiteX0" fmla="*/ 1215128 w 2435874"/>
                    <a:gd name="connsiteY0" fmla="*/ 0 h 2765088"/>
                    <a:gd name="connsiteX1" fmla="*/ 2435874 w 2435874"/>
                    <a:gd name="connsiteY1" fmla="*/ 561698 h 2765088"/>
                    <a:gd name="connsiteX2" fmla="*/ 2404139 w 2435874"/>
                    <a:gd name="connsiteY2" fmla="*/ 2146464 h 2765088"/>
                    <a:gd name="connsiteX3" fmla="*/ 1205569 w 2435874"/>
                    <a:gd name="connsiteY3" fmla="*/ 2765088 h 2765088"/>
                    <a:gd name="connsiteX4" fmla="*/ 0 w 2435874"/>
                    <a:gd name="connsiteY4" fmla="*/ 2103760 h 2765088"/>
                    <a:gd name="connsiteX5" fmla="*/ 323 w 2435874"/>
                    <a:gd name="connsiteY5" fmla="*/ 585602 h 2765088"/>
                    <a:gd name="connsiteX6" fmla="*/ 1215128 w 2435874"/>
                    <a:gd name="connsiteY6" fmla="*/ 0 h 2765088"/>
                    <a:gd name="connsiteX0" fmla="*/ 1215128 w 2447443"/>
                    <a:gd name="connsiteY0" fmla="*/ 0 h 2765088"/>
                    <a:gd name="connsiteX1" fmla="*/ 2435874 w 2447443"/>
                    <a:gd name="connsiteY1" fmla="*/ 561698 h 2765088"/>
                    <a:gd name="connsiteX2" fmla="*/ 2447271 w 2447443"/>
                    <a:gd name="connsiteY2" fmla="*/ 2155090 h 2765088"/>
                    <a:gd name="connsiteX3" fmla="*/ 1205569 w 2447443"/>
                    <a:gd name="connsiteY3" fmla="*/ 2765088 h 2765088"/>
                    <a:gd name="connsiteX4" fmla="*/ 0 w 2447443"/>
                    <a:gd name="connsiteY4" fmla="*/ 2103760 h 2765088"/>
                    <a:gd name="connsiteX5" fmla="*/ 323 w 2447443"/>
                    <a:gd name="connsiteY5" fmla="*/ 585602 h 2765088"/>
                    <a:gd name="connsiteX6" fmla="*/ 1215128 w 2447443"/>
                    <a:gd name="connsiteY6" fmla="*/ 0 h 2765088"/>
                    <a:gd name="connsiteX0" fmla="*/ 1215128 w 2447513"/>
                    <a:gd name="connsiteY0" fmla="*/ 0 h 2765088"/>
                    <a:gd name="connsiteX1" fmla="*/ 2440636 w 2447513"/>
                    <a:gd name="connsiteY1" fmla="*/ 490261 h 2765088"/>
                    <a:gd name="connsiteX2" fmla="*/ 2447271 w 2447513"/>
                    <a:gd name="connsiteY2" fmla="*/ 2155090 h 2765088"/>
                    <a:gd name="connsiteX3" fmla="*/ 1205569 w 2447513"/>
                    <a:gd name="connsiteY3" fmla="*/ 2765088 h 2765088"/>
                    <a:gd name="connsiteX4" fmla="*/ 0 w 2447513"/>
                    <a:gd name="connsiteY4" fmla="*/ 2103760 h 2765088"/>
                    <a:gd name="connsiteX5" fmla="*/ 323 w 2447513"/>
                    <a:gd name="connsiteY5" fmla="*/ 585602 h 2765088"/>
                    <a:gd name="connsiteX6" fmla="*/ 1215128 w 2447513"/>
                    <a:gd name="connsiteY6" fmla="*/ 0 h 2765088"/>
                    <a:gd name="connsiteX0" fmla="*/ 1215128 w 2450161"/>
                    <a:gd name="connsiteY0" fmla="*/ 0 h 2765088"/>
                    <a:gd name="connsiteX1" fmla="*/ 2450161 w 2450161"/>
                    <a:gd name="connsiteY1" fmla="*/ 580748 h 2765088"/>
                    <a:gd name="connsiteX2" fmla="*/ 2447271 w 2450161"/>
                    <a:gd name="connsiteY2" fmla="*/ 2155090 h 2765088"/>
                    <a:gd name="connsiteX3" fmla="*/ 1205569 w 2450161"/>
                    <a:gd name="connsiteY3" fmla="*/ 2765088 h 2765088"/>
                    <a:gd name="connsiteX4" fmla="*/ 0 w 2450161"/>
                    <a:gd name="connsiteY4" fmla="*/ 2103760 h 2765088"/>
                    <a:gd name="connsiteX5" fmla="*/ 323 w 2450161"/>
                    <a:gd name="connsiteY5" fmla="*/ 585602 h 2765088"/>
                    <a:gd name="connsiteX6" fmla="*/ 1215128 w 2450161"/>
                    <a:gd name="connsiteY6" fmla="*/ 0 h 2765088"/>
                    <a:gd name="connsiteX0" fmla="*/ 1215128 w 2450161"/>
                    <a:gd name="connsiteY0" fmla="*/ 0 h 2755563"/>
                    <a:gd name="connsiteX1" fmla="*/ 2450161 w 2450161"/>
                    <a:gd name="connsiteY1" fmla="*/ 580748 h 2755563"/>
                    <a:gd name="connsiteX2" fmla="*/ 2447271 w 2450161"/>
                    <a:gd name="connsiteY2" fmla="*/ 2155090 h 2755563"/>
                    <a:gd name="connsiteX3" fmla="*/ 1181757 w 2450161"/>
                    <a:gd name="connsiteY3" fmla="*/ 2755563 h 2755563"/>
                    <a:gd name="connsiteX4" fmla="*/ 0 w 2450161"/>
                    <a:gd name="connsiteY4" fmla="*/ 2103760 h 2755563"/>
                    <a:gd name="connsiteX5" fmla="*/ 323 w 2450161"/>
                    <a:gd name="connsiteY5" fmla="*/ 585602 h 2755563"/>
                    <a:gd name="connsiteX6" fmla="*/ 1215128 w 2450161"/>
                    <a:gd name="connsiteY6" fmla="*/ 0 h 2755563"/>
                    <a:gd name="connsiteX0" fmla="*/ 1234178 w 2450161"/>
                    <a:gd name="connsiteY0" fmla="*/ 0 h 2712700"/>
                    <a:gd name="connsiteX1" fmla="*/ 2450161 w 2450161"/>
                    <a:gd name="connsiteY1" fmla="*/ 537885 h 2712700"/>
                    <a:gd name="connsiteX2" fmla="*/ 2447271 w 2450161"/>
                    <a:gd name="connsiteY2" fmla="*/ 2112227 h 2712700"/>
                    <a:gd name="connsiteX3" fmla="*/ 1181757 w 2450161"/>
                    <a:gd name="connsiteY3" fmla="*/ 2712700 h 2712700"/>
                    <a:gd name="connsiteX4" fmla="*/ 0 w 2450161"/>
                    <a:gd name="connsiteY4" fmla="*/ 2060897 h 2712700"/>
                    <a:gd name="connsiteX5" fmla="*/ 323 w 2450161"/>
                    <a:gd name="connsiteY5" fmla="*/ 542739 h 2712700"/>
                    <a:gd name="connsiteX6" fmla="*/ 1234178 w 2450161"/>
                    <a:gd name="connsiteY6" fmla="*/ 0 h 2712700"/>
                    <a:gd name="connsiteX0" fmla="*/ 1234178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34178 w 2450161"/>
                    <a:gd name="connsiteY6" fmla="*/ 0 h 2684125"/>
                    <a:gd name="connsiteX0" fmla="*/ 1267516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67516 w 2450161"/>
                    <a:gd name="connsiteY6" fmla="*/ 0 h 2684125"/>
                    <a:gd name="connsiteX0" fmla="*/ 1253228 w 2450161"/>
                    <a:gd name="connsiteY0" fmla="*/ 0 h 2831763"/>
                    <a:gd name="connsiteX1" fmla="*/ 2450161 w 2450161"/>
                    <a:gd name="connsiteY1" fmla="*/ 656948 h 2831763"/>
                    <a:gd name="connsiteX2" fmla="*/ 2447271 w 2450161"/>
                    <a:gd name="connsiteY2" fmla="*/ 2231290 h 2831763"/>
                    <a:gd name="connsiteX3" fmla="*/ 1181757 w 2450161"/>
                    <a:gd name="connsiteY3" fmla="*/ 2831763 h 2831763"/>
                    <a:gd name="connsiteX4" fmla="*/ 0 w 2450161"/>
                    <a:gd name="connsiteY4" fmla="*/ 2179960 h 2831763"/>
                    <a:gd name="connsiteX5" fmla="*/ 323 w 2450161"/>
                    <a:gd name="connsiteY5" fmla="*/ 661802 h 2831763"/>
                    <a:gd name="connsiteX6" fmla="*/ 1253228 w 2450161"/>
                    <a:gd name="connsiteY6" fmla="*/ 0 h 2831763"/>
                    <a:gd name="connsiteX0" fmla="*/ 1253228 w 2450161"/>
                    <a:gd name="connsiteY0" fmla="*/ 0 h 2879388"/>
                    <a:gd name="connsiteX1" fmla="*/ 2450161 w 2450161"/>
                    <a:gd name="connsiteY1" fmla="*/ 656948 h 2879388"/>
                    <a:gd name="connsiteX2" fmla="*/ 2447271 w 2450161"/>
                    <a:gd name="connsiteY2" fmla="*/ 2231290 h 2879388"/>
                    <a:gd name="connsiteX3" fmla="*/ 1181757 w 2450161"/>
                    <a:gd name="connsiteY3" fmla="*/ 2879388 h 2879388"/>
                    <a:gd name="connsiteX4" fmla="*/ 0 w 2450161"/>
                    <a:gd name="connsiteY4" fmla="*/ 2179960 h 2879388"/>
                    <a:gd name="connsiteX5" fmla="*/ 323 w 2450161"/>
                    <a:gd name="connsiteY5" fmla="*/ 661802 h 2879388"/>
                    <a:gd name="connsiteX6" fmla="*/ 1253228 w 2450161"/>
                    <a:gd name="connsiteY6" fmla="*/ 0 h 2879388"/>
                    <a:gd name="connsiteX0" fmla="*/ 1235975 w 2450161"/>
                    <a:gd name="connsiteY0" fmla="*/ 0 h 2844883"/>
                    <a:gd name="connsiteX1" fmla="*/ 2450161 w 2450161"/>
                    <a:gd name="connsiteY1" fmla="*/ 622443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87682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775872"/>
                    <a:gd name="connsiteX1" fmla="*/ 2450161 w 2450161"/>
                    <a:gd name="connsiteY1" fmla="*/ 613817 h 2775872"/>
                    <a:gd name="connsiteX2" fmla="*/ 2447271 w 2450161"/>
                    <a:gd name="connsiteY2" fmla="*/ 2127774 h 2775872"/>
                    <a:gd name="connsiteX3" fmla="*/ 1181757 w 2450161"/>
                    <a:gd name="connsiteY3" fmla="*/ 2775872 h 2775872"/>
                    <a:gd name="connsiteX4" fmla="*/ 0 w 2450161"/>
                    <a:gd name="connsiteY4" fmla="*/ 2076444 h 2775872"/>
                    <a:gd name="connsiteX5" fmla="*/ 323 w 2450161"/>
                    <a:gd name="connsiteY5" fmla="*/ 618671 h 2775872"/>
                    <a:gd name="connsiteX6" fmla="*/ 1235975 w 24501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455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963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93125 w 2462861"/>
                    <a:gd name="connsiteY0" fmla="*/ 0 h 2712372"/>
                    <a:gd name="connsiteX1" fmla="*/ 2462861 w 2462861"/>
                    <a:gd name="connsiteY1" fmla="*/ 632867 h 2712372"/>
                    <a:gd name="connsiteX2" fmla="*/ 2447271 w 2462861"/>
                    <a:gd name="connsiteY2" fmla="*/ 2064274 h 2712372"/>
                    <a:gd name="connsiteX3" fmla="*/ 1181757 w 2462861"/>
                    <a:gd name="connsiteY3" fmla="*/ 2712372 h 2712372"/>
                    <a:gd name="connsiteX4" fmla="*/ 0 w 2462861"/>
                    <a:gd name="connsiteY4" fmla="*/ 2012944 h 2712372"/>
                    <a:gd name="connsiteX5" fmla="*/ 323 w 2462861"/>
                    <a:gd name="connsiteY5" fmla="*/ 555171 h 2712372"/>
                    <a:gd name="connsiteX6" fmla="*/ 1293125 w 2462861"/>
                    <a:gd name="connsiteY6" fmla="*/ 0 h 2712372"/>
                    <a:gd name="connsiteX0" fmla="*/ 1293125 w 2462861"/>
                    <a:gd name="connsiteY0" fmla="*/ 0 h 2744122"/>
                    <a:gd name="connsiteX1" fmla="*/ 2462861 w 2462861"/>
                    <a:gd name="connsiteY1" fmla="*/ 664617 h 2744122"/>
                    <a:gd name="connsiteX2" fmla="*/ 2447271 w 2462861"/>
                    <a:gd name="connsiteY2" fmla="*/ 2096024 h 2744122"/>
                    <a:gd name="connsiteX3" fmla="*/ 1181757 w 2462861"/>
                    <a:gd name="connsiteY3" fmla="*/ 2744122 h 2744122"/>
                    <a:gd name="connsiteX4" fmla="*/ 0 w 2462861"/>
                    <a:gd name="connsiteY4" fmla="*/ 2044694 h 2744122"/>
                    <a:gd name="connsiteX5" fmla="*/ 323 w 2462861"/>
                    <a:gd name="connsiteY5" fmla="*/ 586921 h 2744122"/>
                    <a:gd name="connsiteX6" fmla="*/ 1293125 w 2462861"/>
                    <a:gd name="connsiteY6" fmla="*/ 0 h 2744122"/>
                    <a:gd name="connsiteX0" fmla="*/ 129312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293125 w 2456511"/>
                    <a:gd name="connsiteY6" fmla="*/ 0 h 2744122"/>
                    <a:gd name="connsiteX0" fmla="*/ 115977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159775 w 2456511"/>
                    <a:gd name="connsiteY6" fmla="*/ 0 h 274412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817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563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62861"/>
                    <a:gd name="connsiteY0" fmla="*/ 0 h 2750472"/>
                    <a:gd name="connsiteX1" fmla="*/ 2462861 w 2462861"/>
                    <a:gd name="connsiteY1" fmla="*/ 556667 h 2750472"/>
                    <a:gd name="connsiteX2" fmla="*/ 2447271 w 2462861"/>
                    <a:gd name="connsiteY2" fmla="*/ 2102374 h 2750472"/>
                    <a:gd name="connsiteX3" fmla="*/ 1156357 w 2462861"/>
                    <a:gd name="connsiteY3" fmla="*/ 2750472 h 2750472"/>
                    <a:gd name="connsiteX4" fmla="*/ 0 w 2462861"/>
                    <a:gd name="connsiteY4" fmla="*/ 2051044 h 2750472"/>
                    <a:gd name="connsiteX5" fmla="*/ 323 w 2462861"/>
                    <a:gd name="connsiteY5" fmla="*/ 593271 h 2750472"/>
                    <a:gd name="connsiteX6" fmla="*/ 1216925 w 2462861"/>
                    <a:gd name="connsiteY6" fmla="*/ 0 h 2750472"/>
                    <a:gd name="connsiteX0" fmla="*/ 12169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16925 w 2450161"/>
                    <a:gd name="connsiteY6" fmla="*/ 0 h 2750472"/>
                    <a:gd name="connsiteX0" fmla="*/ 1210575 w 2450161"/>
                    <a:gd name="connsiteY0" fmla="*/ 0 h 2642522"/>
                    <a:gd name="connsiteX1" fmla="*/ 2450161 w 2450161"/>
                    <a:gd name="connsiteY1" fmla="*/ 531267 h 2642522"/>
                    <a:gd name="connsiteX2" fmla="*/ 2447271 w 2450161"/>
                    <a:gd name="connsiteY2" fmla="*/ 1994424 h 2642522"/>
                    <a:gd name="connsiteX3" fmla="*/ 1156357 w 2450161"/>
                    <a:gd name="connsiteY3" fmla="*/ 2642522 h 2642522"/>
                    <a:gd name="connsiteX4" fmla="*/ 0 w 2450161"/>
                    <a:gd name="connsiteY4" fmla="*/ 1943094 h 2642522"/>
                    <a:gd name="connsiteX5" fmla="*/ 323 w 2450161"/>
                    <a:gd name="connsiteY5" fmla="*/ 485321 h 2642522"/>
                    <a:gd name="connsiteX6" fmla="*/ 1210575 w 2450161"/>
                    <a:gd name="connsiteY6" fmla="*/ 0 h 2642522"/>
                    <a:gd name="connsiteX0" fmla="*/ 1210575 w 2450161"/>
                    <a:gd name="connsiteY0" fmla="*/ 0 h 2788572"/>
                    <a:gd name="connsiteX1" fmla="*/ 2450161 w 2450161"/>
                    <a:gd name="connsiteY1" fmla="*/ 677317 h 2788572"/>
                    <a:gd name="connsiteX2" fmla="*/ 2447271 w 2450161"/>
                    <a:gd name="connsiteY2" fmla="*/ 2140474 h 2788572"/>
                    <a:gd name="connsiteX3" fmla="*/ 1156357 w 2450161"/>
                    <a:gd name="connsiteY3" fmla="*/ 2788572 h 2788572"/>
                    <a:gd name="connsiteX4" fmla="*/ 0 w 2450161"/>
                    <a:gd name="connsiteY4" fmla="*/ 2089144 h 2788572"/>
                    <a:gd name="connsiteX5" fmla="*/ 323 w 2450161"/>
                    <a:gd name="connsiteY5" fmla="*/ 631371 h 2788572"/>
                    <a:gd name="connsiteX6" fmla="*/ 1210575 w 2450161"/>
                    <a:gd name="connsiteY6" fmla="*/ 0 h 2788572"/>
                    <a:gd name="connsiteX0" fmla="*/ 1235975 w 2450161"/>
                    <a:gd name="connsiteY0" fmla="*/ 0 h 2737772"/>
                    <a:gd name="connsiteX1" fmla="*/ 2450161 w 2450161"/>
                    <a:gd name="connsiteY1" fmla="*/ 626517 h 2737772"/>
                    <a:gd name="connsiteX2" fmla="*/ 2447271 w 2450161"/>
                    <a:gd name="connsiteY2" fmla="*/ 2089674 h 2737772"/>
                    <a:gd name="connsiteX3" fmla="*/ 1156357 w 2450161"/>
                    <a:gd name="connsiteY3" fmla="*/ 2737772 h 2737772"/>
                    <a:gd name="connsiteX4" fmla="*/ 0 w 2450161"/>
                    <a:gd name="connsiteY4" fmla="*/ 2038344 h 2737772"/>
                    <a:gd name="connsiteX5" fmla="*/ 323 w 2450161"/>
                    <a:gd name="connsiteY5" fmla="*/ 580571 h 2737772"/>
                    <a:gd name="connsiteX6" fmla="*/ 1235975 w 2450161"/>
                    <a:gd name="connsiteY6" fmla="*/ 0 h 2737772"/>
                    <a:gd name="connsiteX0" fmla="*/ 12804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80425 w 2450161"/>
                    <a:gd name="connsiteY6" fmla="*/ 0 h 2750472"/>
                    <a:gd name="connsiteX0" fmla="*/ 13058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305825 w 2450161"/>
                    <a:gd name="connsiteY6" fmla="*/ 0 h 2750472"/>
                    <a:gd name="connsiteX0" fmla="*/ 1204225 w 2450161"/>
                    <a:gd name="connsiteY0" fmla="*/ 0 h 2756822"/>
                    <a:gd name="connsiteX1" fmla="*/ 2450161 w 2450161"/>
                    <a:gd name="connsiteY1" fmla="*/ 645567 h 2756822"/>
                    <a:gd name="connsiteX2" fmla="*/ 2447271 w 2450161"/>
                    <a:gd name="connsiteY2" fmla="*/ 2108724 h 2756822"/>
                    <a:gd name="connsiteX3" fmla="*/ 1156357 w 2450161"/>
                    <a:gd name="connsiteY3" fmla="*/ 2756822 h 2756822"/>
                    <a:gd name="connsiteX4" fmla="*/ 0 w 2450161"/>
                    <a:gd name="connsiteY4" fmla="*/ 2057394 h 2756822"/>
                    <a:gd name="connsiteX5" fmla="*/ 323 w 2450161"/>
                    <a:gd name="connsiteY5" fmla="*/ 599621 h 2756822"/>
                    <a:gd name="connsiteX6" fmla="*/ 1204225 w 2450161"/>
                    <a:gd name="connsiteY6" fmla="*/ 0 h 2756822"/>
                    <a:gd name="connsiteX0" fmla="*/ 1204225 w 2456511"/>
                    <a:gd name="connsiteY0" fmla="*/ 0 h 2756822"/>
                    <a:gd name="connsiteX1" fmla="*/ 2456511 w 2456511"/>
                    <a:gd name="connsiteY1" fmla="*/ 594767 h 2756822"/>
                    <a:gd name="connsiteX2" fmla="*/ 2447271 w 2456511"/>
                    <a:gd name="connsiteY2" fmla="*/ 2108724 h 2756822"/>
                    <a:gd name="connsiteX3" fmla="*/ 1156357 w 2456511"/>
                    <a:gd name="connsiteY3" fmla="*/ 2756822 h 2756822"/>
                    <a:gd name="connsiteX4" fmla="*/ 0 w 2456511"/>
                    <a:gd name="connsiteY4" fmla="*/ 2057394 h 2756822"/>
                    <a:gd name="connsiteX5" fmla="*/ 323 w 2456511"/>
                    <a:gd name="connsiteY5" fmla="*/ 599621 h 2756822"/>
                    <a:gd name="connsiteX6" fmla="*/ 1204225 w 2456511"/>
                    <a:gd name="connsiteY6" fmla="*/ 0 h 275682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323 w 2456511"/>
                    <a:gd name="connsiteY5" fmla="*/ 707571 h 2864772"/>
                    <a:gd name="connsiteX6" fmla="*/ 1235975 w 2456511"/>
                    <a:gd name="connsiteY6" fmla="*/ 0 h 286477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82873 w 2456511"/>
                    <a:gd name="connsiteY5" fmla="*/ 656771 h 2864772"/>
                    <a:gd name="connsiteX6" fmla="*/ 1235975 w 2456511"/>
                    <a:gd name="connsiteY6" fmla="*/ 0 h 2864772"/>
                    <a:gd name="connsiteX0" fmla="*/ 1153104 w 2373640"/>
                    <a:gd name="connsiteY0" fmla="*/ 0 h 2864772"/>
                    <a:gd name="connsiteX1" fmla="*/ 2373640 w 2373640"/>
                    <a:gd name="connsiteY1" fmla="*/ 702717 h 2864772"/>
                    <a:gd name="connsiteX2" fmla="*/ 2364400 w 2373640"/>
                    <a:gd name="connsiteY2" fmla="*/ 2216674 h 2864772"/>
                    <a:gd name="connsiteX3" fmla="*/ 1073486 w 2373640"/>
                    <a:gd name="connsiteY3" fmla="*/ 2864772 h 2864772"/>
                    <a:gd name="connsiteX4" fmla="*/ 6029 w 2373640"/>
                    <a:gd name="connsiteY4" fmla="*/ 1987544 h 2864772"/>
                    <a:gd name="connsiteX5" fmla="*/ 2 w 2373640"/>
                    <a:gd name="connsiteY5" fmla="*/ 656771 h 2864772"/>
                    <a:gd name="connsiteX6" fmla="*/ 1153104 w 2373640"/>
                    <a:gd name="connsiteY6" fmla="*/ 0 h 286477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64400 w 2373640"/>
                    <a:gd name="connsiteY2" fmla="*/ 22166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13600 w 2373640"/>
                    <a:gd name="connsiteY2" fmla="*/ 19880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13636"/>
                    <a:gd name="connsiteY0" fmla="*/ 0 h 2655222"/>
                    <a:gd name="connsiteX1" fmla="*/ 2240290 w 2313636"/>
                    <a:gd name="connsiteY1" fmla="*/ 721767 h 2655222"/>
                    <a:gd name="connsiteX2" fmla="*/ 2313600 w 2313636"/>
                    <a:gd name="connsiteY2" fmla="*/ 1988074 h 2655222"/>
                    <a:gd name="connsiteX3" fmla="*/ 1130636 w 2313636"/>
                    <a:gd name="connsiteY3" fmla="*/ 2655222 h 2655222"/>
                    <a:gd name="connsiteX4" fmla="*/ 6029 w 2313636"/>
                    <a:gd name="connsiteY4" fmla="*/ 1987544 h 2655222"/>
                    <a:gd name="connsiteX5" fmla="*/ 2 w 2313636"/>
                    <a:gd name="connsiteY5" fmla="*/ 656771 h 2655222"/>
                    <a:gd name="connsiteX6" fmla="*/ 1153104 w 2313636"/>
                    <a:gd name="connsiteY6" fmla="*/ 0 h 2655222"/>
                    <a:gd name="connsiteX0" fmla="*/ 1153104 w 2313790"/>
                    <a:gd name="connsiteY0" fmla="*/ 0 h 2655222"/>
                    <a:gd name="connsiteX1" fmla="*/ 2303790 w 2313790"/>
                    <a:gd name="connsiteY1" fmla="*/ 664617 h 2655222"/>
                    <a:gd name="connsiteX2" fmla="*/ 2313600 w 2313790"/>
                    <a:gd name="connsiteY2" fmla="*/ 1988074 h 2655222"/>
                    <a:gd name="connsiteX3" fmla="*/ 1130636 w 2313790"/>
                    <a:gd name="connsiteY3" fmla="*/ 2655222 h 2655222"/>
                    <a:gd name="connsiteX4" fmla="*/ 6029 w 2313790"/>
                    <a:gd name="connsiteY4" fmla="*/ 1987544 h 2655222"/>
                    <a:gd name="connsiteX5" fmla="*/ 2 w 2313790"/>
                    <a:gd name="connsiteY5" fmla="*/ 656771 h 2655222"/>
                    <a:gd name="connsiteX6" fmla="*/ 1153104 w 2313790"/>
                    <a:gd name="connsiteY6" fmla="*/ 0 h 2655222"/>
                    <a:gd name="connsiteX0" fmla="*/ 1153107 w 2313793"/>
                    <a:gd name="connsiteY0" fmla="*/ 0 h 2655222"/>
                    <a:gd name="connsiteX1" fmla="*/ 2303793 w 2313793"/>
                    <a:gd name="connsiteY1" fmla="*/ 664617 h 2655222"/>
                    <a:gd name="connsiteX2" fmla="*/ 2313603 w 2313793"/>
                    <a:gd name="connsiteY2" fmla="*/ 1988074 h 2655222"/>
                    <a:gd name="connsiteX3" fmla="*/ 1130639 w 2313793"/>
                    <a:gd name="connsiteY3" fmla="*/ 2655222 h 2655222"/>
                    <a:gd name="connsiteX4" fmla="*/ 1269 w 2313793"/>
                    <a:gd name="connsiteY4" fmla="*/ 1987544 h 2655222"/>
                    <a:gd name="connsiteX5" fmla="*/ 5 w 2313793"/>
                    <a:gd name="connsiteY5" fmla="*/ 656771 h 2655222"/>
                    <a:gd name="connsiteX6" fmla="*/ 1153107 w 2313793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87544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87544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92306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94688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4219 w 2314905"/>
                    <a:gd name="connsiteY0" fmla="*/ 0 h 2655222"/>
                    <a:gd name="connsiteX1" fmla="*/ 2304905 w 2314905"/>
                    <a:gd name="connsiteY1" fmla="*/ 664617 h 2655222"/>
                    <a:gd name="connsiteX2" fmla="*/ 2314715 w 2314905"/>
                    <a:gd name="connsiteY2" fmla="*/ 1988074 h 2655222"/>
                    <a:gd name="connsiteX3" fmla="*/ 1131751 w 2314905"/>
                    <a:gd name="connsiteY3" fmla="*/ 2655222 h 2655222"/>
                    <a:gd name="connsiteX4" fmla="*/ 0 w 2314905"/>
                    <a:gd name="connsiteY4" fmla="*/ 1994688 h 2655222"/>
                    <a:gd name="connsiteX5" fmla="*/ 1117 w 2314905"/>
                    <a:gd name="connsiteY5" fmla="*/ 656771 h 2655222"/>
                    <a:gd name="connsiteX6" fmla="*/ 1154219 w 2314905"/>
                    <a:gd name="connsiteY6" fmla="*/ 0 h 2655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4905" h="2655222">
                      <a:moveTo>
                        <a:pt x="1154219" y="0"/>
                      </a:moveTo>
                      <a:lnTo>
                        <a:pt x="2304905" y="664617"/>
                      </a:lnTo>
                      <a:cubicBezTo>
                        <a:pt x="2302953" y="1198623"/>
                        <a:pt x="2316667" y="1454068"/>
                        <a:pt x="2314715" y="1988074"/>
                      </a:cubicBezTo>
                      <a:lnTo>
                        <a:pt x="1131751" y="2655222"/>
                      </a:lnTo>
                      <a:lnTo>
                        <a:pt x="0" y="1994688"/>
                      </a:lnTo>
                      <a:cubicBezTo>
                        <a:pt x="108" y="1488635"/>
                        <a:pt x="1009" y="1162824"/>
                        <a:pt x="1117" y="656771"/>
                      </a:cubicBezTo>
                      <a:lnTo>
                        <a:pt x="1154219" y="0"/>
                      </a:lnTo>
                      <a:close/>
                    </a:path>
                  </a:pathLst>
                </a:custGeom>
                <a:solidFill>
                  <a:srgbClr val="407FDC">
                    <a:alpha val="31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t-BR"/>
                </a:p>
              </p:txBody>
            </p:sp>
            <p:sp>
              <p:nvSpPr>
                <p:cNvPr id="9" name="Retângulo 10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72162" y="758997"/>
                  <a:ext cx="4649777" cy="5330100"/>
                </a:xfrm>
                <a:custGeom>
                  <a:avLst/>
                  <a:gdLst>
                    <a:gd name="connsiteX0" fmla="*/ 0 w 1380240"/>
                    <a:gd name="connsiteY0" fmla="*/ 0 h 1700118"/>
                    <a:gd name="connsiteX1" fmla="*/ 1380240 w 1380240"/>
                    <a:gd name="connsiteY1" fmla="*/ 0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905089 w 1380240"/>
                    <a:gd name="connsiteY1" fmla="*/ 837434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0 w 1380240"/>
                    <a:gd name="connsiteY0" fmla="*/ 0 h 1700118"/>
                    <a:gd name="connsiteX1" fmla="*/ 1194055 w 1380240"/>
                    <a:gd name="connsiteY1" fmla="*/ 449831 h 1700118"/>
                    <a:gd name="connsiteX2" fmla="*/ 1380240 w 1380240"/>
                    <a:gd name="connsiteY2" fmla="*/ 1700118 h 1700118"/>
                    <a:gd name="connsiteX3" fmla="*/ 0 w 1380240"/>
                    <a:gd name="connsiteY3" fmla="*/ 1700118 h 1700118"/>
                    <a:gd name="connsiteX4" fmla="*/ 0 w 1380240"/>
                    <a:gd name="connsiteY4" fmla="*/ 0 h 1700118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0 w 2268375"/>
                    <a:gd name="connsiteY3" fmla="*/ 2060904 h 2060904"/>
                    <a:gd name="connsiteX4" fmla="*/ 888135 w 2268375"/>
                    <a:gd name="connsiteY4" fmla="*/ 0 h 2060904"/>
                    <a:gd name="connsiteX0" fmla="*/ 888135 w 2268375"/>
                    <a:gd name="connsiteY0" fmla="*/ 0 h 2060904"/>
                    <a:gd name="connsiteX1" fmla="*/ 2082190 w 2268375"/>
                    <a:gd name="connsiteY1" fmla="*/ 449831 h 2060904"/>
                    <a:gd name="connsiteX2" fmla="*/ 2268375 w 2268375"/>
                    <a:gd name="connsiteY2" fmla="*/ 1700118 h 2060904"/>
                    <a:gd name="connsiteX3" fmla="*/ 1351109 w 2268375"/>
                    <a:gd name="connsiteY3" fmla="*/ 1854305 h 2060904"/>
                    <a:gd name="connsiteX4" fmla="*/ 0 w 2268375"/>
                    <a:gd name="connsiteY4" fmla="*/ 2060904 h 2060904"/>
                    <a:gd name="connsiteX5" fmla="*/ 888135 w 2268375"/>
                    <a:gd name="connsiteY5" fmla="*/ 0 h 2060904"/>
                    <a:gd name="connsiteX0" fmla="*/ 888135 w 2268375"/>
                    <a:gd name="connsiteY0" fmla="*/ 0 h 2584209"/>
                    <a:gd name="connsiteX1" fmla="*/ 2082190 w 2268375"/>
                    <a:gd name="connsiteY1" fmla="*/ 449831 h 2584209"/>
                    <a:gd name="connsiteX2" fmla="*/ 2268375 w 2268375"/>
                    <a:gd name="connsiteY2" fmla="*/ 1700118 h 2584209"/>
                    <a:gd name="connsiteX3" fmla="*/ 1240074 w 2268375"/>
                    <a:gd name="connsiteY3" fmla="*/ 2584209 h 2584209"/>
                    <a:gd name="connsiteX4" fmla="*/ 0 w 2268375"/>
                    <a:gd name="connsiteY4" fmla="*/ 2060904 h 2584209"/>
                    <a:gd name="connsiteX5" fmla="*/ 888135 w 2268375"/>
                    <a:gd name="connsiteY5" fmla="*/ 0 h 2584209"/>
                    <a:gd name="connsiteX0" fmla="*/ 888135 w 2253880"/>
                    <a:gd name="connsiteY0" fmla="*/ 0 h 2584209"/>
                    <a:gd name="connsiteX1" fmla="*/ 2082190 w 2253880"/>
                    <a:gd name="connsiteY1" fmla="*/ 449831 h 2584209"/>
                    <a:gd name="connsiteX2" fmla="*/ 2253880 w 2253880"/>
                    <a:gd name="connsiteY2" fmla="*/ 1765914 h 2584209"/>
                    <a:gd name="connsiteX3" fmla="*/ 1240074 w 2253880"/>
                    <a:gd name="connsiteY3" fmla="*/ 2584209 h 2584209"/>
                    <a:gd name="connsiteX4" fmla="*/ 0 w 2253880"/>
                    <a:gd name="connsiteY4" fmla="*/ 2060904 h 2584209"/>
                    <a:gd name="connsiteX5" fmla="*/ 888135 w 2253880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888135 w 2283369"/>
                    <a:gd name="connsiteY5" fmla="*/ 0 h 2584209"/>
                    <a:gd name="connsiteX0" fmla="*/ 888135 w 2283369"/>
                    <a:gd name="connsiteY0" fmla="*/ 0 h 2584209"/>
                    <a:gd name="connsiteX1" fmla="*/ 2082190 w 2283369"/>
                    <a:gd name="connsiteY1" fmla="*/ 449831 h 2584209"/>
                    <a:gd name="connsiteX2" fmla="*/ 2283369 w 2283369"/>
                    <a:gd name="connsiteY2" fmla="*/ 1775804 h 2584209"/>
                    <a:gd name="connsiteX3" fmla="*/ 1240074 w 2283369"/>
                    <a:gd name="connsiteY3" fmla="*/ 2584209 h 2584209"/>
                    <a:gd name="connsiteX4" fmla="*/ 0 w 2283369"/>
                    <a:gd name="connsiteY4" fmla="*/ 2060904 h 2584209"/>
                    <a:gd name="connsiteX5" fmla="*/ 475015 w 2283369"/>
                    <a:gd name="connsiteY5" fmla="*/ 1005330 h 2584209"/>
                    <a:gd name="connsiteX6" fmla="*/ 888135 w 2283369"/>
                    <a:gd name="connsiteY6" fmla="*/ 0 h 2584209"/>
                    <a:gd name="connsiteX0" fmla="*/ 1060341 w 2455575"/>
                    <a:gd name="connsiteY0" fmla="*/ 0 h 2584209"/>
                    <a:gd name="connsiteX1" fmla="*/ 2254396 w 2455575"/>
                    <a:gd name="connsiteY1" fmla="*/ 449831 h 2584209"/>
                    <a:gd name="connsiteX2" fmla="*/ 2455575 w 2455575"/>
                    <a:gd name="connsiteY2" fmla="*/ 1775804 h 2584209"/>
                    <a:gd name="connsiteX3" fmla="*/ 1412280 w 2455575"/>
                    <a:gd name="connsiteY3" fmla="*/ 2584209 h 2584209"/>
                    <a:gd name="connsiteX4" fmla="*/ 172206 w 2455575"/>
                    <a:gd name="connsiteY4" fmla="*/ 2060904 h 2584209"/>
                    <a:gd name="connsiteX5" fmla="*/ 0 w 2455575"/>
                    <a:gd name="connsiteY5" fmla="*/ 775660 h 2584209"/>
                    <a:gd name="connsiteX6" fmla="*/ 1060341 w 2455575"/>
                    <a:gd name="connsiteY6" fmla="*/ 0 h 2584209"/>
                    <a:gd name="connsiteX0" fmla="*/ 1042277 w 2455575"/>
                    <a:gd name="connsiteY0" fmla="*/ 0 h 2635690"/>
                    <a:gd name="connsiteX1" fmla="*/ 2254396 w 2455575"/>
                    <a:gd name="connsiteY1" fmla="*/ 501312 h 2635690"/>
                    <a:gd name="connsiteX2" fmla="*/ 2455575 w 2455575"/>
                    <a:gd name="connsiteY2" fmla="*/ 1827285 h 2635690"/>
                    <a:gd name="connsiteX3" fmla="*/ 1412280 w 2455575"/>
                    <a:gd name="connsiteY3" fmla="*/ 2635690 h 2635690"/>
                    <a:gd name="connsiteX4" fmla="*/ 172206 w 2455575"/>
                    <a:gd name="connsiteY4" fmla="*/ 2112385 h 2635690"/>
                    <a:gd name="connsiteX5" fmla="*/ 0 w 2455575"/>
                    <a:gd name="connsiteY5" fmla="*/ 827141 h 2635690"/>
                    <a:gd name="connsiteX6" fmla="*/ 1042277 w 2455575"/>
                    <a:gd name="connsiteY6" fmla="*/ 0 h 2635690"/>
                    <a:gd name="connsiteX0" fmla="*/ 1249311 w 2455575"/>
                    <a:gd name="connsiteY0" fmla="*/ 0 h 2627063"/>
                    <a:gd name="connsiteX1" fmla="*/ 2254396 w 2455575"/>
                    <a:gd name="connsiteY1" fmla="*/ 492685 h 2627063"/>
                    <a:gd name="connsiteX2" fmla="*/ 2455575 w 2455575"/>
                    <a:gd name="connsiteY2" fmla="*/ 1818658 h 2627063"/>
                    <a:gd name="connsiteX3" fmla="*/ 1412280 w 2455575"/>
                    <a:gd name="connsiteY3" fmla="*/ 2627063 h 2627063"/>
                    <a:gd name="connsiteX4" fmla="*/ 172206 w 2455575"/>
                    <a:gd name="connsiteY4" fmla="*/ 2103758 h 2627063"/>
                    <a:gd name="connsiteX5" fmla="*/ 0 w 2455575"/>
                    <a:gd name="connsiteY5" fmla="*/ 818514 h 2627063"/>
                    <a:gd name="connsiteX6" fmla="*/ 1249311 w 2455575"/>
                    <a:gd name="connsiteY6" fmla="*/ 0 h 2627063"/>
                    <a:gd name="connsiteX0" fmla="*/ 1171673 w 2377937"/>
                    <a:gd name="connsiteY0" fmla="*/ 0 h 2627063"/>
                    <a:gd name="connsiteX1" fmla="*/ 2176758 w 2377937"/>
                    <a:gd name="connsiteY1" fmla="*/ 492685 h 2627063"/>
                    <a:gd name="connsiteX2" fmla="*/ 2377937 w 2377937"/>
                    <a:gd name="connsiteY2" fmla="*/ 1818658 h 2627063"/>
                    <a:gd name="connsiteX3" fmla="*/ 1334642 w 2377937"/>
                    <a:gd name="connsiteY3" fmla="*/ 2627063 h 2627063"/>
                    <a:gd name="connsiteX4" fmla="*/ 94568 w 2377937"/>
                    <a:gd name="connsiteY4" fmla="*/ 2103758 h 2627063"/>
                    <a:gd name="connsiteX5" fmla="*/ 0 w 2377937"/>
                    <a:gd name="connsiteY5" fmla="*/ 576974 h 2627063"/>
                    <a:gd name="connsiteX6" fmla="*/ 1171673 w 2377937"/>
                    <a:gd name="connsiteY6" fmla="*/ 0 h 2627063"/>
                    <a:gd name="connsiteX0" fmla="*/ 1171996 w 2378260"/>
                    <a:gd name="connsiteY0" fmla="*/ 0 h 2627063"/>
                    <a:gd name="connsiteX1" fmla="*/ 2177081 w 2378260"/>
                    <a:gd name="connsiteY1" fmla="*/ 492685 h 2627063"/>
                    <a:gd name="connsiteX2" fmla="*/ 2378260 w 2378260"/>
                    <a:gd name="connsiteY2" fmla="*/ 1818658 h 2627063"/>
                    <a:gd name="connsiteX3" fmla="*/ 1334965 w 2378260"/>
                    <a:gd name="connsiteY3" fmla="*/ 2627063 h 2627063"/>
                    <a:gd name="connsiteX4" fmla="*/ 0 w 2378260"/>
                    <a:gd name="connsiteY4" fmla="*/ 2095132 h 2627063"/>
                    <a:gd name="connsiteX5" fmla="*/ 323 w 2378260"/>
                    <a:gd name="connsiteY5" fmla="*/ 576974 h 2627063"/>
                    <a:gd name="connsiteX6" fmla="*/ 1171996 w 2378260"/>
                    <a:gd name="connsiteY6" fmla="*/ 0 h 2627063"/>
                    <a:gd name="connsiteX0" fmla="*/ 1171996 w 2401368"/>
                    <a:gd name="connsiteY0" fmla="*/ 0 h 2627063"/>
                    <a:gd name="connsiteX1" fmla="*/ 2401368 w 2401368"/>
                    <a:gd name="connsiteY1" fmla="*/ 535817 h 2627063"/>
                    <a:gd name="connsiteX2" fmla="*/ 2378260 w 2401368"/>
                    <a:gd name="connsiteY2" fmla="*/ 1818658 h 2627063"/>
                    <a:gd name="connsiteX3" fmla="*/ 1334965 w 2401368"/>
                    <a:gd name="connsiteY3" fmla="*/ 2627063 h 2627063"/>
                    <a:gd name="connsiteX4" fmla="*/ 0 w 2401368"/>
                    <a:gd name="connsiteY4" fmla="*/ 2095132 h 2627063"/>
                    <a:gd name="connsiteX5" fmla="*/ 323 w 2401368"/>
                    <a:gd name="connsiteY5" fmla="*/ 576974 h 2627063"/>
                    <a:gd name="connsiteX6" fmla="*/ 1171996 w 2401368"/>
                    <a:gd name="connsiteY6" fmla="*/ 0 h 2627063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78260 w 2401368"/>
                    <a:gd name="connsiteY2" fmla="*/ 1887670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52381 w 2401368"/>
                    <a:gd name="connsiteY2" fmla="*/ 2215474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258260 w 2401368"/>
                    <a:gd name="connsiteY0" fmla="*/ 0 h 2696075"/>
                    <a:gd name="connsiteX1" fmla="*/ 2401368 w 2401368"/>
                    <a:gd name="connsiteY1" fmla="*/ 604829 h 2696075"/>
                    <a:gd name="connsiteX2" fmla="*/ 2395513 w 2401368"/>
                    <a:gd name="connsiteY2" fmla="*/ 2206848 h 2696075"/>
                    <a:gd name="connsiteX3" fmla="*/ 1334965 w 2401368"/>
                    <a:gd name="connsiteY3" fmla="*/ 2696075 h 2696075"/>
                    <a:gd name="connsiteX4" fmla="*/ 0 w 2401368"/>
                    <a:gd name="connsiteY4" fmla="*/ 2164144 h 2696075"/>
                    <a:gd name="connsiteX5" fmla="*/ 323 w 2401368"/>
                    <a:gd name="connsiteY5" fmla="*/ 645986 h 2696075"/>
                    <a:gd name="connsiteX6" fmla="*/ 1258260 w 2401368"/>
                    <a:gd name="connsiteY6" fmla="*/ 0 h 2696075"/>
                    <a:gd name="connsiteX0" fmla="*/ 1180622 w 2401368"/>
                    <a:gd name="connsiteY0" fmla="*/ 0 h 2765087"/>
                    <a:gd name="connsiteX1" fmla="*/ 2401368 w 2401368"/>
                    <a:gd name="connsiteY1" fmla="*/ 673841 h 2765087"/>
                    <a:gd name="connsiteX2" fmla="*/ 2395513 w 2401368"/>
                    <a:gd name="connsiteY2" fmla="*/ 2275860 h 2765087"/>
                    <a:gd name="connsiteX3" fmla="*/ 1334965 w 2401368"/>
                    <a:gd name="connsiteY3" fmla="*/ 2765087 h 2765087"/>
                    <a:gd name="connsiteX4" fmla="*/ 0 w 2401368"/>
                    <a:gd name="connsiteY4" fmla="*/ 2233156 h 2765087"/>
                    <a:gd name="connsiteX5" fmla="*/ 323 w 2401368"/>
                    <a:gd name="connsiteY5" fmla="*/ 714998 h 2765087"/>
                    <a:gd name="connsiteX6" fmla="*/ 1180622 w 2401368"/>
                    <a:gd name="connsiteY6" fmla="*/ 0 h 2765087"/>
                    <a:gd name="connsiteX0" fmla="*/ 1180622 w 2401368"/>
                    <a:gd name="connsiteY0" fmla="*/ 0 h 2868604"/>
                    <a:gd name="connsiteX1" fmla="*/ 2401368 w 2401368"/>
                    <a:gd name="connsiteY1" fmla="*/ 673841 h 2868604"/>
                    <a:gd name="connsiteX2" fmla="*/ 2395513 w 2401368"/>
                    <a:gd name="connsiteY2" fmla="*/ 2275860 h 2868604"/>
                    <a:gd name="connsiteX3" fmla="*/ 1274580 w 2401368"/>
                    <a:gd name="connsiteY3" fmla="*/ 2868604 h 2868604"/>
                    <a:gd name="connsiteX4" fmla="*/ 0 w 2401368"/>
                    <a:gd name="connsiteY4" fmla="*/ 2233156 h 2868604"/>
                    <a:gd name="connsiteX5" fmla="*/ 323 w 2401368"/>
                    <a:gd name="connsiteY5" fmla="*/ 714998 h 2868604"/>
                    <a:gd name="connsiteX6" fmla="*/ 1180622 w 2401368"/>
                    <a:gd name="connsiteY6" fmla="*/ 0 h 2868604"/>
                    <a:gd name="connsiteX0" fmla="*/ 1180622 w 2401368"/>
                    <a:gd name="connsiteY0" fmla="*/ 0 h 2773714"/>
                    <a:gd name="connsiteX1" fmla="*/ 2401368 w 2401368"/>
                    <a:gd name="connsiteY1" fmla="*/ 673841 h 2773714"/>
                    <a:gd name="connsiteX2" fmla="*/ 2395513 w 2401368"/>
                    <a:gd name="connsiteY2" fmla="*/ 2275860 h 2773714"/>
                    <a:gd name="connsiteX3" fmla="*/ 1274580 w 2401368"/>
                    <a:gd name="connsiteY3" fmla="*/ 2773714 h 2773714"/>
                    <a:gd name="connsiteX4" fmla="*/ 0 w 2401368"/>
                    <a:gd name="connsiteY4" fmla="*/ 2233156 h 2773714"/>
                    <a:gd name="connsiteX5" fmla="*/ 323 w 2401368"/>
                    <a:gd name="connsiteY5" fmla="*/ 714998 h 2773714"/>
                    <a:gd name="connsiteX6" fmla="*/ 1180622 w 2401368"/>
                    <a:gd name="connsiteY6" fmla="*/ 0 h 2773714"/>
                    <a:gd name="connsiteX0" fmla="*/ 1197875 w 2401368"/>
                    <a:gd name="connsiteY0" fmla="*/ 0 h 2670197"/>
                    <a:gd name="connsiteX1" fmla="*/ 2401368 w 2401368"/>
                    <a:gd name="connsiteY1" fmla="*/ 570324 h 2670197"/>
                    <a:gd name="connsiteX2" fmla="*/ 2395513 w 2401368"/>
                    <a:gd name="connsiteY2" fmla="*/ 2172343 h 2670197"/>
                    <a:gd name="connsiteX3" fmla="*/ 1274580 w 2401368"/>
                    <a:gd name="connsiteY3" fmla="*/ 2670197 h 2670197"/>
                    <a:gd name="connsiteX4" fmla="*/ 0 w 2401368"/>
                    <a:gd name="connsiteY4" fmla="*/ 2129639 h 2670197"/>
                    <a:gd name="connsiteX5" fmla="*/ 323 w 2401368"/>
                    <a:gd name="connsiteY5" fmla="*/ 611481 h 2670197"/>
                    <a:gd name="connsiteX6" fmla="*/ 1197875 w 2401368"/>
                    <a:gd name="connsiteY6" fmla="*/ 0 h 2670197"/>
                    <a:gd name="connsiteX0" fmla="*/ 1249633 w 2401368"/>
                    <a:gd name="connsiteY0" fmla="*/ 0 h 2652944"/>
                    <a:gd name="connsiteX1" fmla="*/ 2401368 w 2401368"/>
                    <a:gd name="connsiteY1" fmla="*/ 553071 h 2652944"/>
                    <a:gd name="connsiteX2" fmla="*/ 2395513 w 2401368"/>
                    <a:gd name="connsiteY2" fmla="*/ 2155090 h 2652944"/>
                    <a:gd name="connsiteX3" fmla="*/ 1274580 w 2401368"/>
                    <a:gd name="connsiteY3" fmla="*/ 2652944 h 2652944"/>
                    <a:gd name="connsiteX4" fmla="*/ 0 w 2401368"/>
                    <a:gd name="connsiteY4" fmla="*/ 2112386 h 2652944"/>
                    <a:gd name="connsiteX5" fmla="*/ 323 w 2401368"/>
                    <a:gd name="connsiteY5" fmla="*/ 594228 h 2652944"/>
                    <a:gd name="connsiteX6" fmla="*/ 1249633 w 2401368"/>
                    <a:gd name="connsiteY6" fmla="*/ 0 h 2652944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74580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644318"/>
                    <a:gd name="connsiteX1" fmla="*/ 2401368 w 2401368"/>
                    <a:gd name="connsiteY1" fmla="*/ 544445 h 2644318"/>
                    <a:gd name="connsiteX2" fmla="*/ 2395513 w 2401368"/>
                    <a:gd name="connsiteY2" fmla="*/ 2146464 h 2644318"/>
                    <a:gd name="connsiteX3" fmla="*/ 1214195 w 2401368"/>
                    <a:gd name="connsiteY3" fmla="*/ 2644318 h 2644318"/>
                    <a:gd name="connsiteX4" fmla="*/ 0 w 2401368"/>
                    <a:gd name="connsiteY4" fmla="*/ 2103760 h 2644318"/>
                    <a:gd name="connsiteX5" fmla="*/ 323 w 2401368"/>
                    <a:gd name="connsiteY5" fmla="*/ 585602 h 2644318"/>
                    <a:gd name="connsiteX6" fmla="*/ 1215128 w 2401368"/>
                    <a:gd name="connsiteY6" fmla="*/ 0 h 2644318"/>
                    <a:gd name="connsiteX0" fmla="*/ 1215128 w 2401368"/>
                    <a:gd name="connsiteY0" fmla="*/ 0 h 2721956"/>
                    <a:gd name="connsiteX1" fmla="*/ 2401368 w 2401368"/>
                    <a:gd name="connsiteY1" fmla="*/ 544445 h 2721956"/>
                    <a:gd name="connsiteX2" fmla="*/ 2395513 w 2401368"/>
                    <a:gd name="connsiteY2" fmla="*/ 2146464 h 2721956"/>
                    <a:gd name="connsiteX3" fmla="*/ 1214195 w 2401368"/>
                    <a:gd name="connsiteY3" fmla="*/ 2721956 h 2721956"/>
                    <a:gd name="connsiteX4" fmla="*/ 0 w 2401368"/>
                    <a:gd name="connsiteY4" fmla="*/ 2103760 h 2721956"/>
                    <a:gd name="connsiteX5" fmla="*/ 323 w 2401368"/>
                    <a:gd name="connsiteY5" fmla="*/ 585602 h 2721956"/>
                    <a:gd name="connsiteX6" fmla="*/ 1215128 w 2401368"/>
                    <a:gd name="connsiteY6" fmla="*/ 0 h 2721956"/>
                    <a:gd name="connsiteX0" fmla="*/ 1215128 w 2401368"/>
                    <a:gd name="connsiteY0" fmla="*/ 0 h 2765088"/>
                    <a:gd name="connsiteX1" fmla="*/ 2401368 w 2401368"/>
                    <a:gd name="connsiteY1" fmla="*/ 544445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95513 w 2401368"/>
                    <a:gd name="connsiteY2" fmla="*/ 2146464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1368"/>
                    <a:gd name="connsiteY0" fmla="*/ 0 h 2765088"/>
                    <a:gd name="connsiteX1" fmla="*/ 2401368 w 2401368"/>
                    <a:gd name="connsiteY1" fmla="*/ 578951 h 2765088"/>
                    <a:gd name="connsiteX2" fmla="*/ 2378260 w 2401368"/>
                    <a:gd name="connsiteY2" fmla="*/ 2155090 h 2765088"/>
                    <a:gd name="connsiteX3" fmla="*/ 1205569 w 2401368"/>
                    <a:gd name="connsiteY3" fmla="*/ 2765088 h 2765088"/>
                    <a:gd name="connsiteX4" fmla="*/ 0 w 2401368"/>
                    <a:gd name="connsiteY4" fmla="*/ 2103760 h 2765088"/>
                    <a:gd name="connsiteX5" fmla="*/ 323 w 2401368"/>
                    <a:gd name="connsiteY5" fmla="*/ 585602 h 2765088"/>
                    <a:gd name="connsiteX6" fmla="*/ 1215128 w 2401368"/>
                    <a:gd name="connsiteY6" fmla="*/ 0 h 2765088"/>
                    <a:gd name="connsiteX0" fmla="*/ 1215128 w 2404500"/>
                    <a:gd name="connsiteY0" fmla="*/ 0 h 2765088"/>
                    <a:gd name="connsiteX1" fmla="*/ 2401368 w 2404500"/>
                    <a:gd name="connsiteY1" fmla="*/ 578951 h 2765088"/>
                    <a:gd name="connsiteX2" fmla="*/ 2404139 w 2404500"/>
                    <a:gd name="connsiteY2" fmla="*/ 2146464 h 2765088"/>
                    <a:gd name="connsiteX3" fmla="*/ 1205569 w 2404500"/>
                    <a:gd name="connsiteY3" fmla="*/ 2765088 h 2765088"/>
                    <a:gd name="connsiteX4" fmla="*/ 0 w 2404500"/>
                    <a:gd name="connsiteY4" fmla="*/ 2103760 h 2765088"/>
                    <a:gd name="connsiteX5" fmla="*/ 323 w 2404500"/>
                    <a:gd name="connsiteY5" fmla="*/ 585602 h 2765088"/>
                    <a:gd name="connsiteX6" fmla="*/ 1215128 w 2404500"/>
                    <a:gd name="connsiteY6" fmla="*/ 0 h 2765088"/>
                    <a:gd name="connsiteX0" fmla="*/ 1215128 w 2435874"/>
                    <a:gd name="connsiteY0" fmla="*/ 0 h 2765088"/>
                    <a:gd name="connsiteX1" fmla="*/ 2435874 w 2435874"/>
                    <a:gd name="connsiteY1" fmla="*/ 561698 h 2765088"/>
                    <a:gd name="connsiteX2" fmla="*/ 2404139 w 2435874"/>
                    <a:gd name="connsiteY2" fmla="*/ 2146464 h 2765088"/>
                    <a:gd name="connsiteX3" fmla="*/ 1205569 w 2435874"/>
                    <a:gd name="connsiteY3" fmla="*/ 2765088 h 2765088"/>
                    <a:gd name="connsiteX4" fmla="*/ 0 w 2435874"/>
                    <a:gd name="connsiteY4" fmla="*/ 2103760 h 2765088"/>
                    <a:gd name="connsiteX5" fmla="*/ 323 w 2435874"/>
                    <a:gd name="connsiteY5" fmla="*/ 585602 h 2765088"/>
                    <a:gd name="connsiteX6" fmla="*/ 1215128 w 2435874"/>
                    <a:gd name="connsiteY6" fmla="*/ 0 h 2765088"/>
                    <a:gd name="connsiteX0" fmla="*/ 1215128 w 2447443"/>
                    <a:gd name="connsiteY0" fmla="*/ 0 h 2765088"/>
                    <a:gd name="connsiteX1" fmla="*/ 2435874 w 2447443"/>
                    <a:gd name="connsiteY1" fmla="*/ 561698 h 2765088"/>
                    <a:gd name="connsiteX2" fmla="*/ 2447271 w 2447443"/>
                    <a:gd name="connsiteY2" fmla="*/ 2155090 h 2765088"/>
                    <a:gd name="connsiteX3" fmla="*/ 1205569 w 2447443"/>
                    <a:gd name="connsiteY3" fmla="*/ 2765088 h 2765088"/>
                    <a:gd name="connsiteX4" fmla="*/ 0 w 2447443"/>
                    <a:gd name="connsiteY4" fmla="*/ 2103760 h 2765088"/>
                    <a:gd name="connsiteX5" fmla="*/ 323 w 2447443"/>
                    <a:gd name="connsiteY5" fmla="*/ 585602 h 2765088"/>
                    <a:gd name="connsiteX6" fmla="*/ 1215128 w 2447443"/>
                    <a:gd name="connsiteY6" fmla="*/ 0 h 2765088"/>
                    <a:gd name="connsiteX0" fmla="*/ 1215128 w 2447513"/>
                    <a:gd name="connsiteY0" fmla="*/ 0 h 2765088"/>
                    <a:gd name="connsiteX1" fmla="*/ 2440636 w 2447513"/>
                    <a:gd name="connsiteY1" fmla="*/ 490261 h 2765088"/>
                    <a:gd name="connsiteX2" fmla="*/ 2447271 w 2447513"/>
                    <a:gd name="connsiteY2" fmla="*/ 2155090 h 2765088"/>
                    <a:gd name="connsiteX3" fmla="*/ 1205569 w 2447513"/>
                    <a:gd name="connsiteY3" fmla="*/ 2765088 h 2765088"/>
                    <a:gd name="connsiteX4" fmla="*/ 0 w 2447513"/>
                    <a:gd name="connsiteY4" fmla="*/ 2103760 h 2765088"/>
                    <a:gd name="connsiteX5" fmla="*/ 323 w 2447513"/>
                    <a:gd name="connsiteY5" fmla="*/ 585602 h 2765088"/>
                    <a:gd name="connsiteX6" fmla="*/ 1215128 w 2447513"/>
                    <a:gd name="connsiteY6" fmla="*/ 0 h 2765088"/>
                    <a:gd name="connsiteX0" fmla="*/ 1215128 w 2450161"/>
                    <a:gd name="connsiteY0" fmla="*/ 0 h 2765088"/>
                    <a:gd name="connsiteX1" fmla="*/ 2450161 w 2450161"/>
                    <a:gd name="connsiteY1" fmla="*/ 580748 h 2765088"/>
                    <a:gd name="connsiteX2" fmla="*/ 2447271 w 2450161"/>
                    <a:gd name="connsiteY2" fmla="*/ 2155090 h 2765088"/>
                    <a:gd name="connsiteX3" fmla="*/ 1205569 w 2450161"/>
                    <a:gd name="connsiteY3" fmla="*/ 2765088 h 2765088"/>
                    <a:gd name="connsiteX4" fmla="*/ 0 w 2450161"/>
                    <a:gd name="connsiteY4" fmla="*/ 2103760 h 2765088"/>
                    <a:gd name="connsiteX5" fmla="*/ 323 w 2450161"/>
                    <a:gd name="connsiteY5" fmla="*/ 585602 h 2765088"/>
                    <a:gd name="connsiteX6" fmla="*/ 1215128 w 2450161"/>
                    <a:gd name="connsiteY6" fmla="*/ 0 h 2765088"/>
                    <a:gd name="connsiteX0" fmla="*/ 1215128 w 2450161"/>
                    <a:gd name="connsiteY0" fmla="*/ 0 h 2755563"/>
                    <a:gd name="connsiteX1" fmla="*/ 2450161 w 2450161"/>
                    <a:gd name="connsiteY1" fmla="*/ 580748 h 2755563"/>
                    <a:gd name="connsiteX2" fmla="*/ 2447271 w 2450161"/>
                    <a:gd name="connsiteY2" fmla="*/ 2155090 h 2755563"/>
                    <a:gd name="connsiteX3" fmla="*/ 1181757 w 2450161"/>
                    <a:gd name="connsiteY3" fmla="*/ 2755563 h 2755563"/>
                    <a:gd name="connsiteX4" fmla="*/ 0 w 2450161"/>
                    <a:gd name="connsiteY4" fmla="*/ 2103760 h 2755563"/>
                    <a:gd name="connsiteX5" fmla="*/ 323 w 2450161"/>
                    <a:gd name="connsiteY5" fmla="*/ 585602 h 2755563"/>
                    <a:gd name="connsiteX6" fmla="*/ 1215128 w 2450161"/>
                    <a:gd name="connsiteY6" fmla="*/ 0 h 2755563"/>
                    <a:gd name="connsiteX0" fmla="*/ 1234178 w 2450161"/>
                    <a:gd name="connsiteY0" fmla="*/ 0 h 2712700"/>
                    <a:gd name="connsiteX1" fmla="*/ 2450161 w 2450161"/>
                    <a:gd name="connsiteY1" fmla="*/ 537885 h 2712700"/>
                    <a:gd name="connsiteX2" fmla="*/ 2447271 w 2450161"/>
                    <a:gd name="connsiteY2" fmla="*/ 2112227 h 2712700"/>
                    <a:gd name="connsiteX3" fmla="*/ 1181757 w 2450161"/>
                    <a:gd name="connsiteY3" fmla="*/ 2712700 h 2712700"/>
                    <a:gd name="connsiteX4" fmla="*/ 0 w 2450161"/>
                    <a:gd name="connsiteY4" fmla="*/ 2060897 h 2712700"/>
                    <a:gd name="connsiteX5" fmla="*/ 323 w 2450161"/>
                    <a:gd name="connsiteY5" fmla="*/ 542739 h 2712700"/>
                    <a:gd name="connsiteX6" fmla="*/ 1234178 w 2450161"/>
                    <a:gd name="connsiteY6" fmla="*/ 0 h 2712700"/>
                    <a:gd name="connsiteX0" fmla="*/ 1234178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34178 w 2450161"/>
                    <a:gd name="connsiteY6" fmla="*/ 0 h 2684125"/>
                    <a:gd name="connsiteX0" fmla="*/ 1267516 w 2450161"/>
                    <a:gd name="connsiteY0" fmla="*/ 0 h 2684125"/>
                    <a:gd name="connsiteX1" fmla="*/ 2450161 w 2450161"/>
                    <a:gd name="connsiteY1" fmla="*/ 509310 h 2684125"/>
                    <a:gd name="connsiteX2" fmla="*/ 2447271 w 2450161"/>
                    <a:gd name="connsiteY2" fmla="*/ 2083652 h 2684125"/>
                    <a:gd name="connsiteX3" fmla="*/ 1181757 w 2450161"/>
                    <a:gd name="connsiteY3" fmla="*/ 2684125 h 2684125"/>
                    <a:gd name="connsiteX4" fmla="*/ 0 w 2450161"/>
                    <a:gd name="connsiteY4" fmla="*/ 2032322 h 2684125"/>
                    <a:gd name="connsiteX5" fmla="*/ 323 w 2450161"/>
                    <a:gd name="connsiteY5" fmla="*/ 514164 h 2684125"/>
                    <a:gd name="connsiteX6" fmla="*/ 1267516 w 2450161"/>
                    <a:gd name="connsiteY6" fmla="*/ 0 h 2684125"/>
                    <a:gd name="connsiteX0" fmla="*/ 1253228 w 2450161"/>
                    <a:gd name="connsiteY0" fmla="*/ 0 h 2831763"/>
                    <a:gd name="connsiteX1" fmla="*/ 2450161 w 2450161"/>
                    <a:gd name="connsiteY1" fmla="*/ 656948 h 2831763"/>
                    <a:gd name="connsiteX2" fmla="*/ 2447271 w 2450161"/>
                    <a:gd name="connsiteY2" fmla="*/ 2231290 h 2831763"/>
                    <a:gd name="connsiteX3" fmla="*/ 1181757 w 2450161"/>
                    <a:gd name="connsiteY3" fmla="*/ 2831763 h 2831763"/>
                    <a:gd name="connsiteX4" fmla="*/ 0 w 2450161"/>
                    <a:gd name="connsiteY4" fmla="*/ 2179960 h 2831763"/>
                    <a:gd name="connsiteX5" fmla="*/ 323 w 2450161"/>
                    <a:gd name="connsiteY5" fmla="*/ 661802 h 2831763"/>
                    <a:gd name="connsiteX6" fmla="*/ 1253228 w 2450161"/>
                    <a:gd name="connsiteY6" fmla="*/ 0 h 2831763"/>
                    <a:gd name="connsiteX0" fmla="*/ 1253228 w 2450161"/>
                    <a:gd name="connsiteY0" fmla="*/ 0 h 2879388"/>
                    <a:gd name="connsiteX1" fmla="*/ 2450161 w 2450161"/>
                    <a:gd name="connsiteY1" fmla="*/ 656948 h 2879388"/>
                    <a:gd name="connsiteX2" fmla="*/ 2447271 w 2450161"/>
                    <a:gd name="connsiteY2" fmla="*/ 2231290 h 2879388"/>
                    <a:gd name="connsiteX3" fmla="*/ 1181757 w 2450161"/>
                    <a:gd name="connsiteY3" fmla="*/ 2879388 h 2879388"/>
                    <a:gd name="connsiteX4" fmla="*/ 0 w 2450161"/>
                    <a:gd name="connsiteY4" fmla="*/ 2179960 h 2879388"/>
                    <a:gd name="connsiteX5" fmla="*/ 323 w 2450161"/>
                    <a:gd name="connsiteY5" fmla="*/ 661802 h 2879388"/>
                    <a:gd name="connsiteX6" fmla="*/ 1253228 w 2450161"/>
                    <a:gd name="connsiteY6" fmla="*/ 0 h 2879388"/>
                    <a:gd name="connsiteX0" fmla="*/ 1235975 w 2450161"/>
                    <a:gd name="connsiteY0" fmla="*/ 0 h 2844883"/>
                    <a:gd name="connsiteX1" fmla="*/ 2450161 w 2450161"/>
                    <a:gd name="connsiteY1" fmla="*/ 622443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27297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844883"/>
                    <a:gd name="connsiteX1" fmla="*/ 2450161 w 2450161"/>
                    <a:gd name="connsiteY1" fmla="*/ 682828 h 2844883"/>
                    <a:gd name="connsiteX2" fmla="*/ 2447271 w 2450161"/>
                    <a:gd name="connsiteY2" fmla="*/ 2196785 h 2844883"/>
                    <a:gd name="connsiteX3" fmla="*/ 1181757 w 2450161"/>
                    <a:gd name="connsiteY3" fmla="*/ 2844883 h 2844883"/>
                    <a:gd name="connsiteX4" fmla="*/ 0 w 2450161"/>
                    <a:gd name="connsiteY4" fmla="*/ 2145455 h 2844883"/>
                    <a:gd name="connsiteX5" fmla="*/ 323 w 2450161"/>
                    <a:gd name="connsiteY5" fmla="*/ 687682 h 2844883"/>
                    <a:gd name="connsiteX6" fmla="*/ 1235975 w 2450161"/>
                    <a:gd name="connsiteY6" fmla="*/ 0 h 2844883"/>
                    <a:gd name="connsiteX0" fmla="*/ 1235975 w 2450161"/>
                    <a:gd name="connsiteY0" fmla="*/ 0 h 2775872"/>
                    <a:gd name="connsiteX1" fmla="*/ 2450161 w 2450161"/>
                    <a:gd name="connsiteY1" fmla="*/ 613817 h 2775872"/>
                    <a:gd name="connsiteX2" fmla="*/ 2447271 w 2450161"/>
                    <a:gd name="connsiteY2" fmla="*/ 2127774 h 2775872"/>
                    <a:gd name="connsiteX3" fmla="*/ 1181757 w 2450161"/>
                    <a:gd name="connsiteY3" fmla="*/ 2775872 h 2775872"/>
                    <a:gd name="connsiteX4" fmla="*/ 0 w 2450161"/>
                    <a:gd name="connsiteY4" fmla="*/ 2076444 h 2775872"/>
                    <a:gd name="connsiteX5" fmla="*/ 323 w 2450161"/>
                    <a:gd name="connsiteY5" fmla="*/ 618671 h 2775872"/>
                    <a:gd name="connsiteX6" fmla="*/ 1235975 w 24501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455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35975 w 2462861"/>
                    <a:gd name="connsiteY0" fmla="*/ 0 h 2775872"/>
                    <a:gd name="connsiteX1" fmla="*/ 2462861 w 2462861"/>
                    <a:gd name="connsiteY1" fmla="*/ 696367 h 2775872"/>
                    <a:gd name="connsiteX2" fmla="*/ 2447271 w 2462861"/>
                    <a:gd name="connsiteY2" fmla="*/ 2127774 h 2775872"/>
                    <a:gd name="connsiteX3" fmla="*/ 1181757 w 2462861"/>
                    <a:gd name="connsiteY3" fmla="*/ 2775872 h 2775872"/>
                    <a:gd name="connsiteX4" fmla="*/ 0 w 2462861"/>
                    <a:gd name="connsiteY4" fmla="*/ 2076444 h 2775872"/>
                    <a:gd name="connsiteX5" fmla="*/ 323 w 2462861"/>
                    <a:gd name="connsiteY5" fmla="*/ 618671 h 2775872"/>
                    <a:gd name="connsiteX6" fmla="*/ 1235975 w 2462861"/>
                    <a:gd name="connsiteY6" fmla="*/ 0 h 2775872"/>
                    <a:gd name="connsiteX0" fmla="*/ 1293125 w 2462861"/>
                    <a:gd name="connsiteY0" fmla="*/ 0 h 2712372"/>
                    <a:gd name="connsiteX1" fmla="*/ 2462861 w 2462861"/>
                    <a:gd name="connsiteY1" fmla="*/ 632867 h 2712372"/>
                    <a:gd name="connsiteX2" fmla="*/ 2447271 w 2462861"/>
                    <a:gd name="connsiteY2" fmla="*/ 2064274 h 2712372"/>
                    <a:gd name="connsiteX3" fmla="*/ 1181757 w 2462861"/>
                    <a:gd name="connsiteY3" fmla="*/ 2712372 h 2712372"/>
                    <a:gd name="connsiteX4" fmla="*/ 0 w 2462861"/>
                    <a:gd name="connsiteY4" fmla="*/ 2012944 h 2712372"/>
                    <a:gd name="connsiteX5" fmla="*/ 323 w 2462861"/>
                    <a:gd name="connsiteY5" fmla="*/ 555171 h 2712372"/>
                    <a:gd name="connsiteX6" fmla="*/ 1293125 w 2462861"/>
                    <a:gd name="connsiteY6" fmla="*/ 0 h 2712372"/>
                    <a:gd name="connsiteX0" fmla="*/ 1293125 w 2462861"/>
                    <a:gd name="connsiteY0" fmla="*/ 0 h 2744122"/>
                    <a:gd name="connsiteX1" fmla="*/ 2462861 w 2462861"/>
                    <a:gd name="connsiteY1" fmla="*/ 664617 h 2744122"/>
                    <a:gd name="connsiteX2" fmla="*/ 2447271 w 2462861"/>
                    <a:gd name="connsiteY2" fmla="*/ 2096024 h 2744122"/>
                    <a:gd name="connsiteX3" fmla="*/ 1181757 w 2462861"/>
                    <a:gd name="connsiteY3" fmla="*/ 2744122 h 2744122"/>
                    <a:gd name="connsiteX4" fmla="*/ 0 w 2462861"/>
                    <a:gd name="connsiteY4" fmla="*/ 2044694 h 2744122"/>
                    <a:gd name="connsiteX5" fmla="*/ 323 w 2462861"/>
                    <a:gd name="connsiteY5" fmla="*/ 586921 h 2744122"/>
                    <a:gd name="connsiteX6" fmla="*/ 1293125 w 2462861"/>
                    <a:gd name="connsiteY6" fmla="*/ 0 h 2744122"/>
                    <a:gd name="connsiteX0" fmla="*/ 129312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293125 w 2456511"/>
                    <a:gd name="connsiteY6" fmla="*/ 0 h 2744122"/>
                    <a:gd name="connsiteX0" fmla="*/ 1159775 w 2456511"/>
                    <a:gd name="connsiteY0" fmla="*/ 0 h 2744122"/>
                    <a:gd name="connsiteX1" fmla="*/ 2456511 w 2456511"/>
                    <a:gd name="connsiteY1" fmla="*/ 582067 h 2744122"/>
                    <a:gd name="connsiteX2" fmla="*/ 2447271 w 2456511"/>
                    <a:gd name="connsiteY2" fmla="*/ 2096024 h 2744122"/>
                    <a:gd name="connsiteX3" fmla="*/ 1181757 w 2456511"/>
                    <a:gd name="connsiteY3" fmla="*/ 2744122 h 2744122"/>
                    <a:gd name="connsiteX4" fmla="*/ 0 w 2456511"/>
                    <a:gd name="connsiteY4" fmla="*/ 2044694 h 2744122"/>
                    <a:gd name="connsiteX5" fmla="*/ 323 w 2456511"/>
                    <a:gd name="connsiteY5" fmla="*/ 586921 h 2744122"/>
                    <a:gd name="connsiteX6" fmla="*/ 1159775 w 2456511"/>
                    <a:gd name="connsiteY6" fmla="*/ 0 h 274412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817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56511"/>
                    <a:gd name="connsiteY0" fmla="*/ 0 h 2750472"/>
                    <a:gd name="connsiteX1" fmla="*/ 2456511 w 2456511"/>
                    <a:gd name="connsiteY1" fmla="*/ 588417 h 2750472"/>
                    <a:gd name="connsiteX2" fmla="*/ 2447271 w 2456511"/>
                    <a:gd name="connsiteY2" fmla="*/ 2102374 h 2750472"/>
                    <a:gd name="connsiteX3" fmla="*/ 1156357 w 2456511"/>
                    <a:gd name="connsiteY3" fmla="*/ 2750472 h 2750472"/>
                    <a:gd name="connsiteX4" fmla="*/ 0 w 2456511"/>
                    <a:gd name="connsiteY4" fmla="*/ 2051044 h 2750472"/>
                    <a:gd name="connsiteX5" fmla="*/ 323 w 2456511"/>
                    <a:gd name="connsiteY5" fmla="*/ 593271 h 2750472"/>
                    <a:gd name="connsiteX6" fmla="*/ 1216925 w 2456511"/>
                    <a:gd name="connsiteY6" fmla="*/ 0 h 2750472"/>
                    <a:gd name="connsiteX0" fmla="*/ 1216925 w 2462861"/>
                    <a:gd name="connsiteY0" fmla="*/ 0 h 2750472"/>
                    <a:gd name="connsiteX1" fmla="*/ 2462861 w 2462861"/>
                    <a:gd name="connsiteY1" fmla="*/ 556667 h 2750472"/>
                    <a:gd name="connsiteX2" fmla="*/ 2447271 w 2462861"/>
                    <a:gd name="connsiteY2" fmla="*/ 2102374 h 2750472"/>
                    <a:gd name="connsiteX3" fmla="*/ 1156357 w 2462861"/>
                    <a:gd name="connsiteY3" fmla="*/ 2750472 h 2750472"/>
                    <a:gd name="connsiteX4" fmla="*/ 0 w 2462861"/>
                    <a:gd name="connsiteY4" fmla="*/ 2051044 h 2750472"/>
                    <a:gd name="connsiteX5" fmla="*/ 323 w 2462861"/>
                    <a:gd name="connsiteY5" fmla="*/ 593271 h 2750472"/>
                    <a:gd name="connsiteX6" fmla="*/ 1216925 w 2462861"/>
                    <a:gd name="connsiteY6" fmla="*/ 0 h 2750472"/>
                    <a:gd name="connsiteX0" fmla="*/ 12169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16925 w 2450161"/>
                    <a:gd name="connsiteY6" fmla="*/ 0 h 2750472"/>
                    <a:gd name="connsiteX0" fmla="*/ 1210575 w 2450161"/>
                    <a:gd name="connsiteY0" fmla="*/ 0 h 2642522"/>
                    <a:gd name="connsiteX1" fmla="*/ 2450161 w 2450161"/>
                    <a:gd name="connsiteY1" fmla="*/ 531267 h 2642522"/>
                    <a:gd name="connsiteX2" fmla="*/ 2447271 w 2450161"/>
                    <a:gd name="connsiteY2" fmla="*/ 1994424 h 2642522"/>
                    <a:gd name="connsiteX3" fmla="*/ 1156357 w 2450161"/>
                    <a:gd name="connsiteY3" fmla="*/ 2642522 h 2642522"/>
                    <a:gd name="connsiteX4" fmla="*/ 0 w 2450161"/>
                    <a:gd name="connsiteY4" fmla="*/ 1943094 h 2642522"/>
                    <a:gd name="connsiteX5" fmla="*/ 323 w 2450161"/>
                    <a:gd name="connsiteY5" fmla="*/ 485321 h 2642522"/>
                    <a:gd name="connsiteX6" fmla="*/ 1210575 w 2450161"/>
                    <a:gd name="connsiteY6" fmla="*/ 0 h 2642522"/>
                    <a:gd name="connsiteX0" fmla="*/ 1210575 w 2450161"/>
                    <a:gd name="connsiteY0" fmla="*/ 0 h 2788572"/>
                    <a:gd name="connsiteX1" fmla="*/ 2450161 w 2450161"/>
                    <a:gd name="connsiteY1" fmla="*/ 677317 h 2788572"/>
                    <a:gd name="connsiteX2" fmla="*/ 2447271 w 2450161"/>
                    <a:gd name="connsiteY2" fmla="*/ 2140474 h 2788572"/>
                    <a:gd name="connsiteX3" fmla="*/ 1156357 w 2450161"/>
                    <a:gd name="connsiteY3" fmla="*/ 2788572 h 2788572"/>
                    <a:gd name="connsiteX4" fmla="*/ 0 w 2450161"/>
                    <a:gd name="connsiteY4" fmla="*/ 2089144 h 2788572"/>
                    <a:gd name="connsiteX5" fmla="*/ 323 w 2450161"/>
                    <a:gd name="connsiteY5" fmla="*/ 631371 h 2788572"/>
                    <a:gd name="connsiteX6" fmla="*/ 1210575 w 2450161"/>
                    <a:gd name="connsiteY6" fmla="*/ 0 h 2788572"/>
                    <a:gd name="connsiteX0" fmla="*/ 1235975 w 2450161"/>
                    <a:gd name="connsiteY0" fmla="*/ 0 h 2737772"/>
                    <a:gd name="connsiteX1" fmla="*/ 2450161 w 2450161"/>
                    <a:gd name="connsiteY1" fmla="*/ 626517 h 2737772"/>
                    <a:gd name="connsiteX2" fmla="*/ 2447271 w 2450161"/>
                    <a:gd name="connsiteY2" fmla="*/ 2089674 h 2737772"/>
                    <a:gd name="connsiteX3" fmla="*/ 1156357 w 2450161"/>
                    <a:gd name="connsiteY3" fmla="*/ 2737772 h 2737772"/>
                    <a:gd name="connsiteX4" fmla="*/ 0 w 2450161"/>
                    <a:gd name="connsiteY4" fmla="*/ 2038344 h 2737772"/>
                    <a:gd name="connsiteX5" fmla="*/ 323 w 2450161"/>
                    <a:gd name="connsiteY5" fmla="*/ 580571 h 2737772"/>
                    <a:gd name="connsiteX6" fmla="*/ 1235975 w 2450161"/>
                    <a:gd name="connsiteY6" fmla="*/ 0 h 2737772"/>
                    <a:gd name="connsiteX0" fmla="*/ 12804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280425 w 2450161"/>
                    <a:gd name="connsiteY6" fmla="*/ 0 h 2750472"/>
                    <a:gd name="connsiteX0" fmla="*/ 1305825 w 2450161"/>
                    <a:gd name="connsiteY0" fmla="*/ 0 h 2750472"/>
                    <a:gd name="connsiteX1" fmla="*/ 2450161 w 2450161"/>
                    <a:gd name="connsiteY1" fmla="*/ 639217 h 2750472"/>
                    <a:gd name="connsiteX2" fmla="*/ 2447271 w 2450161"/>
                    <a:gd name="connsiteY2" fmla="*/ 2102374 h 2750472"/>
                    <a:gd name="connsiteX3" fmla="*/ 1156357 w 2450161"/>
                    <a:gd name="connsiteY3" fmla="*/ 2750472 h 2750472"/>
                    <a:gd name="connsiteX4" fmla="*/ 0 w 2450161"/>
                    <a:gd name="connsiteY4" fmla="*/ 2051044 h 2750472"/>
                    <a:gd name="connsiteX5" fmla="*/ 323 w 2450161"/>
                    <a:gd name="connsiteY5" fmla="*/ 593271 h 2750472"/>
                    <a:gd name="connsiteX6" fmla="*/ 1305825 w 2450161"/>
                    <a:gd name="connsiteY6" fmla="*/ 0 h 2750472"/>
                    <a:gd name="connsiteX0" fmla="*/ 1204225 w 2450161"/>
                    <a:gd name="connsiteY0" fmla="*/ 0 h 2756822"/>
                    <a:gd name="connsiteX1" fmla="*/ 2450161 w 2450161"/>
                    <a:gd name="connsiteY1" fmla="*/ 645567 h 2756822"/>
                    <a:gd name="connsiteX2" fmla="*/ 2447271 w 2450161"/>
                    <a:gd name="connsiteY2" fmla="*/ 2108724 h 2756822"/>
                    <a:gd name="connsiteX3" fmla="*/ 1156357 w 2450161"/>
                    <a:gd name="connsiteY3" fmla="*/ 2756822 h 2756822"/>
                    <a:gd name="connsiteX4" fmla="*/ 0 w 2450161"/>
                    <a:gd name="connsiteY4" fmla="*/ 2057394 h 2756822"/>
                    <a:gd name="connsiteX5" fmla="*/ 323 w 2450161"/>
                    <a:gd name="connsiteY5" fmla="*/ 599621 h 2756822"/>
                    <a:gd name="connsiteX6" fmla="*/ 1204225 w 2450161"/>
                    <a:gd name="connsiteY6" fmla="*/ 0 h 2756822"/>
                    <a:gd name="connsiteX0" fmla="*/ 1204225 w 2456511"/>
                    <a:gd name="connsiteY0" fmla="*/ 0 h 2756822"/>
                    <a:gd name="connsiteX1" fmla="*/ 2456511 w 2456511"/>
                    <a:gd name="connsiteY1" fmla="*/ 594767 h 2756822"/>
                    <a:gd name="connsiteX2" fmla="*/ 2447271 w 2456511"/>
                    <a:gd name="connsiteY2" fmla="*/ 2108724 h 2756822"/>
                    <a:gd name="connsiteX3" fmla="*/ 1156357 w 2456511"/>
                    <a:gd name="connsiteY3" fmla="*/ 2756822 h 2756822"/>
                    <a:gd name="connsiteX4" fmla="*/ 0 w 2456511"/>
                    <a:gd name="connsiteY4" fmla="*/ 2057394 h 2756822"/>
                    <a:gd name="connsiteX5" fmla="*/ 323 w 2456511"/>
                    <a:gd name="connsiteY5" fmla="*/ 599621 h 2756822"/>
                    <a:gd name="connsiteX6" fmla="*/ 1204225 w 2456511"/>
                    <a:gd name="connsiteY6" fmla="*/ 0 h 275682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323 w 2456511"/>
                    <a:gd name="connsiteY5" fmla="*/ 707571 h 2864772"/>
                    <a:gd name="connsiteX6" fmla="*/ 1235975 w 2456511"/>
                    <a:gd name="connsiteY6" fmla="*/ 0 h 2864772"/>
                    <a:gd name="connsiteX0" fmla="*/ 1235975 w 2456511"/>
                    <a:gd name="connsiteY0" fmla="*/ 0 h 2864772"/>
                    <a:gd name="connsiteX1" fmla="*/ 2456511 w 2456511"/>
                    <a:gd name="connsiteY1" fmla="*/ 702717 h 2864772"/>
                    <a:gd name="connsiteX2" fmla="*/ 2447271 w 2456511"/>
                    <a:gd name="connsiteY2" fmla="*/ 2216674 h 2864772"/>
                    <a:gd name="connsiteX3" fmla="*/ 1156357 w 2456511"/>
                    <a:gd name="connsiteY3" fmla="*/ 2864772 h 2864772"/>
                    <a:gd name="connsiteX4" fmla="*/ 0 w 2456511"/>
                    <a:gd name="connsiteY4" fmla="*/ 2165344 h 2864772"/>
                    <a:gd name="connsiteX5" fmla="*/ 82873 w 2456511"/>
                    <a:gd name="connsiteY5" fmla="*/ 656771 h 2864772"/>
                    <a:gd name="connsiteX6" fmla="*/ 1235975 w 2456511"/>
                    <a:gd name="connsiteY6" fmla="*/ 0 h 2864772"/>
                    <a:gd name="connsiteX0" fmla="*/ 1153104 w 2373640"/>
                    <a:gd name="connsiteY0" fmla="*/ 0 h 2864772"/>
                    <a:gd name="connsiteX1" fmla="*/ 2373640 w 2373640"/>
                    <a:gd name="connsiteY1" fmla="*/ 702717 h 2864772"/>
                    <a:gd name="connsiteX2" fmla="*/ 2364400 w 2373640"/>
                    <a:gd name="connsiteY2" fmla="*/ 2216674 h 2864772"/>
                    <a:gd name="connsiteX3" fmla="*/ 1073486 w 2373640"/>
                    <a:gd name="connsiteY3" fmla="*/ 2864772 h 2864772"/>
                    <a:gd name="connsiteX4" fmla="*/ 6029 w 2373640"/>
                    <a:gd name="connsiteY4" fmla="*/ 1987544 h 2864772"/>
                    <a:gd name="connsiteX5" fmla="*/ 2 w 2373640"/>
                    <a:gd name="connsiteY5" fmla="*/ 656771 h 2864772"/>
                    <a:gd name="connsiteX6" fmla="*/ 1153104 w 2373640"/>
                    <a:gd name="connsiteY6" fmla="*/ 0 h 286477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64400 w 2373640"/>
                    <a:gd name="connsiteY2" fmla="*/ 22166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73640"/>
                    <a:gd name="connsiteY0" fmla="*/ 0 h 2655222"/>
                    <a:gd name="connsiteX1" fmla="*/ 2373640 w 2373640"/>
                    <a:gd name="connsiteY1" fmla="*/ 702717 h 2655222"/>
                    <a:gd name="connsiteX2" fmla="*/ 2313600 w 2373640"/>
                    <a:gd name="connsiteY2" fmla="*/ 1988074 h 2655222"/>
                    <a:gd name="connsiteX3" fmla="*/ 1130636 w 2373640"/>
                    <a:gd name="connsiteY3" fmla="*/ 2655222 h 2655222"/>
                    <a:gd name="connsiteX4" fmla="*/ 6029 w 2373640"/>
                    <a:gd name="connsiteY4" fmla="*/ 1987544 h 2655222"/>
                    <a:gd name="connsiteX5" fmla="*/ 2 w 2373640"/>
                    <a:gd name="connsiteY5" fmla="*/ 656771 h 2655222"/>
                    <a:gd name="connsiteX6" fmla="*/ 1153104 w 2373640"/>
                    <a:gd name="connsiteY6" fmla="*/ 0 h 2655222"/>
                    <a:gd name="connsiteX0" fmla="*/ 1153104 w 2313636"/>
                    <a:gd name="connsiteY0" fmla="*/ 0 h 2655222"/>
                    <a:gd name="connsiteX1" fmla="*/ 2240290 w 2313636"/>
                    <a:gd name="connsiteY1" fmla="*/ 721767 h 2655222"/>
                    <a:gd name="connsiteX2" fmla="*/ 2313600 w 2313636"/>
                    <a:gd name="connsiteY2" fmla="*/ 1988074 h 2655222"/>
                    <a:gd name="connsiteX3" fmla="*/ 1130636 w 2313636"/>
                    <a:gd name="connsiteY3" fmla="*/ 2655222 h 2655222"/>
                    <a:gd name="connsiteX4" fmla="*/ 6029 w 2313636"/>
                    <a:gd name="connsiteY4" fmla="*/ 1987544 h 2655222"/>
                    <a:gd name="connsiteX5" fmla="*/ 2 w 2313636"/>
                    <a:gd name="connsiteY5" fmla="*/ 656771 h 2655222"/>
                    <a:gd name="connsiteX6" fmla="*/ 1153104 w 2313636"/>
                    <a:gd name="connsiteY6" fmla="*/ 0 h 2655222"/>
                    <a:gd name="connsiteX0" fmla="*/ 1153104 w 2313790"/>
                    <a:gd name="connsiteY0" fmla="*/ 0 h 2655222"/>
                    <a:gd name="connsiteX1" fmla="*/ 2303790 w 2313790"/>
                    <a:gd name="connsiteY1" fmla="*/ 664617 h 2655222"/>
                    <a:gd name="connsiteX2" fmla="*/ 2313600 w 2313790"/>
                    <a:gd name="connsiteY2" fmla="*/ 1988074 h 2655222"/>
                    <a:gd name="connsiteX3" fmla="*/ 1130636 w 2313790"/>
                    <a:gd name="connsiteY3" fmla="*/ 2655222 h 2655222"/>
                    <a:gd name="connsiteX4" fmla="*/ 6029 w 2313790"/>
                    <a:gd name="connsiteY4" fmla="*/ 1987544 h 2655222"/>
                    <a:gd name="connsiteX5" fmla="*/ 2 w 2313790"/>
                    <a:gd name="connsiteY5" fmla="*/ 656771 h 2655222"/>
                    <a:gd name="connsiteX6" fmla="*/ 1153104 w 2313790"/>
                    <a:gd name="connsiteY6" fmla="*/ 0 h 2655222"/>
                    <a:gd name="connsiteX0" fmla="*/ 1153107 w 2313793"/>
                    <a:gd name="connsiteY0" fmla="*/ 0 h 2655222"/>
                    <a:gd name="connsiteX1" fmla="*/ 2303793 w 2313793"/>
                    <a:gd name="connsiteY1" fmla="*/ 664617 h 2655222"/>
                    <a:gd name="connsiteX2" fmla="*/ 2313603 w 2313793"/>
                    <a:gd name="connsiteY2" fmla="*/ 1988074 h 2655222"/>
                    <a:gd name="connsiteX3" fmla="*/ 1130639 w 2313793"/>
                    <a:gd name="connsiteY3" fmla="*/ 2655222 h 2655222"/>
                    <a:gd name="connsiteX4" fmla="*/ 1269 w 2313793"/>
                    <a:gd name="connsiteY4" fmla="*/ 1987544 h 2655222"/>
                    <a:gd name="connsiteX5" fmla="*/ 5 w 2313793"/>
                    <a:gd name="connsiteY5" fmla="*/ 656771 h 2655222"/>
                    <a:gd name="connsiteX6" fmla="*/ 1153107 w 2313793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87544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87544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8981 w 2319667"/>
                    <a:gd name="connsiteY0" fmla="*/ 0 h 2655222"/>
                    <a:gd name="connsiteX1" fmla="*/ 2309667 w 2319667"/>
                    <a:gd name="connsiteY1" fmla="*/ 664617 h 2655222"/>
                    <a:gd name="connsiteX2" fmla="*/ 2319477 w 2319667"/>
                    <a:gd name="connsiteY2" fmla="*/ 1988074 h 2655222"/>
                    <a:gd name="connsiteX3" fmla="*/ 1136513 w 2319667"/>
                    <a:gd name="connsiteY3" fmla="*/ 2655222 h 2655222"/>
                    <a:gd name="connsiteX4" fmla="*/ 0 w 2319667"/>
                    <a:gd name="connsiteY4" fmla="*/ 1992306 h 2655222"/>
                    <a:gd name="connsiteX5" fmla="*/ 5879 w 2319667"/>
                    <a:gd name="connsiteY5" fmla="*/ 656771 h 2655222"/>
                    <a:gd name="connsiteX6" fmla="*/ 1158981 w 2319667"/>
                    <a:gd name="connsiteY6" fmla="*/ 0 h 2655222"/>
                    <a:gd name="connsiteX0" fmla="*/ 1153108 w 2313794"/>
                    <a:gd name="connsiteY0" fmla="*/ 0 h 2655222"/>
                    <a:gd name="connsiteX1" fmla="*/ 2303794 w 2313794"/>
                    <a:gd name="connsiteY1" fmla="*/ 664617 h 2655222"/>
                    <a:gd name="connsiteX2" fmla="*/ 2313604 w 2313794"/>
                    <a:gd name="connsiteY2" fmla="*/ 1988074 h 2655222"/>
                    <a:gd name="connsiteX3" fmla="*/ 1130640 w 2313794"/>
                    <a:gd name="connsiteY3" fmla="*/ 2655222 h 2655222"/>
                    <a:gd name="connsiteX4" fmla="*/ 1270 w 2313794"/>
                    <a:gd name="connsiteY4" fmla="*/ 1994688 h 2655222"/>
                    <a:gd name="connsiteX5" fmla="*/ 6 w 2313794"/>
                    <a:gd name="connsiteY5" fmla="*/ 656771 h 2655222"/>
                    <a:gd name="connsiteX6" fmla="*/ 1153108 w 2313794"/>
                    <a:gd name="connsiteY6" fmla="*/ 0 h 2655222"/>
                    <a:gd name="connsiteX0" fmla="*/ 1154219 w 2314905"/>
                    <a:gd name="connsiteY0" fmla="*/ 0 h 2655222"/>
                    <a:gd name="connsiteX1" fmla="*/ 2304905 w 2314905"/>
                    <a:gd name="connsiteY1" fmla="*/ 664617 h 2655222"/>
                    <a:gd name="connsiteX2" fmla="*/ 2314715 w 2314905"/>
                    <a:gd name="connsiteY2" fmla="*/ 1988074 h 2655222"/>
                    <a:gd name="connsiteX3" fmla="*/ 1131751 w 2314905"/>
                    <a:gd name="connsiteY3" fmla="*/ 2655222 h 2655222"/>
                    <a:gd name="connsiteX4" fmla="*/ 0 w 2314905"/>
                    <a:gd name="connsiteY4" fmla="*/ 1994688 h 2655222"/>
                    <a:gd name="connsiteX5" fmla="*/ 1117 w 2314905"/>
                    <a:gd name="connsiteY5" fmla="*/ 656771 h 2655222"/>
                    <a:gd name="connsiteX6" fmla="*/ 1154219 w 2314905"/>
                    <a:gd name="connsiteY6" fmla="*/ 0 h 2655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4905" h="2655222">
                      <a:moveTo>
                        <a:pt x="1154219" y="0"/>
                      </a:moveTo>
                      <a:lnTo>
                        <a:pt x="2304905" y="664617"/>
                      </a:lnTo>
                      <a:cubicBezTo>
                        <a:pt x="2302953" y="1198623"/>
                        <a:pt x="2316667" y="1454068"/>
                        <a:pt x="2314715" y="1988074"/>
                      </a:cubicBezTo>
                      <a:lnTo>
                        <a:pt x="1131751" y="2655222"/>
                      </a:lnTo>
                      <a:lnTo>
                        <a:pt x="0" y="1994688"/>
                      </a:lnTo>
                      <a:cubicBezTo>
                        <a:pt x="108" y="1488635"/>
                        <a:pt x="1009" y="1162824"/>
                        <a:pt x="1117" y="656771"/>
                      </a:cubicBezTo>
                      <a:lnTo>
                        <a:pt x="1154219" y="0"/>
                      </a:lnTo>
                      <a:close/>
                    </a:path>
                  </a:pathLst>
                </a:custGeom>
                <a:solidFill>
                  <a:srgbClr val="0C2344"/>
                </a:solidFill>
                <a:ln>
                  <a:solidFill>
                    <a:srgbClr val="407FD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t-BR"/>
                </a:p>
              </p:txBody>
            </p:sp>
            <p:sp>
              <p:nvSpPr>
                <p:cNvPr id="10" name="Retângulo 19">
                  <a:extLst>
                    <a:ext uri="{FF2B5EF4-FFF2-40B4-BE49-F238E27FC236}"/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8039" y="1729984"/>
                  <a:ext cx="3888590" cy="14461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fontAlgn="auto" hangingPunct="1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pt-BR" altLang="pt-BR" sz="28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7" name="Retângulo 20">
                <a:extLst>
                  <a:ext uri="{FF2B5EF4-FFF2-40B4-BE49-F238E27FC236}"/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5750" y="4613206"/>
                <a:ext cx="2143358" cy="6459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fontAlgn="auto" hangingPunct="1">
                  <a:spcBef>
                    <a:spcPct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pt-BR" altLang="pt-BR" sz="3600" b="1">
                    <a:solidFill>
                      <a:schemeClr val="bg1"/>
                    </a:solidFill>
                  </a:rPr>
                  <a:t>VALORES</a:t>
                </a:r>
                <a:endParaRPr lang="pt-BR" altLang="pt-BR" sz="1800"/>
              </a:p>
            </p:txBody>
          </p:sp>
        </p:grpSp>
      </p:grpSp>
      <p:pic>
        <p:nvPicPr>
          <p:cNvPr id="21" name="Imagem 2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68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>
            <a:spLocks/>
          </p:cNvSpPr>
          <p:nvPr userDrawn="1"/>
        </p:nvSpPr>
        <p:spPr bwMode="auto">
          <a:xfrm flipV="1">
            <a:off x="0" y="1412875"/>
            <a:ext cx="9144000" cy="3959225"/>
          </a:xfrm>
          <a:custGeom>
            <a:avLst/>
            <a:gdLst>
              <a:gd name="T0" fmla="*/ 0 w 4475381"/>
              <a:gd name="T1" fmla="*/ 0 h 6602153"/>
              <a:gd name="T2" fmla="*/ 352895226 w 4475381"/>
              <a:gd name="T3" fmla="*/ 43665 h 6602153"/>
              <a:gd name="T4" fmla="*/ 352895226 w 4475381"/>
              <a:gd name="T5" fmla="*/ 854291 h 6602153"/>
              <a:gd name="T6" fmla="*/ 858306 w 4475381"/>
              <a:gd name="T7" fmla="*/ 783863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chemeClr val="bg1">
              <a:alpha val="9215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96000" anchor="ctr">
            <a:spAutoFit/>
          </a:bodyPr>
          <a:lstStyle/>
          <a:p>
            <a:endParaRPr lang="pt-BR"/>
          </a:p>
        </p:txBody>
      </p:sp>
      <p:sp>
        <p:nvSpPr>
          <p:cNvPr id="4" name="CaixaDeTexto 3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574675" y="280988"/>
            <a:ext cx="8569325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>
                <a:latin typeface="+mn-lt"/>
              </a:rPr>
              <a:t>LINHA DO TEMPO</a:t>
            </a:r>
          </a:p>
        </p:txBody>
      </p:sp>
    </p:spTree>
    <p:extLst>
      <p:ext uri="{BB962C8B-B14F-4D97-AF65-F5344CB8AC3E}">
        <p14:creationId xmlns:p14="http://schemas.microsoft.com/office/powerpoint/2010/main" val="303490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ha do T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2"/>
          <p:cNvSpPr>
            <a:spLocks/>
          </p:cNvSpPr>
          <p:nvPr userDrawn="1"/>
        </p:nvSpPr>
        <p:spPr bwMode="auto">
          <a:xfrm flipV="1">
            <a:off x="0" y="1412875"/>
            <a:ext cx="9144000" cy="3959225"/>
          </a:xfrm>
          <a:custGeom>
            <a:avLst/>
            <a:gdLst>
              <a:gd name="T0" fmla="*/ 0 w 4475381"/>
              <a:gd name="T1" fmla="*/ 0 h 6602153"/>
              <a:gd name="T2" fmla="*/ 352895226 w 4475381"/>
              <a:gd name="T3" fmla="*/ 43665 h 6602153"/>
              <a:gd name="T4" fmla="*/ 352895226 w 4475381"/>
              <a:gd name="T5" fmla="*/ 854291 h 6602153"/>
              <a:gd name="T6" fmla="*/ 858306 w 4475381"/>
              <a:gd name="T7" fmla="*/ 783863 h 6602153"/>
              <a:gd name="T8" fmla="*/ 0 w 4475381"/>
              <a:gd name="T9" fmla="*/ 0 h 66021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5381" h="6602153">
                <a:moveTo>
                  <a:pt x="0" y="0"/>
                </a:moveTo>
                <a:lnTo>
                  <a:pt x="4475381" y="337457"/>
                </a:lnTo>
                <a:lnTo>
                  <a:pt x="4475381" y="6602153"/>
                </a:lnTo>
                <a:lnTo>
                  <a:pt x="10885" y="6057868"/>
                </a:lnTo>
                <a:cubicBezTo>
                  <a:pt x="7257" y="3857150"/>
                  <a:pt x="3628" y="2200718"/>
                  <a:pt x="0" y="0"/>
                </a:cubicBezTo>
                <a:close/>
              </a:path>
            </a:pathLst>
          </a:custGeom>
          <a:solidFill>
            <a:schemeClr val="bg1">
              <a:alpha val="9215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96000" anchor="ctr">
            <a:spAutoFit/>
          </a:bodyPr>
          <a:lstStyle/>
          <a:p>
            <a:endParaRPr lang="pt-BR"/>
          </a:p>
        </p:txBody>
      </p:sp>
      <p:graphicFrame>
        <p:nvGraphicFramePr>
          <p:cNvPr id="3" name="Diagrama 2">
            <a:extLst>
              <a:ext uri="{FF2B5EF4-FFF2-40B4-BE49-F238E27FC236}"/>
            </a:extLst>
          </p:cNvPr>
          <p:cNvGraphicFramePr/>
          <p:nvPr userDrawn="1"/>
        </p:nvGraphicFramePr>
        <p:xfrm>
          <a:off x="683568" y="1556792"/>
          <a:ext cx="7920880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aixaDeTexto 3">
            <a:extLst>
              <a:ext uri="{FF2B5EF4-FFF2-40B4-BE49-F238E27FC236}"/>
            </a:extLst>
          </p:cNvPr>
          <p:cNvSpPr txBox="1"/>
          <p:nvPr userDrawn="1"/>
        </p:nvSpPr>
        <p:spPr>
          <a:xfrm>
            <a:off x="574675" y="280988"/>
            <a:ext cx="8569325" cy="771525"/>
          </a:xfrm>
          <a:prstGeom prst="rect">
            <a:avLst/>
          </a:prstGeom>
          <a:noFill/>
        </p:spPr>
        <p:txBody>
          <a:bodyPr lIns="0" rIns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300" dirty="0">
                <a:latin typeface="+mn-lt"/>
              </a:rPr>
              <a:t>LINHA DO TEMPO</a:t>
            </a:r>
          </a:p>
        </p:txBody>
      </p:sp>
      <p:pic>
        <p:nvPicPr>
          <p:cNvPr id="5" name="Imagem 4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74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/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7162B">
              <a:alpha val="6549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-222250"/>
            <a:ext cx="755650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0" y="1362075"/>
            <a:ext cx="755650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18">
            <a:extLst>
              <a:ext uri="{FF2B5EF4-FFF2-40B4-BE49-F238E27FC236}"/>
            </a:extLst>
          </p:cNvPr>
          <p:cNvSpPr>
            <a:spLocks noChangeArrowheads="1"/>
          </p:cNvSpPr>
          <p:nvPr userDrawn="1"/>
        </p:nvSpPr>
        <p:spPr bwMode="auto">
          <a:xfrm>
            <a:off x="4716463" y="6464300"/>
            <a:ext cx="41735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altLang="pt-BR" sz="1200" spc="250" dirty="0">
                <a:solidFill>
                  <a:schemeClr val="bg1"/>
                </a:solidFill>
              </a:rPr>
              <a:t>Imagens: </a:t>
            </a:r>
            <a:r>
              <a:rPr lang="pt-BR" altLang="pt-BR" sz="1200" spc="250" dirty="0" err="1">
                <a:solidFill>
                  <a:schemeClr val="bg1"/>
                </a:solidFill>
              </a:rPr>
              <a:t>Freepik</a:t>
            </a:r>
            <a:endParaRPr lang="pt-BR" altLang="pt-BR" sz="1200" spc="250" dirty="0">
              <a:solidFill>
                <a:schemeClr val="bg1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00" y="3065463"/>
            <a:ext cx="32258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>
            <a:extLst>
              <a:ext uri="{FF2B5EF4-FFF2-40B4-BE49-F238E27FC236}"/>
            </a:extLst>
          </p:cNvPr>
          <p:cNvSpPr txBox="1">
            <a:spLocks noChangeArrowheads="1"/>
          </p:cNvSpPr>
          <p:nvPr userDrawn="1"/>
        </p:nvSpPr>
        <p:spPr bwMode="auto">
          <a:xfrm>
            <a:off x="6094413" y="5084763"/>
            <a:ext cx="2730500" cy="102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  <a:defRPr/>
            </a:pPr>
            <a:r>
              <a:rPr lang="pt-BR" altLang="pt-BR" sz="1600" b="1">
                <a:solidFill>
                  <a:srgbClr val="FFC000"/>
                </a:solidFill>
              </a:rPr>
              <a:t>www.creasp.org.br</a:t>
            </a:r>
          </a:p>
          <a:p>
            <a:pPr algn="r" eaLnBrk="1" hangingPunct="1">
              <a:lnSpc>
                <a:spcPct val="150000"/>
              </a:lnSpc>
              <a:defRPr/>
            </a:pPr>
            <a:r>
              <a:rPr lang="pt-BR" altLang="pt-BR" sz="1600" b="1">
                <a:solidFill>
                  <a:srgbClr val="B9CDE5"/>
                </a:solidFill>
              </a:rPr>
              <a:t>facebook.com</a:t>
            </a:r>
            <a:r>
              <a:rPr lang="pt-BR" altLang="pt-BR" sz="1600" b="1">
                <a:solidFill>
                  <a:srgbClr val="FFC000"/>
                </a:solidFill>
              </a:rPr>
              <a:t>/creasaopaulo</a:t>
            </a:r>
          </a:p>
          <a:p>
            <a:pPr algn="r" eaLnBrk="1" hangingPunct="1">
              <a:lnSpc>
                <a:spcPct val="150000"/>
              </a:lnSpc>
              <a:defRPr/>
            </a:pPr>
            <a:r>
              <a:rPr lang="pt-BR" altLang="pt-BR" sz="1600" b="1">
                <a:solidFill>
                  <a:srgbClr val="B9CDE5"/>
                </a:solidFill>
              </a:rPr>
              <a:t>0800 171811</a:t>
            </a:r>
          </a:p>
        </p:txBody>
      </p:sp>
    </p:spTree>
    <p:extLst>
      <p:ext uri="{BB962C8B-B14F-4D97-AF65-F5344CB8AC3E}">
        <p14:creationId xmlns:p14="http://schemas.microsoft.com/office/powerpoint/2010/main" val="11075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ioteca de Elemen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908050"/>
            <a:ext cx="1668463" cy="188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4963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6185AE9-EBBA-4D59-B44D-A522DDB4A813}" type="datetimeFigureOut">
              <a:rPr lang="pt-BR"/>
              <a:pPr>
                <a:defRPr/>
              </a:pPr>
              <a:t>24/06/2017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F7001FAB-75F4-4542-AE07-D5CEFC242FB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00383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0A7FF32-D5DE-4973-ACD7-2DBEA0FA3129}" type="datetimeFigureOut">
              <a:rPr lang="pt-BR"/>
              <a:pPr>
                <a:defRPr/>
              </a:pPr>
              <a:t>24/06/2017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4A7E3CCE-28B6-4DD9-B65C-9F5C0E16460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74286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  <p:sldLayoutId id="2147483873" r:id="rId17"/>
    <p:sldLayoutId id="2147483874" r:id="rId18"/>
    <p:sldLayoutId id="2147483875" r:id="rId19"/>
    <p:sldLayoutId id="2147483876" r:id="rId20"/>
    <p:sldLayoutId id="2147483877" r:id="rId21"/>
    <p:sldLayoutId id="2147483878" r:id="rId22"/>
    <p:sldLayoutId id="2147483879" r:id="rId23"/>
    <p:sldLayoutId id="2147483880" r:id="rId24"/>
    <p:sldLayoutId id="2147483881" r:id="rId25"/>
    <p:sldLayoutId id="2147483882" r:id="rId2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158288" cy="6858000"/>
          </a:xfrm>
          <a:prstGeom prst="rect">
            <a:avLst/>
          </a:prstGeom>
          <a:solidFill>
            <a:srgbClr val="0F2600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" name="Retângulo 8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158288" cy="6858000"/>
          </a:xfrm>
          <a:prstGeom prst="rect">
            <a:avLst/>
          </a:prstGeom>
          <a:solidFill>
            <a:srgbClr val="0F2600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11" name="Imagem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388" y="-3768725"/>
            <a:ext cx="9167812" cy="1202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Imagem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613" y="-132397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950" y="3254375"/>
            <a:ext cx="7772400" cy="1470025"/>
          </a:xfrm>
        </p:spPr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pt-BR" sz="6000" b="1" spc="300" dirty="0">
                <a:solidFill>
                  <a:srgbClr val="92D050"/>
                </a:solidFill>
              </a:rPr>
              <a:t>CEEST</a:t>
            </a:r>
          </a:p>
        </p:txBody>
      </p:sp>
      <p:sp>
        <p:nvSpPr>
          <p:cNvPr id="3" name="Subtítulo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04825" y="4098925"/>
            <a:ext cx="7596188" cy="1274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pt-BR" altLang="pt-BR" sz="2400" b="1" smtClean="0">
                <a:solidFill>
                  <a:srgbClr val="92D050"/>
                </a:solidFill>
              </a:rPr>
              <a:t>Câmara Especializada de </a:t>
            </a:r>
            <a:br>
              <a:rPr lang="pt-BR" altLang="pt-BR" sz="2400" b="1" smtClean="0">
                <a:solidFill>
                  <a:srgbClr val="92D050"/>
                </a:solidFill>
              </a:rPr>
            </a:br>
            <a:r>
              <a:rPr lang="pt-BR" altLang="pt-BR" sz="2400" b="1" smtClean="0">
                <a:solidFill>
                  <a:srgbClr val="92D050"/>
                </a:solidFill>
              </a:rPr>
              <a:t>Engenharia de Segurança do Trabalho</a:t>
            </a:r>
            <a:endParaRPr lang="pt-BR" altLang="pt-BR" sz="2000" smtClean="0">
              <a:solidFill>
                <a:srgbClr val="92D050"/>
              </a:solidFill>
            </a:endParaRPr>
          </a:p>
        </p:txBody>
      </p:sp>
      <p:pic>
        <p:nvPicPr>
          <p:cNvPr id="2765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836613"/>
            <a:ext cx="32258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10">
            <a:extLst>
              <a:ext uri="{FF2B5EF4-FFF2-40B4-BE49-F238E27FC236}"/>
            </a:extLst>
          </p:cNvPr>
          <p:cNvSpPr/>
          <p:nvPr/>
        </p:nvSpPr>
        <p:spPr>
          <a:xfrm>
            <a:off x="-2844800" y="215900"/>
            <a:ext cx="14639925" cy="15814675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Retângulo 10">
            <a:extLst>
              <a:ext uri="{FF2B5EF4-FFF2-40B4-BE49-F238E27FC236}"/>
            </a:extLst>
          </p:cNvPr>
          <p:cNvSpPr/>
          <p:nvPr/>
        </p:nvSpPr>
        <p:spPr>
          <a:xfrm>
            <a:off x="-2473325" y="650875"/>
            <a:ext cx="13917613" cy="14952663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rgbClr val="0F2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" name="Título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525" y="1628775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77" name="Espaço Reservado para Conteúdo 2"/>
          <p:cNvSpPr>
            <a:spLocks noGrp="1" noChangeArrowheads="1"/>
          </p:cNvSpPr>
          <p:nvPr>
            <p:ph idx="1"/>
          </p:nvPr>
        </p:nvSpPr>
        <p:spPr bwMode="auto">
          <a:xfrm>
            <a:off x="0" y="2936875"/>
            <a:ext cx="9251950" cy="3705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spcBef>
                <a:spcPct val="0"/>
              </a:spcBef>
              <a:spcAft>
                <a:spcPts val="1500"/>
              </a:spcAft>
              <a:buFont typeface="Arial" charset="0"/>
              <a:buNone/>
            </a:pPr>
            <a:r>
              <a:rPr lang="pt-BR" altLang="pt-BR" sz="2000" smtClean="0">
                <a:solidFill>
                  <a:schemeClr val="bg1"/>
                </a:solidFill>
                <a:cs typeface="Calibri" pitchFamily="34" charset="0"/>
              </a:rPr>
              <a:t>Eng. Civ. e Eng. Seg. Trab. Hirilandes Alves (Coordenador)</a:t>
            </a:r>
          </a:p>
          <a:p>
            <a:pPr marL="0" indent="0" algn="ctr" eaLnBrk="1" hangingPunct="1">
              <a:spcBef>
                <a:spcPct val="0"/>
              </a:spcBef>
              <a:spcAft>
                <a:spcPts val="1500"/>
              </a:spcAft>
              <a:buFont typeface="Arial" charset="0"/>
              <a:buNone/>
            </a:pPr>
            <a:r>
              <a:rPr lang="pt-BR" altLang="pt-BR" sz="2000" smtClean="0">
                <a:solidFill>
                  <a:schemeClr val="bg1"/>
                </a:solidFill>
                <a:cs typeface="Calibri" pitchFamily="34" charset="0"/>
              </a:rPr>
              <a:t>Eng. Oper. Mec. Maq. Ferram. e Seg. Trab. Gley Rosa (Coord.-Adjunto)</a:t>
            </a:r>
          </a:p>
          <a:p>
            <a:pPr marL="0" indent="0" algn="ctr" eaLnBrk="1" hangingPunct="1">
              <a:spcBef>
                <a:spcPct val="0"/>
              </a:spcBef>
              <a:spcAft>
                <a:spcPts val="1500"/>
              </a:spcAft>
              <a:buFont typeface="Arial" charset="0"/>
              <a:buNone/>
            </a:pPr>
            <a:r>
              <a:rPr lang="pt-BR" altLang="pt-BR" sz="2000" smtClean="0">
                <a:solidFill>
                  <a:schemeClr val="bg1"/>
                </a:solidFill>
                <a:cs typeface="Calibri" pitchFamily="34" charset="0"/>
              </a:rPr>
              <a:t>Eng. Ind. Mec. e Seg. Trab. Elio Lopes dos Santos </a:t>
            </a:r>
          </a:p>
          <a:p>
            <a:pPr marL="0" indent="0" algn="ctr" eaLnBrk="1" hangingPunct="1">
              <a:spcBef>
                <a:spcPct val="0"/>
              </a:spcBef>
              <a:spcAft>
                <a:spcPts val="1500"/>
              </a:spcAft>
              <a:buFont typeface="Arial" charset="0"/>
              <a:buNone/>
            </a:pPr>
            <a:r>
              <a:rPr lang="pt-BR" altLang="pt-BR" sz="2000" smtClean="0">
                <a:solidFill>
                  <a:schemeClr val="bg1"/>
                </a:solidFill>
                <a:cs typeface="Calibri" pitchFamily="34" charset="0"/>
              </a:rPr>
              <a:t>Eng. Agr. e Seg. Trab. Maria Amália Brunini </a:t>
            </a:r>
          </a:p>
          <a:p>
            <a:pPr marL="0" indent="0" algn="ctr" eaLnBrk="1" hangingPunct="1">
              <a:spcBef>
                <a:spcPct val="0"/>
              </a:spcBef>
              <a:spcAft>
                <a:spcPts val="1500"/>
              </a:spcAft>
              <a:buFont typeface="Arial" charset="0"/>
              <a:buNone/>
            </a:pPr>
            <a:r>
              <a:rPr lang="pt-BR" altLang="pt-BR" sz="2000" smtClean="0">
                <a:solidFill>
                  <a:schemeClr val="bg1"/>
                </a:solidFill>
                <a:cs typeface="Calibri" pitchFamily="34" charset="0"/>
              </a:rPr>
              <a:t>Eng. Metal. e Seg. Trab. Maurício Cardoso Silva </a:t>
            </a:r>
          </a:p>
          <a:p>
            <a:pPr marL="0" indent="0" algn="ctr" eaLnBrk="1" hangingPunct="1">
              <a:spcBef>
                <a:spcPct val="0"/>
              </a:spcBef>
              <a:spcAft>
                <a:spcPts val="1500"/>
              </a:spcAft>
              <a:buFont typeface="Arial" charset="0"/>
              <a:buNone/>
            </a:pPr>
            <a:r>
              <a:rPr lang="pt-BR" altLang="pt-BR" sz="2000" smtClean="0">
                <a:solidFill>
                  <a:schemeClr val="bg1"/>
                </a:solidFill>
                <a:cs typeface="Calibri" pitchFamily="34" charset="0"/>
              </a:rPr>
              <a:t>Eng. Civ. e Seg. Trab. Celso Atienza  (Representante do Plenário)</a:t>
            </a:r>
          </a:p>
        </p:txBody>
      </p:sp>
      <p:sp>
        <p:nvSpPr>
          <p:cNvPr id="7" name="Retângulo 2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704850" y="763588"/>
            <a:ext cx="7683500" cy="20621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b="1" spc="300" dirty="0">
                <a:solidFill>
                  <a:srgbClr val="0F2600"/>
                </a:solidFill>
              </a:rPr>
              <a:t>COMPOSIÇÃO </a:t>
            </a:r>
            <a:br>
              <a:rPr lang="pt-BR" b="1" spc="300" dirty="0">
                <a:solidFill>
                  <a:srgbClr val="0F2600"/>
                </a:solidFill>
              </a:rPr>
            </a:br>
            <a:r>
              <a:rPr lang="pt-BR" b="1" spc="300" dirty="0">
                <a:solidFill>
                  <a:srgbClr val="0F2600"/>
                </a:solidFill>
              </a:rPr>
              <a:t>DA CÂMARA ESPECIALIZADA DE ENGENHARIA DE </a:t>
            </a:r>
            <a:br>
              <a:rPr lang="pt-BR" b="1" spc="300" dirty="0">
                <a:solidFill>
                  <a:srgbClr val="0F2600"/>
                </a:solidFill>
              </a:rPr>
            </a:br>
            <a:r>
              <a:rPr lang="pt-BR" b="1" spc="300" dirty="0">
                <a:solidFill>
                  <a:srgbClr val="0F2600"/>
                </a:solidFill>
              </a:rPr>
              <a:t>SEGURANÇA DO TRABALHO 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Imagem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7238" y="-115888"/>
            <a:ext cx="11449051" cy="858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>
            <a:extLst>
              <a:ext uri="{FF2B5EF4-FFF2-40B4-BE49-F238E27FC236}"/>
            </a:extLst>
          </p:cNvPr>
          <p:cNvSpPr/>
          <p:nvPr/>
        </p:nvSpPr>
        <p:spPr>
          <a:xfrm>
            <a:off x="-14288" y="0"/>
            <a:ext cx="9158288" cy="6858000"/>
          </a:xfrm>
          <a:prstGeom prst="rect">
            <a:avLst/>
          </a:prstGeom>
          <a:solidFill>
            <a:srgbClr val="0F2600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9700" name="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412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Retângulo 2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704850" y="765175"/>
            <a:ext cx="7683500" cy="58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altLang="pt-BR" b="1" spc="300" dirty="0">
                <a:solidFill>
                  <a:srgbClr val="0F2600"/>
                </a:solidFill>
              </a:rPr>
              <a:t>PLANO DE FISCALIZAÇÃO</a:t>
            </a:r>
          </a:p>
        </p:txBody>
      </p:sp>
      <p:sp>
        <p:nvSpPr>
          <p:cNvPr id="29702" name="Espaço Reservado para Conteúdo 2"/>
          <p:cNvSpPr>
            <a:spLocks noGrp="1" noChangeArrowheads="1"/>
          </p:cNvSpPr>
          <p:nvPr>
            <p:ph idx="1"/>
          </p:nvPr>
        </p:nvSpPr>
        <p:spPr bwMode="auto">
          <a:xfrm>
            <a:off x="0" y="1349375"/>
            <a:ext cx="9144000" cy="5508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000" tIns="45720" rIns="1044000" bIns="45720" numCol="1" anchor="ctr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Wingdings" pitchFamily="2" charset="2"/>
              <a:buChar char="ü"/>
            </a:pPr>
            <a:r>
              <a:rPr lang="pt-BR" altLang="pt-BR" sz="2400" smtClean="0">
                <a:solidFill>
                  <a:schemeClr val="bg1"/>
                </a:solidFill>
              </a:rPr>
              <a:t>A Câmara Especializada em Engenharia de Segurança do Trabalho apresenta o Plano de Fiscalização, </a:t>
            </a:r>
            <a:br>
              <a:rPr lang="pt-BR" altLang="pt-BR" sz="2400" smtClean="0">
                <a:solidFill>
                  <a:schemeClr val="bg1"/>
                </a:solidFill>
              </a:rPr>
            </a:br>
            <a:r>
              <a:rPr lang="pt-BR" altLang="pt-BR" sz="2400" smtClean="0">
                <a:solidFill>
                  <a:schemeClr val="bg1"/>
                </a:solidFill>
              </a:rPr>
              <a:t>visando aperfeiçoar e complementar o plano dos exercícios anteriores.</a:t>
            </a:r>
          </a:p>
          <a:p>
            <a:pPr algn="ctr" eaLnBrk="1" hangingPunct="1">
              <a:buFont typeface="Wingdings" pitchFamily="2" charset="2"/>
              <a:buChar char="ü"/>
            </a:pPr>
            <a:endParaRPr lang="pt-BR" altLang="pt-BR" sz="2400" smtClean="0">
              <a:solidFill>
                <a:schemeClr val="bg1"/>
              </a:solidFill>
            </a:endParaRPr>
          </a:p>
          <a:p>
            <a:pPr algn="ctr" eaLnBrk="1" hangingPunct="1">
              <a:buFont typeface="Wingdings" pitchFamily="2" charset="2"/>
              <a:buChar char="ü"/>
            </a:pPr>
            <a:r>
              <a:rPr lang="pt-BR" altLang="pt-BR" sz="2400" smtClean="0">
                <a:solidFill>
                  <a:schemeClr val="bg1"/>
                </a:solidFill>
              </a:rPr>
              <a:t>É adequado que também a SUPFIS – Superintendência de Fiscalização e as suas unidades competentes conheçam e adequem as ações de acordo com as peculiaridades de cada região.</a:t>
            </a:r>
          </a:p>
          <a:p>
            <a:pPr algn="ctr" eaLnBrk="1" hangingPunct="1">
              <a:buFont typeface="Wingdings" pitchFamily="2" charset="2"/>
              <a:buChar char="ü"/>
            </a:pPr>
            <a:endParaRPr lang="pt-BR" altLang="pt-BR" sz="2400" smtClean="0">
              <a:solidFill>
                <a:schemeClr val="bg1"/>
              </a:solidFill>
            </a:endParaRPr>
          </a:p>
        </p:txBody>
      </p:sp>
      <p:pic>
        <p:nvPicPr>
          <p:cNvPr id="29703" name="Imagem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50" t="76250"/>
          <a:stretch>
            <a:fillRect/>
          </a:stretch>
        </p:blipFill>
        <p:spPr bwMode="auto">
          <a:xfrm>
            <a:off x="7740650" y="5229225"/>
            <a:ext cx="14033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Imagem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7238" y="-115888"/>
            <a:ext cx="11449051" cy="858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>
            <a:extLst>
              <a:ext uri="{FF2B5EF4-FFF2-40B4-BE49-F238E27FC236}"/>
            </a:extLst>
          </p:cNvPr>
          <p:cNvSpPr/>
          <p:nvPr/>
        </p:nvSpPr>
        <p:spPr>
          <a:xfrm>
            <a:off x="-14288" y="0"/>
            <a:ext cx="9158288" cy="6858000"/>
          </a:xfrm>
          <a:prstGeom prst="rect">
            <a:avLst/>
          </a:prstGeom>
          <a:solidFill>
            <a:srgbClr val="0F2600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0724" name="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412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Retângulo 2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704850" y="765175"/>
            <a:ext cx="7683500" cy="58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altLang="pt-BR" b="1" spc="300" dirty="0">
                <a:solidFill>
                  <a:srgbClr val="0F2600"/>
                </a:solidFill>
              </a:rPr>
              <a:t>PLANO DE FISCALIZAÇÃO</a:t>
            </a:r>
          </a:p>
        </p:txBody>
      </p:sp>
      <p:sp>
        <p:nvSpPr>
          <p:cNvPr id="30726" name="Espaço Reservado para Conteúdo 2"/>
          <p:cNvSpPr>
            <a:spLocks noGrp="1" noChangeArrowheads="1"/>
          </p:cNvSpPr>
          <p:nvPr>
            <p:ph idx="1"/>
          </p:nvPr>
        </p:nvSpPr>
        <p:spPr bwMode="auto">
          <a:xfrm>
            <a:off x="0" y="1349375"/>
            <a:ext cx="9144000" cy="5508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000" tIns="45720" rIns="1044000" bIns="45720" numCol="1" anchor="ctr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Wingdings" pitchFamily="2" charset="2"/>
              <a:buChar char="ü"/>
            </a:pPr>
            <a:r>
              <a:rPr lang="pt-BR" altLang="pt-BR" sz="2400" smtClean="0">
                <a:solidFill>
                  <a:schemeClr val="bg1"/>
                </a:solidFill>
              </a:rPr>
              <a:t>Aplica-se a todas as atividades desenvolvidas por empresas urbanas, privadas ou públicas e seus empregados. </a:t>
            </a:r>
          </a:p>
          <a:p>
            <a:pPr algn="ctr" eaLnBrk="1" hangingPunct="1">
              <a:buFont typeface="Wingdings" pitchFamily="2" charset="2"/>
              <a:buChar char="ü"/>
            </a:pPr>
            <a:endParaRPr lang="pt-BR" altLang="pt-BR" sz="2400" smtClean="0">
              <a:solidFill>
                <a:schemeClr val="bg1"/>
              </a:solidFill>
            </a:endParaRPr>
          </a:p>
          <a:p>
            <a:pPr algn="ctr" eaLnBrk="1" hangingPunct="1">
              <a:buFont typeface="Wingdings" pitchFamily="2" charset="2"/>
              <a:buChar char="ü"/>
            </a:pPr>
            <a:r>
              <a:rPr lang="pt-BR" altLang="pt-BR" sz="2400" smtClean="0">
                <a:solidFill>
                  <a:schemeClr val="bg1"/>
                </a:solidFill>
              </a:rPr>
              <a:t>A priorização da fiscalização deve ser de acordo com o grau de risco da atividade, e do número de empregados, conforme disposições contidas no Quadro II da NR-4, da Portaria 3.214/78 e reformulações complementares.</a:t>
            </a:r>
          </a:p>
          <a:p>
            <a:pPr algn="ctr" eaLnBrk="1" hangingPunct="1">
              <a:buFont typeface="Wingdings" pitchFamily="2" charset="2"/>
              <a:buChar char="ü"/>
            </a:pPr>
            <a:endParaRPr lang="pt-BR" altLang="pt-BR" sz="2400" smtClean="0">
              <a:solidFill>
                <a:schemeClr val="bg1"/>
              </a:solidFill>
            </a:endParaRPr>
          </a:p>
        </p:txBody>
      </p:sp>
      <p:pic>
        <p:nvPicPr>
          <p:cNvPr id="30727" name="Imagem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50" t="76250"/>
          <a:stretch>
            <a:fillRect/>
          </a:stretch>
        </p:blipFill>
        <p:spPr bwMode="auto">
          <a:xfrm>
            <a:off x="7740650" y="5229225"/>
            <a:ext cx="14033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/>
            </a:extLst>
          </p:cNvPr>
          <p:cNvSpPr/>
          <p:nvPr/>
        </p:nvSpPr>
        <p:spPr>
          <a:xfrm>
            <a:off x="-14288" y="0"/>
            <a:ext cx="9158288" cy="6858000"/>
          </a:xfrm>
          <a:prstGeom prst="rect">
            <a:avLst/>
          </a:prstGeom>
          <a:solidFill>
            <a:srgbClr val="0F2600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8" name="Retângulo 2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704850" y="323850"/>
            <a:ext cx="7683500" cy="584200"/>
          </a:xfrm>
          <a:prstGeom prst="rect">
            <a:avLst/>
          </a:prstGeom>
          <a:noFill/>
          <a:ln>
            <a:noFill/>
          </a:ln>
        </p:spPr>
        <p:txBody>
          <a:bodyPr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altLang="pt-BR" b="1" spc="300" dirty="0">
                <a:solidFill>
                  <a:srgbClr val="92D050"/>
                </a:solidFill>
              </a:rPr>
              <a:t>DIMENSIONAMENTO DO SESMT</a:t>
            </a:r>
          </a:p>
        </p:txBody>
      </p:sp>
      <p:pic>
        <p:nvPicPr>
          <p:cNvPr id="31748" name="Imagem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981075"/>
            <a:ext cx="7958138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Imagem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-104775"/>
            <a:ext cx="11447463" cy="858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158288" cy="6858000"/>
          </a:xfrm>
          <a:prstGeom prst="rect">
            <a:avLst/>
          </a:prstGeom>
          <a:solidFill>
            <a:schemeClr val="accent3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2772" name="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412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Retângulo 2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704850" y="765175"/>
            <a:ext cx="7683500" cy="58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altLang="pt-BR" b="1" spc="300" dirty="0">
                <a:solidFill>
                  <a:srgbClr val="0F2600"/>
                </a:solidFill>
              </a:rPr>
              <a:t>PLANO DE FISCALIZAÇÃO</a:t>
            </a:r>
          </a:p>
        </p:txBody>
      </p:sp>
      <p:graphicFrame>
        <p:nvGraphicFramePr>
          <p:cNvPr id="3" name="Tabela 2">
            <a:extLst>
              <a:ext uri="{FF2B5EF4-FFF2-40B4-BE49-F238E27FC236}"/>
            </a:extLst>
          </p:cNvPr>
          <p:cNvGraphicFramePr>
            <a:graphicFrameLocks noGrp="1"/>
          </p:cNvGraphicFramePr>
          <p:nvPr/>
        </p:nvGraphicFramePr>
        <p:xfrm>
          <a:off x="704850" y="1798638"/>
          <a:ext cx="7683500" cy="4400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9687">
                  <a:extLst>
                    <a:ext uri="{9D8B030D-6E8A-4147-A177-3AD203B41FA5}"/>
                  </a:extLst>
                </a:gridCol>
                <a:gridCol w="4643813">
                  <a:extLst>
                    <a:ext uri="{9D8B030D-6E8A-4147-A177-3AD203B41FA5}"/>
                  </a:extLst>
                </a:gridCol>
              </a:tblGrid>
              <a:tr h="748437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ONDE FISCALIZAR</a:t>
                      </a:r>
                    </a:p>
                  </a:txBody>
                  <a:tcPr marL="114877" marR="114877" marT="114853" marB="114853"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O QUE FISCALIZAR</a:t>
                      </a:r>
                    </a:p>
                  </a:txBody>
                  <a:tcPr marL="114877" marR="114877" marT="114853" marB="114853"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748437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Órgãos Públicos</a:t>
                      </a:r>
                    </a:p>
                  </a:txBody>
                  <a:tcPr marL="76585" marR="76585" marT="38285" marB="38285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Cadastro de prestadores de serviços</a:t>
                      </a:r>
                    </a:p>
                  </a:txBody>
                  <a:tcPr marL="76585" marR="76585" marT="38285" marB="3828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748437">
                <a:tc>
                  <a:txBody>
                    <a:bodyPr/>
                    <a:lstStyle/>
                    <a:p>
                      <a:endParaRPr lang="pt-BR" sz="1600" dirty="0"/>
                    </a:p>
                  </a:txBody>
                  <a:tcPr marL="76585" marR="76585" marT="38285" marB="38285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Cadastro do próprio órgão</a:t>
                      </a:r>
                    </a:p>
                  </a:txBody>
                  <a:tcPr marL="76585" marR="76585" marT="38285" marB="3828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808090">
                <a:tc>
                  <a:txBody>
                    <a:bodyPr/>
                    <a:lstStyle/>
                    <a:p>
                      <a:endParaRPr lang="pt-BR" sz="1600" dirty="0"/>
                    </a:p>
                  </a:txBody>
                  <a:tcPr marL="76585" marR="76585" marT="38285" marB="38285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Cargos Técnicos (Res. 430 de 13/08/99)</a:t>
                      </a:r>
                    </a:p>
                  </a:txBody>
                  <a:tcPr marL="76585" marR="76585" marT="38285" marB="3828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1347150">
                <a:tc>
                  <a:txBody>
                    <a:bodyPr/>
                    <a:lstStyle/>
                    <a:p>
                      <a:endParaRPr lang="pt-BR" sz="1600" dirty="0"/>
                    </a:p>
                  </a:txBody>
                  <a:tcPr marL="76585" marR="76585" marT="38285" marB="38285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Licitações públicas. Lei federal de número 8.666/93</a:t>
                      </a:r>
                    </a:p>
                  </a:txBody>
                  <a:tcPr marL="76585" marR="76585" marT="38285" marB="3828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Imagem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7238" y="-115888"/>
            <a:ext cx="11449051" cy="858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>
            <a:extLst>
              <a:ext uri="{FF2B5EF4-FFF2-40B4-BE49-F238E27FC236}"/>
            </a:extLst>
          </p:cNvPr>
          <p:cNvSpPr/>
          <p:nvPr/>
        </p:nvSpPr>
        <p:spPr>
          <a:xfrm>
            <a:off x="-14288" y="0"/>
            <a:ext cx="9158288" cy="6858000"/>
          </a:xfrm>
          <a:prstGeom prst="rect">
            <a:avLst/>
          </a:prstGeom>
          <a:solidFill>
            <a:schemeClr val="accent3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3796" name="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412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Retângulo 2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704850" y="765175"/>
            <a:ext cx="7683500" cy="58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altLang="pt-BR" b="1" spc="300" dirty="0">
                <a:solidFill>
                  <a:srgbClr val="0F2600"/>
                </a:solidFill>
              </a:rPr>
              <a:t>PLANO DE FISCALIZAÇÃO</a:t>
            </a:r>
          </a:p>
        </p:txBody>
      </p:sp>
      <p:graphicFrame>
        <p:nvGraphicFramePr>
          <p:cNvPr id="16" name="Tabela 15">
            <a:extLst>
              <a:ext uri="{FF2B5EF4-FFF2-40B4-BE49-F238E27FC236}"/>
            </a:extLst>
          </p:cNvPr>
          <p:cNvGraphicFramePr>
            <a:graphicFrameLocks noGrp="1"/>
          </p:cNvGraphicFramePr>
          <p:nvPr/>
        </p:nvGraphicFramePr>
        <p:xfrm>
          <a:off x="704850" y="1798638"/>
          <a:ext cx="7683500" cy="3843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9687">
                  <a:extLst>
                    <a:ext uri="{9D8B030D-6E8A-4147-A177-3AD203B41FA5}"/>
                  </a:extLst>
                </a:gridCol>
                <a:gridCol w="4643813">
                  <a:extLst>
                    <a:ext uri="{9D8B030D-6E8A-4147-A177-3AD203B41FA5}"/>
                  </a:extLst>
                </a:gridCol>
              </a:tblGrid>
              <a:tr h="747939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ONDE FISCALIZAR</a:t>
                      </a:r>
                    </a:p>
                  </a:txBody>
                  <a:tcPr marL="114877" marR="114877" marT="114777" marB="114777"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O QUE FISCALIZAR</a:t>
                      </a:r>
                    </a:p>
                  </a:txBody>
                  <a:tcPr marL="114877" marR="114877" marT="114777" marB="114777"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1173730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Nas empresas </a:t>
                      </a:r>
                      <a:br>
                        <a:rPr lang="pt-BR" sz="2400" b="1" dirty="0"/>
                      </a:br>
                      <a:r>
                        <a:rPr lang="pt-BR" sz="2400" b="1" dirty="0"/>
                        <a:t>públicas </a:t>
                      </a:r>
                    </a:p>
                    <a:p>
                      <a:pPr algn="ctr"/>
                      <a:r>
                        <a:rPr lang="pt-BR" sz="2400" b="1" dirty="0"/>
                        <a:t>ou privadas</a:t>
                      </a:r>
                    </a:p>
                  </a:txBody>
                  <a:tcPr marL="76585" marR="76585" marT="38260" marB="3826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Equipamentos, instalações e sistemas</a:t>
                      </a:r>
                    </a:p>
                  </a:txBody>
                  <a:tcPr marL="76585" marR="76585" marT="38260" marB="382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1173730">
                <a:tc>
                  <a:txBody>
                    <a:bodyPr/>
                    <a:lstStyle/>
                    <a:p>
                      <a:endParaRPr lang="pt-BR" sz="1600" dirty="0"/>
                    </a:p>
                  </a:txBody>
                  <a:tcPr marL="76585" marR="76585" marT="38260" marB="3826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Cargo técnico.</a:t>
                      </a:r>
                    </a:p>
                    <a:p>
                      <a:pPr algn="ctr"/>
                      <a:r>
                        <a:rPr lang="pt-BR" sz="2400" dirty="0"/>
                        <a:t>(Resolução de número 430 de 13/8/99)</a:t>
                      </a:r>
                    </a:p>
                  </a:txBody>
                  <a:tcPr marL="76585" marR="76585" marT="38260" marB="382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747939">
                <a:tc>
                  <a:txBody>
                    <a:bodyPr/>
                    <a:lstStyle/>
                    <a:p>
                      <a:endParaRPr lang="pt-BR" sz="1600" dirty="0"/>
                    </a:p>
                  </a:txBody>
                  <a:tcPr marL="76585" marR="76585" marT="38260" marB="3826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Registro</a:t>
                      </a:r>
                    </a:p>
                  </a:txBody>
                  <a:tcPr marL="76585" marR="76585" marT="38260" marB="382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Imagem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7238" y="-115888"/>
            <a:ext cx="11449051" cy="858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>
            <a:extLst>
              <a:ext uri="{FF2B5EF4-FFF2-40B4-BE49-F238E27FC236}"/>
            </a:extLst>
          </p:cNvPr>
          <p:cNvSpPr/>
          <p:nvPr/>
        </p:nvSpPr>
        <p:spPr>
          <a:xfrm>
            <a:off x="-14288" y="0"/>
            <a:ext cx="9158288" cy="6858000"/>
          </a:xfrm>
          <a:prstGeom prst="rect">
            <a:avLst/>
          </a:prstGeom>
          <a:solidFill>
            <a:schemeClr val="accent3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4820" name="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412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Retângulo 2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704850" y="765175"/>
            <a:ext cx="7683500" cy="58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altLang="pt-BR" b="1" spc="300" dirty="0">
                <a:solidFill>
                  <a:schemeClr val="accent1">
                    <a:lumMod val="50000"/>
                  </a:schemeClr>
                </a:solidFill>
              </a:rPr>
              <a:t>PLANO DE FISCALIZAÇÃO</a:t>
            </a:r>
            <a:endParaRPr lang="pt-BR" altLang="pt-BR" b="1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16" name="Tabela 15">
            <a:extLst>
              <a:ext uri="{FF2B5EF4-FFF2-40B4-BE49-F238E27FC236}"/>
            </a:extLst>
          </p:cNvPr>
          <p:cNvGraphicFramePr>
            <a:graphicFrameLocks noGrp="1"/>
          </p:cNvGraphicFramePr>
          <p:nvPr/>
        </p:nvGraphicFramePr>
        <p:xfrm>
          <a:off x="704850" y="1798638"/>
          <a:ext cx="7683500" cy="3402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9687">
                  <a:extLst>
                    <a:ext uri="{9D8B030D-6E8A-4147-A177-3AD203B41FA5}"/>
                  </a:extLst>
                </a:gridCol>
                <a:gridCol w="4643813">
                  <a:extLst>
                    <a:ext uri="{9D8B030D-6E8A-4147-A177-3AD203B41FA5}"/>
                  </a:extLst>
                </a:gridCol>
              </a:tblGrid>
              <a:tr h="748339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ONDE FISCALIZAR</a:t>
                      </a:r>
                    </a:p>
                  </a:txBody>
                  <a:tcPr marL="114877" marR="114877" marT="114838" marB="114838"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O QUE FISCALIZAR</a:t>
                      </a:r>
                    </a:p>
                  </a:txBody>
                  <a:tcPr marL="114877" marR="114877" marT="114838" marB="114838"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1905334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Nas empresas </a:t>
                      </a:r>
                      <a:br>
                        <a:rPr lang="pt-BR" sz="2400" b="1" dirty="0"/>
                      </a:br>
                      <a:r>
                        <a:rPr lang="pt-BR" sz="2400" b="1" dirty="0"/>
                        <a:t>públicas ou privadas</a:t>
                      </a:r>
                    </a:p>
                  </a:txBody>
                  <a:tcPr marL="76585" marR="76585" marT="38279" marB="3827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Cadastro de prestadores de serviços em empresas públicas ou concessionárias de serviços públicos. (Licitações: Lei federal de número 8.666/93)</a:t>
                      </a:r>
                    </a:p>
                  </a:txBody>
                  <a:tcPr marL="76585" marR="76585" marT="38279" marB="382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748339">
                <a:tc>
                  <a:txBody>
                    <a:bodyPr/>
                    <a:lstStyle/>
                    <a:p>
                      <a:endParaRPr lang="pt-BR" sz="1600" dirty="0"/>
                    </a:p>
                  </a:txBody>
                  <a:tcPr marL="76585" marR="76585" marT="38279" marB="38279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Capital social </a:t>
                      </a:r>
                    </a:p>
                  </a:txBody>
                  <a:tcPr marL="76585" marR="76585" marT="38279" marB="382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Imagem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7238" y="-115888"/>
            <a:ext cx="11449051" cy="858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>
            <a:extLst>
              <a:ext uri="{FF2B5EF4-FFF2-40B4-BE49-F238E27FC236}"/>
            </a:extLst>
          </p:cNvPr>
          <p:cNvSpPr/>
          <p:nvPr/>
        </p:nvSpPr>
        <p:spPr>
          <a:xfrm>
            <a:off x="-14288" y="0"/>
            <a:ext cx="9158288" cy="6858000"/>
          </a:xfrm>
          <a:prstGeom prst="rect">
            <a:avLst/>
          </a:prstGeom>
          <a:solidFill>
            <a:schemeClr val="accent3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5844" name="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412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Retângulo 2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704850" y="765175"/>
            <a:ext cx="7683500" cy="58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altLang="pt-BR" b="1" spc="300" dirty="0">
                <a:solidFill>
                  <a:srgbClr val="0F2600"/>
                </a:solidFill>
              </a:rPr>
              <a:t>PLANO DE FISCALIZAÇÃO</a:t>
            </a:r>
          </a:p>
        </p:txBody>
      </p:sp>
      <p:graphicFrame>
        <p:nvGraphicFramePr>
          <p:cNvPr id="19" name="Tabela 18">
            <a:extLst>
              <a:ext uri="{FF2B5EF4-FFF2-40B4-BE49-F238E27FC236}"/>
            </a:extLst>
          </p:cNvPr>
          <p:cNvGraphicFramePr>
            <a:graphicFrameLocks noGrp="1"/>
          </p:cNvGraphicFramePr>
          <p:nvPr/>
        </p:nvGraphicFramePr>
        <p:xfrm>
          <a:off x="704850" y="1798638"/>
          <a:ext cx="7683500" cy="3035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9687">
                  <a:extLst>
                    <a:ext uri="{9D8B030D-6E8A-4147-A177-3AD203B41FA5}"/>
                  </a:extLst>
                </a:gridCol>
                <a:gridCol w="4643813">
                  <a:extLst>
                    <a:ext uri="{9D8B030D-6E8A-4147-A177-3AD203B41FA5}"/>
                  </a:extLst>
                </a:gridCol>
              </a:tblGrid>
              <a:tr h="747907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ONDE FISCALIZAR</a:t>
                      </a:r>
                    </a:p>
                  </a:txBody>
                  <a:tcPr marL="114877" marR="114877" marT="114772" marB="114772"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O QUE FISCALIZAR</a:t>
                      </a:r>
                    </a:p>
                  </a:txBody>
                  <a:tcPr marL="114877" marR="114877" marT="114772" marB="114772"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1539486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Nas instituições de ensino nível superior e nas fundações e empresas juniores</a:t>
                      </a:r>
                    </a:p>
                  </a:txBody>
                  <a:tcPr marL="76585" marR="76585" marT="38256" marB="38256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Registro das instituições de ensino</a:t>
                      </a:r>
                    </a:p>
                  </a:txBody>
                  <a:tcPr marL="76585" marR="76585" marT="38256" marB="382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747907">
                <a:tc>
                  <a:txBody>
                    <a:bodyPr/>
                    <a:lstStyle/>
                    <a:p>
                      <a:endParaRPr lang="pt-BR" sz="1600" dirty="0"/>
                    </a:p>
                  </a:txBody>
                  <a:tcPr marL="76585" marR="76585" marT="38256" marB="38256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Cargo e função</a:t>
                      </a:r>
                    </a:p>
                  </a:txBody>
                  <a:tcPr marL="76585" marR="76585" marT="38256" marB="382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Imagem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7238" y="-115888"/>
            <a:ext cx="11449051" cy="858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>
            <a:extLst>
              <a:ext uri="{FF2B5EF4-FFF2-40B4-BE49-F238E27FC236}"/>
            </a:extLst>
          </p:cNvPr>
          <p:cNvSpPr/>
          <p:nvPr/>
        </p:nvSpPr>
        <p:spPr>
          <a:xfrm>
            <a:off x="-14288" y="0"/>
            <a:ext cx="9158288" cy="6858000"/>
          </a:xfrm>
          <a:prstGeom prst="rect">
            <a:avLst/>
          </a:prstGeom>
          <a:solidFill>
            <a:schemeClr val="accent3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6868" name="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412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Retângulo 2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704850" y="765175"/>
            <a:ext cx="7683500" cy="58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altLang="pt-BR" b="1" spc="300" dirty="0">
                <a:solidFill>
                  <a:srgbClr val="0F2600"/>
                </a:solidFill>
              </a:rPr>
              <a:t>PLANO DE FISCALIZAÇÃO</a:t>
            </a:r>
          </a:p>
        </p:txBody>
      </p:sp>
      <p:graphicFrame>
        <p:nvGraphicFramePr>
          <p:cNvPr id="19" name="Tabela 18">
            <a:extLst>
              <a:ext uri="{FF2B5EF4-FFF2-40B4-BE49-F238E27FC236}"/>
            </a:extLst>
          </p:cNvPr>
          <p:cNvGraphicFramePr>
            <a:graphicFrameLocks noGrp="1"/>
          </p:cNvGraphicFramePr>
          <p:nvPr/>
        </p:nvGraphicFramePr>
        <p:xfrm>
          <a:off x="704850" y="1798638"/>
          <a:ext cx="7683500" cy="3035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9687">
                  <a:extLst>
                    <a:ext uri="{9D8B030D-6E8A-4147-A177-3AD203B41FA5}"/>
                  </a:extLst>
                </a:gridCol>
                <a:gridCol w="4643813">
                  <a:extLst>
                    <a:ext uri="{9D8B030D-6E8A-4147-A177-3AD203B41FA5}"/>
                  </a:extLst>
                </a:gridCol>
              </a:tblGrid>
              <a:tr h="747907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ONDE FISCALIZAR</a:t>
                      </a:r>
                    </a:p>
                  </a:txBody>
                  <a:tcPr marL="114877" marR="114877" marT="114772" marB="114772"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O QUE FISCALIZAR</a:t>
                      </a:r>
                    </a:p>
                  </a:txBody>
                  <a:tcPr marL="114877" marR="114877" marT="114772" marB="114772"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153948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Nas instituições de ensino nível superior e nas fundações e empresas juniores</a:t>
                      </a:r>
                    </a:p>
                  </a:txBody>
                  <a:tcPr marL="76585" marR="76585" marT="38256" marB="38256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Cadastro dos cursos ofertados</a:t>
                      </a:r>
                    </a:p>
                  </a:txBody>
                  <a:tcPr marL="76585" marR="76585" marT="38256" marB="382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747907">
                <a:tc>
                  <a:txBody>
                    <a:bodyPr/>
                    <a:lstStyle/>
                    <a:p>
                      <a:endParaRPr lang="pt-BR" sz="1600" dirty="0"/>
                    </a:p>
                  </a:txBody>
                  <a:tcPr marL="76585" marR="76585" marT="38256" marB="38256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Fundações e empresas juniores</a:t>
                      </a:r>
                    </a:p>
                  </a:txBody>
                  <a:tcPr marL="76585" marR="76585" marT="38256" marB="382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Imagem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7238" y="-115888"/>
            <a:ext cx="11449051" cy="858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>
            <a:extLst>
              <a:ext uri="{FF2B5EF4-FFF2-40B4-BE49-F238E27FC236}"/>
            </a:extLst>
          </p:cNvPr>
          <p:cNvSpPr/>
          <p:nvPr/>
        </p:nvSpPr>
        <p:spPr>
          <a:xfrm>
            <a:off x="-14288" y="0"/>
            <a:ext cx="9158288" cy="6858000"/>
          </a:xfrm>
          <a:prstGeom prst="rect">
            <a:avLst/>
          </a:prstGeom>
          <a:solidFill>
            <a:schemeClr val="accent3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7892" name="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412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Retângulo 2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704850" y="765175"/>
            <a:ext cx="7683500" cy="58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396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altLang="pt-BR" b="1" spc="300" dirty="0">
                <a:solidFill>
                  <a:srgbClr val="0F2600"/>
                </a:solidFill>
              </a:rPr>
              <a:t>PLANO DE FISCALIZAÇÃO</a:t>
            </a:r>
          </a:p>
        </p:txBody>
      </p:sp>
      <p:graphicFrame>
        <p:nvGraphicFramePr>
          <p:cNvPr id="19" name="Tabela 18">
            <a:extLst>
              <a:ext uri="{FF2B5EF4-FFF2-40B4-BE49-F238E27FC236}"/>
            </a:extLst>
          </p:cNvPr>
          <p:cNvGraphicFramePr>
            <a:graphicFrameLocks noGrp="1"/>
          </p:cNvGraphicFramePr>
          <p:nvPr/>
        </p:nvGraphicFramePr>
        <p:xfrm>
          <a:off x="704850" y="1798638"/>
          <a:ext cx="7683500" cy="4499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9687">
                  <a:extLst>
                    <a:ext uri="{9D8B030D-6E8A-4147-A177-3AD203B41FA5}"/>
                  </a:extLst>
                </a:gridCol>
                <a:gridCol w="4643813">
                  <a:extLst>
                    <a:ext uri="{9D8B030D-6E8A-4147-A177-3AD203B41FA5}"/>
                  </a:extLst>
                </a:gridCol>
              </a:tblGrid>
              <a:tr h="748228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ONDE FISCALIZAR</a:t>
                      </a:r>
                    </a:p>
                  </a:txBody>
                  <a:tcPr marL="114877" marR="114877" marT="114821" marB="114821"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O QUE FISCALIZAR</a:t>
                      </a:r>
                    </a:p>
                  </a:txBody>
                  <a:tcPr marL="114877" marR="114877" marT="114821" marB="114821"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3002519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No cadastro de profissionais e de empresas do </a:t>
                      </a:r>
                    </a:p>
                    <a:p>
                      <a:pPr algn="ctr"/>
                      <a:r>
                        <a:rPr lang="pt-BR" sz="2400" b="1" dirty="0"/>
                        <a:t>Conselho Regional.</a:t>
                      </a:r>
                    </a:p>
                    <a:p>
                      <a:pPr algn="ctr"/>
                      <a:r>
                        <a:rPr lang="pt-BR" sz="2400" b="1" dirty="0"/>
                        <a:t> </a:t>
                      </a:r>
                    </a:p>
                    <a:p>
                      <a:pPr algn="ctr"/>
                      <a:r>
                        <a:rPr lang="pt-BR" sz="2400" b="1" dirty="0"/>
                        <a:t> (Através do seu sistema de informática ou mecânico - manual)</a:t>
                      </a:r>
                    </a:p>
                  </a:txBody>
                  <a:tcPr marL="76585" marR="76585" marT="38275" marB="38275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Anuidades</a:t>
                      </a:r>
                    </a:p>
                  </a:txBody>
                  <a:tcPr marL="76585" marR="76585" marT="38275" marB="382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748228">
                <a:tc>
                  <a:txBody>
                    <a:bodyPr/>
                    <a:lstStyle/>
                    <a:p>
                      <a:endParaRPr lang="pt-BR" sz="1600" dirty="0"/>
                    </a:p>
                  </a:txBody>
                  <a:tcPr marL="76585" marR="76585" marT="38275" marB="38275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Registros de profissionais</a:t>
                      </a:r>
                    </a:p>
                  </a:txBody>
                  <a:tcPr marL="76585" marR="76585" marT="38275" marB="382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F2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8915" name="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412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8916" name="Retângulo 2"/>
          <p:cNvSpPr>
            <a:spLocks noChangeArrowheads="1"/>
          </p:cNvSpPr>
          <p:nvPr/>
        </p:nvSpPr>
        <p:spPr bwMode="auto">
          <a:xfrm>
            <a:off x="1116013" y="0"/>
            <a:ext cx="6911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pt-BR" altLang="pt-BR" sz="2400">
                <a:solidFill>
                  <a:srgbClr val="FFFFFF"/>
                </a:solidFill>
              </a:rPr>
              <a:t>Toda empresa é obrigada, de acordo com a NR-09 da Portaria 3.214/78, elaborar e implementar o Programa de Prevenção dos Riscos Ambientais (PPRA).</a:t>
            </a:r>
          </a:p>
          <a:p>
            <a:pPr algn="ctr" eaLnBrk="1" hangingPunct="1"/>
            <a:r>
              <a:rPr lang="pt-BR" altLang="pt-BR" sz="2400">
                <a:solidFill>
                  <a:srgbClr val="FFFFFF"/>
                </a:solidFill>
              </a:rPr>
              <a:t>Toda obra de construção civil que conte com, no mínimo, 20 (vinte) funcionários deve possuir o Programa das Condições e Meio Ambiente de Trabalho (PCMAT), de acordo com a NR-18 da Portaria 3.214/78. </a:t>
            </a:r>
          </a:p>
          <a:p>
            <a:pPr algn="ctr" eaLnBrk="1" hangingPunct="1"/>
            <a:r>
              <a:rPr lang="pt-BR" altLang="pt-BR" sz="2400">
                <a:solidFill>
                  <a:srgbClr val="FFFFFF"/>
                </a:solidFill>
              </a:rPr>
              <a:t>Além destes dois programas básicos, podemos citar:</a:t>
            </a:r>
          </a:p>
          <a:p>
            <a:pPr algn="ctr" eaLnBrk="1" hangingPunct="1"/>
            <a:r>
              <a:rPr lang="pt-BR" altLang="pt-BR" sz="2400">
                <a:solidFill>
                  <a:srgbClr val="FFFFFF"/>
                </a:solidFill>
              </a:rPr>
              <a:t> o Programa de conservação auditiva;</a:t>
            </a:r>
          </a:p>
          <a:p>
            <a:pPr algn="ctr" eaLnBrk="1" hangingPunct="1"/>
            <a:r>
              <a:rPr lang="pt-BR" altLang="pt-BR" sz="2400">
                <a:solidFill>
                  <a:srgbClr val="FFFFFF"/>
                </a:solidFill>
              </a:rPr>
              <a:t> relatório de impacto vizinhança ambiental – RIVA; análise de avaliação ergonômica, previsto na NR 17.</a:t>
            </a:r>
          </a:p>
          <a:p>
            <a:pPr algn="ctr" eaLnBrk="1" hangingPunct="1"/>
            <a:endParaRPr lang="pt-BR" altLang="pt-BR" sz="2400">
              <a:solidFill>
                <a:srgbClr val="FFFFFF"/>
              </a:solidFill>
            </a:endParaRPr>
          </a:p>
        </p:txBody>
      </p:sp>
      <p:pic>
        <p:nvPicPr>
          <p:cNvPr id="5" name="Imagem 3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-1404664" y="-1611560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Imagem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50" t="76250"/>
          <a:stretch>
            <a:fillRect/>
          </a:stretch>
        </p:blipFill>
        <p:spPr bwMode="auto">
          <a:xfrm>
            <a:off x="7740650" y="5229225"/>
            <a:ext cx="14033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F2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9939" name="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412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9940" name="Retângulo 2"/>
          <p:cNvSpPr>
            <a:spLocks noChangeArrowheads="1"/>
          </p:cNvSpPr>
          <p:nvPr/>
        </p:nvSpPr>
        <p:spPr bwMode="auto">
          <a:xfrm>
            <a:off x="1116013" y="0"/>
            <a:ext cx="6911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pt-BR" altLang="pt-BR" sz="2400">
                <a:solidFill>
                  <a:srgbClr val="FFFFFF"/>
                </a:solidFill>
              </a:rPr>
              <a:t>programa de proteção respiratória, previsto na NR 6; programa de prevenção da exposição nos locais de trabalho ao benzeno – PPEOB, previsto na NR 15; laudo técnico das condições ambientais nos locais de trabalho – LTCAT.</a:t>
            </a:r>
          </a:p>
          <a:p>
            <a:pPr algn="ctr" eaLnBrk="1" hangingPunct="1"/>
            <a:r>
              <a:rPr lang="pt-BR" altLang="pt-BR" sz="2400">
                <a:solidFill>
                  <a:srgbClr val="FFFFFF"/>
                </a:solidFill>
              </a:rPr>
              <a:t>Medidas técnicas para trabalho em espaços confinados, previsto na NR- 33.</a:t>
            </a:r>
          </a:p>
          <a:p>
            <a:pPr algn="ctr" eaLnBrk="1" hangingPunct="1"/>
            <a:endParaRPr lang="pt-BR" altLang="pt-BR" sz="2400">
              <a:solidFill>
                <a:srgbClr val="FFFFFF"/>
              </a:solidFill>
            </a:endParaRPr>
          </a:p>
        </p:txBody>
      </p:sp>
      <p:pic>
        <p:nvPicPr>
          <p:cNvPr id="7" name="Imagem 3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-1404664" y="-1611560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Imagem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50" t="76250"/>
          <a:stretch>
            <a:fillRect/>
          </a:stretch>
        </p:blipFill>
        <p:spPr bwMode="auto">
          <a:xfrm>
            <a:off x="7740650" y="5229225"/>
            <a:ext cx="14033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F2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0963" name="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412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0964" name="Retângulo 2"/>
          <p:cNvSpPr>
            <a:spLocks noChangeArrowheads="1"/>
          </p:cNvSpPr>
          <p:nvPr/>
        </p:nvSpPr>
        <p:spPr bwMode="auto">
          <a:xfrm>
            <a:off x="1116013" y="0"/>
            <a:ext cx="6911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pt-BR" altLang="pt-BR" sz="2400">
                <a:solidFill>
                  <a:srgbClr val="FFFFFF"/>
                </a:solidFill>
              </a:rPr>
              <a:t>A indústria que estiver fazendo obra ou reforma deverá exigir do contratado além do PPRA, o PCMAT, que ficará sob a sua guarda e responsabilidade. Para tal, o agente de fiscalização deverá preencher a ficha de participação de profissional habilitado da engenharia de segurança do trabalho – CEEST, bem como solicitar cópia do PPRA e/ou PCMAT elaborados por Engenheiro de Segurança do Trabalho com a respectiva ART.</a:t>
            </a:r>
          </a:p>
          <a:p>
            <a:pPr algn="ctr" eaLnBrk="1" hangingPunct="1"/>
            <a:endParaRPr lang="pt-BR" altLang="pt-BR" sz="2400">
              <a:solidFill>
                <a:srgbClr val="FFFFFF"/>
              </a:solidFill>
            </a:endParaRPr>
          </a:p>
        </p:txBody>
      </p:sp>
      <p:pic>
        <p:nvPicPr>
          <p:cNvPr id="7" name="Imagem 3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-1404664" y="-1611560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Imagem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50" t="76250"/>
          <a:stretch>
            <a:fillRect/>
          </a:stretch>
        </p:blipFill>
        <p:spPr bwMode="auto">
          <a:xfrm>
            <a:off x="7740650" y="5229225"/>
            <a:ext cx="14033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F2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1987" name="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412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1988" name="Retângulo 2"/>
          <p:cNvSpPr>
            <a:spLocks noChangeArrowheads="1"/>
          </p:cNvSpPr>
          <p:nvPr/>
        </p:nvSpPr>
        <p:spPr bwMode="auto">
          <a:xfrm>
            <a:off x="1116013" y="0"/>
            <a:ext cx="6911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pt-BR" altLang="pt-BR" sz="2400">
                <a:solidFill>
                  <a:srgbClr val="FFFFFF"/>
                </a:solidFill>
              </a:rPr>
              <a:t>Quando da análise do laudo de segurança (exigido pelos órgãos municipais), ou ainda laudos técnicos relativos aos riscos ambientais e áreas perigosas, ou pareceres após inspeções em caldeiras, recipientes sob pressão e outros equipamentos, dispositivos ou instalações, exigir a assinatura do engenheiro, n° de registro no CREA e a cópia da ART respectiva.</a:t>
            </a:r>
          </a:p>
          <a:p>
            <a:pPr algn="ctr" eaLnBrk="1" hangingPunct="1"/>
            <a:endParaRPr lang="pt-BR" altLang="pt-BR" sz="2400">
              <a:solidFill>
                <a:srgbClr val="FFFFFF"/>
              </a:solidFill>
            </a:endParaRPr>
          </a:p>
        </p:txBody>
      </p:sp>
      <p:pic>
        <p:nvPicPr>
          <p:cNvPr id="7" name="Imagem 3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-1404664" y="-1611560"/>
            <a:ext cx="68580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Imagem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50" t="76250"/>
          <a:stretch>
            <a:fillRect/>
          </a:stretch>
        </p:blipFill>
        <p:spPr bwMode="auto">
          <a:xfrm>
            <a:off x="7740650" y="5229225"/>
            <a:ext cx="14033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/>
            </a:extLst>
          </p:cNvPr>
          <p:cNvSpPr/>
          <p:nvPr/>
        </p:nvSpPr>
        <p:spPr>
          <a:xfrm>
            <a:off x="0" y="-171450"/>
            <a:ext cx="9144000" cy="7029450"/>
          </a:xfrm>
          <a:prstGeom prst="rect">
            <a:avLst/>
          </a:prstGeom>
          <a:solidFill>
            <a:schemeClr val="bg1">
              <a:lumMod val="8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0" name="Retângulo 10">
            <a:extLst>
              <a:ext uri="{FF2B5EF4-FFF2-40B4-BE49-F238E27FC236}"/>
            </a:extLst>
          </p:cNvPr>
          <p:cNvSpPr/>
          <p:nvPr/>
        </p:nvSpPr>
        <p:spPr>
          <a:xfrm>
            <a:off x="166688" y="-7070725"/>
            <a:ext cx="8786812" cy="95631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1" name="Retângulo 10">
            <a:extLst>
              <a:ext uri="{FF2B5EF4-FFF2-40B4-BE49-F238E27FC236}"/>
            </a:extLst>
          </p:cNvPr>
          <p:cNvSpPr/>
          <p:nvPr/>
        </p:nvSpPr>
        <p:spPr>
          <a:xfrm>
            <a:off x="384175" y="-6796088"/>
            <a:ext cx="8353425" cy="9042401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3013" name="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412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8" name="Retângulo 2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-107950" y="2708275"/>
            <a:ext cx="9144000" cy="831850"/>
          </a:xfrm>
          <a:prstGeom prst="rect">
            <a:avLst/>
          </a:prstGeom>
          <a:noFill/>
          <a:ln>
            <a:noFill/>
          </a:ln>
        </p:spPr>
        <p:txBody>
          <a:bodyPr lIns="720000" rIns="3960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sz="4800" b="1" spc="300" dirty="0">
                <a:solidFill>
                  <a:srgbClr val="0F2600"/>
                </a:solidFill>
              </a:rPr>
              <a:t>LIVRO DE ORDEM</a:t>
            </a:r>
          </a:p>
        </p:txBody>
      </p:sp>
      <p:sp>
        <p:nvSpPr>
          <p:cNvPr id="14" name="Retângulo 13">
            <a:extLst>
              <a:ext uri="{FF2B5EF4-FFF2-40B4-BE49-F238E27FC236}"/>
            </a:extLst>
          </p:cNvPr>
          <p:cNvSpPr/>
          <p:nvPr/>
        </p:nvSpPr>
        <p:spPr>
          <a:xfrm>
            <a:off x="0" y="3357563"/>
            <a:ext cx="9144000" cy="12239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0" rIns="180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solidFill>
                  <a:srgbClr val="0F2600"/>
                </a:solidFill>
              </a:rPr>
              <a:t>(Res. 1.089 de 24/03/17 – volta a vigorar a partir de 01/07/17)</a:t>
            </a:r>
          </a:p>
        </p:txBody>
      </p:sp>
      <p:sp>
        <p:nvSpPr>
          <p:cNvPr id="9" name="Retângulo 10">
            <a:extLst>
              <a:ext uri="{FF2B5EF4-FFF2-40B4-BE49-F238E27FC236}"/>
            </a:extLst>
          </p:cNvPr>
          <p:cNvSpPr/>
          <p:nvPr/>
        </p:nvSpPr>
        <p:spPr>
          <a:xfrm>
            <a:off x="107950" y="4581525"/>
            <a:ext cx="8785225" cy="95631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2" name="Retângulo 10">
            <a:extLst>
              <a:ext uri="{FF2B5EF4-FFF2-40B4-BE49-F238E27FC236}"/>
            </a:extLst>
          </p:cNvPr>
          <p:cNvSpPr/>
          <p:nvPr/>
        </p:nvSpPr>
        <p:spPr>
          <a:xfrm>
            <a:off x="325438" y="4854575"/>
            <a:ext cx="8351837" cy="90424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Imagem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F2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ângulo 10">
            <a:extLst>
              <a:ext uri="{FF2B5EF4-FFF2-40B4-BE49-F238E27FC236}"/>
            </a:extLst>
          </p:cNvPr>
          <p:cNvSpPr/>
          <p:nvPr/>
        </p:nvSpPr>
        <p:spPr>
          <a:xfrm>
            <a:off x="166688" y="-8308975"/>
            <a:ext cx="8786812" cy="95631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1" name="Retângulo 10">
            <a:extLst>
              <a:ext uri="{FF2B5EF4-FFF2-40B4-BE49-F238E27FC236}"/>
            </a:extLst>
          </p:cNvPr>
          <p:cNvSpPr/>
          <p:nvPr/>
        </p:nvSpPr>
        <p:spPr>
          <a:xfrm>
            <a:off x="384175" y="-8034338"/>
            <a:ext cx="8353425" cy="9042401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4037" name="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412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4" name="Retângulo 13">
            <a:extLst>
              <a:ext uri="{FF2B5EF4-FFF2-40B4-BE49-F238E27FC236}"/>
            </a:extLst>
          </p:cNvPr>
          <p:cNvSpPr/>
          <p:nvPr/>
        </p:nvSpPr>
        <p:spPr>
          <a:xfrm>
            <a:off x="0" y="3213100"/>
            <a:ext cx="9144000" cy="1223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0" rIns="144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bg1"/>
                </a:solidFill>
              </a:rPr>
              <a:t> 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bg1"/>
                </a:solidFill>
              </a:rPr>
              <a:t>Na visita, seja o empreendimento público ou privado, o agente fiscal deve solicitar a apresentação das </a:t>
            </a:r>
            <a:r>
              <a:rPr lang="pt-BR" sz="2400" b="1" dirty="0" err="1">
                <a:solidFill>
                  <a:schemeClr val="bg1"/>
                </a:solidFill>
              </a:rPr>
              <a:t>ARTs</a:t>
            </a:r>
            <a:r>
              <a:rPr lang="pt-BR" sz="2400" b="1" dirty="0">
                <a:solidFill>
                  <a:schemeClr val="bg1"/>
                </a:solidFill>
              </a:rPr>
              <a:t> de projeto e de execução, bem como verificar a existência de placa identificando a obra e o responsável técnico. No caso de prestação de serviços, deverá ser solicitada também, além das respectivas </a:t>
            </a:r>
            <a:r>
              <a:rPr lang="pt-BR" sz="2400" b="1" dirty="0" err="1">
                <a:solidFill>
                  <a:schemeClr val="bg1"/>
                </a:solidFill>
              </a:rPr>
              <a:t>ARTs</a:t>
            </a:r>
            <a:r>
              <a:rPr lang="pt-BR" sz="2400" b="1" dirty="0">
                <a:solidFill>
                  <a:schemeClr val="bg1"/>
                </a:solidFill>
              </a:rPr>
              <a:t> de projeto e de execução, a apresentação de possíveis </a:t>
            </a:r>
            <a:r>
              <a:rPr lang="pt-BR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ordens de serviços </a:t>
            </a:r>
            <a:r>
              <a:rPr lang="pt-BR" sz="2400" b="1" dirty="0">
                <a:solidFill>
                  <a:schemeClr val="bg1"/>
                </a:solidFill>
              </a:rPr>
              <a:t>e dos contratos firmados, entre o empreendedor e o profissional responsável técnico.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F2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ângulo 10">
            <a:extLst>
              <a:ext uri="{FF2B5EF4-FFF2-40B4-BE49-F238E27FC236}"/>
            </a:extLst>
          </p:cNvPr>
          <p:cNvSpPr/>
          <p:nvPr/>
        </p:nvSpPr>
        <p:spPr>
          <a:xfrm>
            <a:off x="166688" y="-8308975"/>
            <a:ext cx="8786812" cy="95631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1" name="Retângulo 10">
            <a:extLst>
              <a:ext uri="{FF2B5EF4-FFF2-40B4-BE49-F238E27FC236}"/>
            </a:extLst>
          </p:cNvPr>
          <p:cNvSpPr/>
          <p:nvPr/>
        </p:nvSpPr>
        <p:spPr>
          <a:xfrm>
            <a:off x="384175" y="-8034338"/>
            <a:ext cx="8353425" cy="9042401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5062" name="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412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4" name="Retângulo 13">
            <a:extLst>
              <a:ext uri="{FF2B5EF4-FFF2-40B4-BE49-F238E27FC236}"/>
            </a:extLst>
          </p:cNvPr>
          <p:cNvSpPr/>
          <p:nvPr/>
        </p:nvSpPr>
        <p:spPr>
          <a:xfrm>
            <a:off x="0" y="1281113"/>
            <a:ext cx="9144000" cy="5576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0" rIns="144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bg1"/>
                </a:solidFill>
              </a:rPr>
              <a:t>O relatório deve ser preenchido cuidadosamente e deve conter o máximo de informações possíveis que possibilitem uma análise e uma compreensão dos fatos da situação existente pela CEEST.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/>
            </a:extLst>
          </p:cNvPr>
          <p:cNvSpPr/>
          <p:nvPr/>
        </p:nvSpPr>
        <p:spPr>
          <a:xfrm>
            <a:off x="0" y="-171450"/>
            <a:ext cx="9144000" cy="7029450"/>
          </a:xfrm>
          <a:prstGeom prst="rect">
            <a:avLst/>
          </a:prstGeom>
          <a:solidFill>
            <a:srgbClr val="0F2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0" name="Retângulo 10">
            <a:extLst>
              <a:ext uri="{FF2B5EF4-FFF2-40B4-BE49-F238E27FC236}"/>
            </a:extLst>
          </p:cNvPr>
          <p:cNvSpPr/>
          <p:nvPr/>
        </p:nvSpPr>
        <p:spPr>
          <a:xfrm>
            <a:off x="166688" y="-8308975"/>
            <a:ext cx="8786812" cy="95631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1" name="Retângulo 10">
            <a:extLst>
              <a:ext uri="{FF2B5EF4-FFF2-40B4-BE49-F238E27FC236}"/>
            </a:extLst>
          </p:cNvPr>
          <p:cNvSpPr/>
          <p:nvPr/>
        </p:nvSpPr>
        <p:spPr>
          <a:xfrm>
            <a:off x="384175" y="-8034338"/>
            <a:ext cx="8353425" cy="9042401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6085" name="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412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4" name="Retângulo 13">
            <a:extLst>
              <a:ext uri="{FF2B5EF4-FFF2-40B4-BE49-F238E27FC236}"/>
            </a:extLst>
          </p:cNvPr>
          <p:cNvSpPr/>
          <p:nvPr/>
        </p:nvSpPr>
        <p:spPr>
          <a:xfrm>
            <a:off x="0" y="3213100"/>
            <a:ext cx="9144000" cy="1223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0" rIns="144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bg1"/>
                </a:solidFill>
              </a:rPr>
              <a:t>A fiscalização deve ser uma ação planejada, coordenada e avaliada de forma contínua, buscando alcançar seus objetivos.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bg1"/>
                </a:solidFill>
              </a:rPr>
              <a:t> Deverá definir, periodicamente, um programa de trabalho contendo diretrizes, prioridades, recursos necessários e metas a alcançar.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bg1"/>
                </a:solidFill>
              </a:rPr>
              <a:t>Portanto, a unidade do Conselho Regional responsável pela fiscalização deve trabalhar em parceria com a câmara especializada de engenharia de segurança do trabalho.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6087" name="Imagem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3" t="75504"/>
          <a:stretch>
            <a:fillRect/>
          </a:stretch>
        </p:blipFill>
        <p:spPr bwMode="auto">
          <a:xfrm>
            <a:off x="7578725" y="5178425"/>
            <a:ext cx="1565275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/>
            </a:extLst>
          </p:cNvPr>
          <p:cNvSpPr/>
          <p:nvPr/>
        </p:nvSpPr>
        <p:spPr>
          <a:xfrm>
            <a:off x="0" y="-171450"/>
            <a:ext cx="9144000" cy="7029450"/>
          </a:xfrm>
          <a:prstGeom prst="rect">
            <a:avLst/>
          </a:prstGeom>
          <a:solidFill>
            <a:srgbClr val="0F2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0" name="Retângulo 10">
            <a:extLst>
              <a:ext uri="{FF2B5EF4-FFF2-40B4-BE49-F238E27FC236}"/>
            </a:extLst>
          </p:cNvPr>
          <p:cNvSpPr/>
          <p:nvPr/>
        </p:nvSpPr>
        <p:spPr>
          <a:xfrm>
            <a:off x="166688" y="-8308975"/>
            <a:ext cx="8786812" cy="9563100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1" name="Retângulo 10">
            <a:extLst>
              <a:ext uri="{FF2B5EF4-FFF2-40B4-BE49-F238E27FC236}"/>
            </a:extLst>
          </p:cNvPr>
          <p:cNvSpPr/>
          <p:nvPr/>
        </p:nvSpPr>
        <p:spPr>
          <a:xfrm>
            <a:off x="384175" y="-8034338"/>
            <a:ext cx="8353425" cy="9042401"/>
          </a:xfrm>
          <a:custGeom>
            <a:avLst/>
            <a:gdLst>
              <a:gd name="connsiteX0" fmla="*/ 0 w 1380240"/>
              <a:gd name="connsiteY0" fmla="*/ 0 h 1700118"/>
              <a:gd name="connsiteX1" fmla="*/ 1380240 w 1380240"/>
              <a:gd name="connsiteY1" fmla="*/ 0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905089 w 1380240"/>
              <a:gd name="connsiteY1" fmla="*/ 837434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0 w 1380240"/>
              <a:gd name="connsiteY0" fmla="*/ 0 h 1700118"/>
              <a:gd name="connsiteX1" fmla="*/ 1194055 w 1380240"/>
              <a:gd name="connsiteY1" fmla="*/ 449831 h 1700118"/>
              <a:gd name="connsiteX2" fmla="*/ 1380240 w 1380240"/>
              <a:gd name="connsiteY2" fmla="*/ 1700118 h 1700118"/>
              <a:gd name="connsiteX3" fmla="*/ 0 w 1380240"/>
              <a:gd name="connsiteY3" fmla="*/ 1700118 h 1700118"/>
              <a:gd name="connsiteX4" fmla="*/ 0 w 1380240"/>
              <a:gd name="connsiteY4" fmla="*/ 0 h 1700118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0 w 2268375"/>
              <a:gd name="connsiteY3" fmla="*/ 2060904 h 2060904"/>
              <a:gd name="connsiteX4" fmla="*/ 888135 w 2268375"/>
              <a:gd name="connsiteY4" fmla="*/ 0 h 2060904"/>
              <a:gd name="connsiteX0" fmla="*/ 888135 w 2268375"/>
              <a:gd name="connsiteY0" fmla="*/ 0 h 2060904"/>
              <a:gd name="connsiteX1" fmla="*/ 2082190 w 2268375"/>
              <a:gd name="connsiteY1" fmla="*/ 449831 h 2060904"/>
              <a:gd name="connsiteX2" fmla="*/ 2268375 w 2268375"/>
              <a:gd name="connsiteY2" fmla="*/ 1700118 h 2060904"/>
              <a:gd name="connsiteX3" fmla="*/ 1351109 w 2268375"/>
              <a:gd name="connsiteY3" fmla="*/ 1854305 h 2060904"/>
              <a:gd name="connsiteX4" fmla="*/ 0 w 2268375"/>
              <a:gd name="connsiteY4" fmla="*/ 2060904 h 2060904"/>
              <a:gd name="connsiteX5" fmla="*/ 888135 w 2268375"/>
              <a:gd name="connsiteY5" fmla="*/ 0 h 2060904"/>
              <a:gd name="connsiteX0" fmla="*/ 888135 w 2268375"/>
              <a:gd name="connsiteY0" fmla="*/ 0 h 2584209"/>
              <a:gd name="connsiteX1" fmla="*/ 2082190 w 2268375"/>
              <a:gd name="connsiteY1" fmla="*/ 449831 h 2584209"/>
              <a:gd name="connsiteX2" fmla="*/ 2268375 w 2268375"/>
              <a:gd name="connsiteY2" fmla="*/ 1700118 h 2584209"/>
              <a:gd name="connsiteX3" fmla="*/ 1240074 w 2268375"/>
              <a:gd name="connsiteY3" fmla="*/ 2584209 h 2584209"/>
              <a:gd name="connsiteX4" fmla="*/ 0 w 2268375"/>
              <a:gd name="connsiteY4" fmla="*/ 2060904 h 2584209"/>
              <a:gd name="connsiteX5" fmla="*/ 888135 w 2268375"/>
              <a:gd name="connsiteY5" fmla="*/ 0 h 2584209"/>
              <a:gd name="connsiteX0" fmla="*/ 888135 w 2253880"/>
              <a:gd name="connsiteY0" fmla="*/ 0 h 2584209"/>
              <a:gd name="connsiteX1" fmla="*/ 2082190 w 2253880"/>
              <a:gd name="connsiteY1" fmla="*/ 449831 h 2584209"/>
              <a:gd name="connsiteX2" fmla="*/ 2253880 w 2253880"/>
              <a:gd name="connsiteY2" fmla="*/ 1765914 h 2584209"/>
              <a:gd name="connsiteX3" fmla="*/ 1240074 w 2253880"/>
              <a:gd name="connsiteY3" fmla="*/ 2584209 h 2584209"/>
              <a:gd name="connsiteX4" fmla="*/ 0 w 2253880"/>
              <a:gd name="connsiteY4" fmla="*/ 2060904 h 2584209"/>
              <a:gd name="connsiteX5" fmla="*/ 888135 w 2253880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888135 w 2283369"/>
              <a:gd name="connsiteY5" fmla="*/ 0 h 2584209"/>
              <a:gd name="connsiteX0" fmla="*/ 888135 w 2283369"/>
              <a:gd name="connsiteY0" fmla="*/ 0 h 2584209"/>
              <a:gd name="connsiteX1" fmla="*/ 2082190 w 2283369"/>
              <a:gd name="connsiteY1" fmla="*/ 449831 h 2584209"/>
              <a:gd name="connsiteX2" fmla="*/ 2283369 w 2283369"/>
              <a:gd name="connsiteY2" fmla="*/ 1775804 h 2584209"/>
              <a:gd name="connsiteX3" fmla="*/ 1240074 w 2283369"/>
              <a:gd name="connsiteY3" fmla="*/ 2584209 h 2584209"/>
              <a:gd name="connsiteX4" fmla="*/ 0 w 2283369"/>
              <a:gd name="connsiteY4" fmla="*/ 2060904 h 2584209"/>
              <a:gd name="connsiteX5" fmla="*/ 475015 w 2283369"/>
              <a:gd name="connsiteY5" fmla="*/ 1005330 h 2584209"/>
              <a:gd name="connsiteX6" fmla="*/ 888135 w 2283369"/>
              <a:gd name="connsiteY6" fmla="*/ 0 h 2584209"/>
              <a:gd name="connsiteX0" fmla="*/ 1060341 w 2455575"/>
              <a:gd name="connsiteY0" fmla="*/ 0 h 2584209"/>
              <a:gd name="connsiteX1" fmla="*/ 2254396 w 2455575"/>
              <a:gd name="connsiteY1" fmla="*/ 449831 h 2584209"/>
              <a:gd name="connsiteX2" fmla="*/ 2455575 w 2455575"/>
              <a:gd name="connsiteY2" fmla="*/ 1775804 h 2584209"/>
              <a:gd name="connsiteX3" fmla="*/ 1412280 w 2455575"/>
              <a:gd name="connsiteY3" fmla="*/ 2584209 h 2584209"/>
              <a:gd name="connsiteX4" fmla="*/ 172206 w 2455575"/>
              <a:gd name="connsiteY4" fmla="*/ 2060904 h 2584209"/>
              <a:gd name="connsiteX5" fmla="*/ 0 w 2455575"/>
              <a:gd name="connsiteY5" fmla="*/ 775660 h 2584209"/>
              <a:gd name="connsiteX6" fmla="*/ 1060341 w 2455575"/>
              <a:gd name="connsiteY6" fmla="*/ 0 h 2584209"/>
              <a:gd name="connsiteX0" fmla="*/ 1042277 w 2455575"/>
              <a:gd name="connsiteY0" fmla="*/ 0 h 2635690"/>
              <a:gd name="connsiteX1" fmla="*/ 2254396 w 2455575"/>
              <a:gd name="connsiteY1" fmla="*/ 501312 h 2635690"/>
              <a:gd name="connsiteX2" fmla="*/ 2455575 w 2455575"/>
              <a:gd name="connsiteY2" fmla="*/ 1827285 h 2635690"/>
              <a:gd name="connsiteX3" fmla="*/ 1412280 w 2455575"/>
              <a:gd name="connsiteY3" fmla="*/ 2635690 h 2635690"/>
              <a:gd name="connsiteX4" fmla="*/ 172206 w 2455575"/>
              <a:gd name="connsiteY4" fmla="*/ 2112385 h 2635690"/>
              <a:gd name="connsiteX5" fmla="*/ 0 w 2455575"/>
              <a:gd name="connsiteY5" fmla="*/ 827141 h 2635690"/>
              <a:gd name="connsiteX6" fmla="*/ 1042277 w 2455575"/>
              <a:gd name="connsiteY6" fmla="*/ 0 h 2635690"/>
              <a:gd name="connsiteX0" fmla="*/ 1249311 w 2455575"/>
              <a:gd name="connsiteY0" fmla="*/ 0 h 2627063"/>
              <a:gd name="connsiteX1" fmla="*/ 2254396 w 2455575"/>
              <a:gd name="connsiteY1" fmla="*/ 492685 h 2627063"/>
              <a:gd name="connsiteX2" fmla="*/ 2455575 w 2455575"/>
              <a:gd name="connsiteY2" fmla="*/ 1818658 h 2627063"/>
              <a:gd name="connsiteX3" fmla="*/ 1412280 w 2455575"/>
              <a:gd name="connsiteY3" fmla="*/ 2627063 h 2627063"/>
              <a:gd name="connsiteX4" fmla="*/ 172206 w 2455575"/>
              <a:gd name="connsiteY4" fmla="*/ 2103758 h 2627063"/>
              <a:gd name="connsiteX5" fmla="*/ 0 w 2455575"/>
              <a:gd name="connsiteY5" fmla="*/ 818514 h 2627063"/>
              <a:gd name="connsiteX6" fmla="*/ 1249311 w 2455575"/>
              <a:gd name="connsiteY6" fmla="*/ 0 h 2627063"/>
              <a:gd name="connsiteX0" fmla="*/ 1171673 w 2377937"/>
              <a:gd name="connsiteY0" fmla="*/ 0 h 2627063"/>
              <a:gd name="connsiteX1" fmla="*/ 2176758 w 2377937"/>
              <a:gd name="connsiteY1" fmla="*/ 492685 h 2627063"/>
              <a:gd name="connsiteX2" fmla="*/ 2377937 w 2377937"/>
              <a:gd name="connsiteY2" fmla="*/ 1818658 h 2627063"/>
              <a:gd name="connsiteX3" fmla="*/ 1334642 w 2377937"/>
              <a:gd name="connsiteY3" fmla="*/ 2627063 h 2627063"/>
              <a:gd name="connsiteX4" fmla="*/ 94568 w 2377937"/>
              <a:gd name="connsiteY4" fmla="*/ 2103758 h 2627063"/>
              <a:gd name="connsiteX5" fmla="*/ 0 w 2377937"/>
              <a:gd name="connsiteY5" fmla="*/ 576974 h 2627063"/>
              <a:gd name="connsiteX6" fmla="*/ 1171673 w 2377937"/>
              <a:gd name="connsiteY6" fmla="*/ 0 h 2627063"/>
              <a:gd name="connsiteX0" fmla="*/ 1171996 w 2378260"/>
              <a:gd name="connsiteY0" fmla="*/ 0 h 2627063"/>
              <a:gd name="connsiteX1" fmla="*/ 2177081 w 2378260"/>
              <a:gd name="connsiteY1" fmla="*/ 492685 h 2627063"/>
              <a:gd name="connsiteX2" fmla="*/ 2378260 w 2378260"/>
              <a:gd name="connsiteY2" fmla="*/ 1818658 h 2627063"/>
              <a:gd name="connsiteX3" fmla="*/ 1334965 w 2378260"/>
              <a:gd name="connsiteY3" fmla="*/ 2627063 h 2627063"/>
              <a:gd name="connsiteX4" fmla="*/ 0 w 2378260"/>
              <a:gd name="connsiteY4" fmla="*/ 2095132 h 2627063"/>
              <a:gd name="connsiteX5" fmla="*/ 323 w 2378260"/>
              <a:gd name="connsiteY5" fmla="*/ 576974 h 2627063"/>
              <a:gd name="connsiteX6" fmla="*/ 1171996 w 2378260"/>
              <a:gd name="connsiteY6" fmla="*/ 0 h 2627063"/>
              <a:gd name="connsiteX0" fmla="*/ 1171996 w 2401368"/>
              <a:gd name="connsiteY0" fmla="*/ 0 h 2627063"/>
              <a:gd name="connsiteX1" fmla="*/ 2401368 w 2401368"/>
              <a:gd name="connsiteY1" fmla="*/ 535817 h 2627063"/>
              <a:gd name="connsiteX2" fmla="*/ 2378260 w 2401368"/>
              <a:gd name="connsiteY2" fmla="*/ 1818658 h 2627063"/>
              <a:gd name="connsiteX3" fmla="*/ 1334965 w 2401368"/>
              <a:gd name="connsiteY3" fmla="*/ 2627063 h 2627063"/>
              <a:gd name="connsiteX4" fmla="*/ 0 w 2401368"/>
              <a:gd name="connsiteY4" fmla="*/ 2095132 h 2627063"/>
              <a:gd name="connsiteX5" fmla="*/ 323 w 2401368"/>
              <a:gd name="connsiteY5" fmla="*/ 576974 h 2627063"/>
              <a:gd name="connsiteX6" fmla="*/ 1171996 w 2401368"/>
              <a:gd name="connsiteY6" fmla="*/ 0 h 2627063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78260 w 2401368"/>
              <a:gd name="connsiteY2" fmla="*/ 1887670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52381 w 2401368"/>
              <a:gd name="connsiteY2" fmla="*/ 2215474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258260 w 2401368"/>
              <a:gd name="connsiteY0" fmla="*/ 0 h 2696075"/>
              <a:gd name="connsiteX1" fmla="*/ 2401368 w 2401368"/>
              <a:gd name="connsiteY1" fmla="*/ 604829 h 2696075"/>
              <a:gd name="connsiteX2" fmla="*/ 2395513 w 2401368"/>
              <a:gd name="connsiteY2" fmla="*/ 2206848 h 2696075"/>
              <a:gd name="connsiteX3" fmla="*/ 1334965 w 2401368"/>
              <a:gd name="connsiteY3" fmla="*/ 2696075 h 2696075"/>
              <a:gd name="connsiteX4" fmla="*/ 0 w 2401368"/>
              <a:gd name="connsiteY4" fmla="*/ 2164144 h 2696075"/>
              <a:gd name="connsiteX5" fmla="*/ 323 w 2401368"/>
              <a:gd name="connsiteY5" fmla="*/ 645986 h 2696075"/>
              <a:gd name="connsiteX6" fmla="*/ 1258260 w 2401368"/>
              <a:gd name="connsiteY6" fmla="*/ 0 h 2696075"/>
              <a:gd name="connsiteX0" fmla="*/ 1180622 w 2401368"/>
              <a:gd name="connsiteY0" fmla="*/ 0 h 2765087"/>
              <a:gd name="connsiteX1" fmla="*/ 2401368 w 2401368"/>
              <a:gd name="connsiteY1" fmla="*/ 673841 h 2765087"/>
              <a:gd name="connsiteX2" fmla="*/ 2395513 w 2401368"/>
              <a:gd name="connsiteY2" fmla="*/ 2275860 h 2765087"/>
              <a:gd name="connsiteX3" fmla="*/ 1334965 w 2401368"/>
              <a:gd name="connsiteY3" fmla="*/ 2765087 h 2765087"/>
              <a:gd name="connsiteX4" fmla="*/ 0 w 2401368"/>
              <a:gd name="connsiteY4" fmla="*/ 2233156 h 2765087"/>
              <a:gd name="connsiteX5" fmla="*/ 323 w 2401368"/>
              <a:gd name="connsiteY5" fmla="*/ 714998 h 2765087"/>
              <a:gd name="connsiteX6" fmla="*/ 1180622 w 2401368"/>
              <a:gd name="connsiteY6" fmla="*/ 0 h 2765087"/>
              <a:gd name="connsiteX0" fmla="*/ 1180622 w 2401368"/>
              <a:gd name="connsiteY0" fmla="*/ 0 h 2868604"/>
              <a:gd name="connsiteX1" fmla="*/ 2401368 w 2401368"/>
              <a:gd name="connsiteY1" fmla="*/ 673841 h 2868604"/>
              <a:gd name="connsiteX2" fmla="*/ 2395513 w 2401368"/>
              <a:gd name="connsiteY2" fmla="*/ 2275860 h 2868604"/>
              <a:gd name="connsiteX3" fmla="*/ 1274580 w 2401368"/>
              <a:gd name="connsiteY3" fmla="*/ 2868604 h 2868604"/>
              <a:gd name="connsiteX4" fmla="*/ 0 w 2401368"/>
              <a:gd name="connsiteY4" fmla="*/ 2233156 h 2868604"/>
              <a:gd name="connsiteX5" fmla="*/ 323 w 2401368"/>
              <a:gd name="connsiteY5" fmla="*/ 714998 h 2868604"/>
              <a:gd name="connsiteX6" fmla="*/ 1180622 w 2401368"/>
              <a:gd name="connsiteY6" fmla="*/ 0 h 2868604"/>
              <a:gd name="connsiteX0" fmla="*/ 1180622 w 2401368"/>
              <a:gd name="connsiteY0" fmla="*/ 0 h 2773714"/>
              <a:gd name="connsiteX1" fmla="*/ 2401368 w 2401368"/>
              <a:gd name="connsiteY1" fmla="*/ 673841 h 2773714"/>
              <a:gd name="connsiteX2" fmla="*/ 2395513 w 2401368"/>
              <a:gd name="connsiteY2" fmla="*/ 2275860 h 2773714"/>
              <a:gd name="connsiteX3" fmla="*/ 1274580 w 2401368"/>
              <a:gd name="connsiteY3" fmla="*/ 2773714 h 2773714"/>
              <a:gd name="connsiteX4" fmla="*/ 0 w 2401368"/>
              <a:gd name="connsiteY4" fmla="*/ 2233156 h 2773714"/>
              <a:gd name="connsiteX5" fmla="*/ 323 w 2401368"/>
              <a:gd name="connsiteY5" fmla="*/ 714998 h 2773714"/>
              <a:gd name="connsiteX6" fmla="*/ 1180622 w 2401368"/>
              <a:gd name="connsiteY6" fmla="*/ 0 h 2773714"/>
              <a:gd name="connsiteX0" fmla="*/ 1197875 w 2401368"/>
              <a:gd name="connsiteY0" fmla="*/ 0 h 2670197"/>
              <a:gd name="connsiteX1" fmla="*/ 2401368 w 2401368"/>
              <a:gd name="connsiteY1" fmla="*/ 570324 h 2670197"/>
              <a:gd name="connsiteX2" fmla="*/ 2395513 w 2401368"/>
              <a:gd name="connsiteY2" fmla="*/ 2172343 h 2670197"/>
              <a:gd name="connsiteX3" fmla="*/ 1274580 w 2401368"/>
              <a:gd name="connsiteY3" fmla="*/ 2670197 h 2670197"/>
              <a:gd name="connsiteX4" fmla="*/ 0 w 2401368"/>
              <a:gd name="connsiteY4" fmla="*/ 2129639 h 2670197"/>
              <a:gd name="connsiteX5" fmla="*/ 323 w 2401368"/>
              <a:gd name="connsiteY5" fmla="*/ 611481 h 2670197"/>
              <a:gd name="connsiteX6" fmla="*/ 1197875 w 2401368"/>
              <a:gd name="connsiteY6" fmla="*/ 0 h 2670197"/>
              <a:gd name="connsiteX0" fmla="*/ 1249633 w 2401368"/>
              <a:gd name="connsiteY0" fmla="*/ 0 h 2652944"/>
              <a:gd name="connsiteX1" fmla="*/ 2401368 w 2401368"/>
              <a:gd name="connsiteY1" fmla="*/ 553071 h 2652944"/>
              <a:gd name="connsiteX2" fmla="*/ 2395513 w 2401368"/>
              <a:gd name="connsiteY2" fmla="*/ 2155090 h 2652944"/>
              <a:gd name="connsiteX3" fmla="*/ 1274580 w 2401368"/>
              <a:gd name="connsiteY3" fmla="*/ 2652944 h 2652944"/>
              <a:gd name="connsiteX4" fmla="*/ 0 w 2401368"/>
              <a:gd name="connsiteY4" fmla="*/ 2112386 h 2652944"/>
              <a:gd name="connsiteX5" fmla="*/ 323 w 2401368"/>
              <a:gd name="connsiteY5" fmla="*/ 594228 h 2652944"/>
              <a:gd name="connsiteX6" fmla="*/ 1249633 w 2401368"/>
              <a:gd name="connsiteY6" fmla="*/ 0 h 2652944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74580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644318"/>
              <a:gd name="connsiteX1" fmla="*/ 2401368 w 2401368"/>
              <a:gd name="connsiteY1" fmla="*/ 544445 h 2644318"/>
              <a:gd name="connsiteX2" fmla="*/ 2395513 w 2401368"/>
              <a:gd name="connsiteY2" fmla="*/ 2146464 h 2644318"/>
              <a:gd name="connsiteX3" fmla="*/ 1214195 w 2401368"/>
              <a:gd name="connsiteY3" fmla="*/ 2644318 h 2644318"/>
              <a:gd name="connsiteX4" fmla="*/ 0 w 2401368"/>
              <a:gd name="connsiteY4" fmla="*/ 2103760 h 2644318"/>
              <a:gd name="connsiteX5" fmla="*/ 323 w 2401368"/>
              <a:gd name="connsiteY5" fmla="*/ 585602 h 2644318"/>
              <a:gd name="connsiteX6" fmla="*/ 1215128 w 2401368"/>
              <a:gd name="connsiteY6" fmla="*/ 0 h 2644318"/>
              <a:gd name="connsiteX0" fmla="*/ 1215128 w 2401368"/>
              <a:gd name="connsiteY0" fmla="*/ 0 h 2721956"/>
              <a:gd name="connsiteX1" fmla="*/ 2401368 w 2401368"/>
              <a:gd name="connsiteY1" fmla="*/ 544445 h 2721956"/>
              <a:gd name="connsiteX2" fmla="*/ 2395513 w 2401368"/>
              <a:gd name="connsiteY2" fmla="*/ 2146464 h 2721956"/>
              <a:gd name="connsiteX3" fmla="*/ 1214195 w 2401368"/>
              <a:gd name="connsiteY3" fmla="*/ 2721956 h 2721956"/>
              <a:gd name="connsiteX4" fmla="*/ 0 w 2401368"/>
              <a:gd name="connsiteY4" fmla="*/ 2103760 h 2721956"/>
              <a:gd name="connsiteX5" fmla="*/ 323 w 2401368"/>
              <a:gd name="connsiteY5" fmla="*/ 585602 h 2721956"/>
              <a:gd name="connsiteX6" fmla="*/ 1215128 w 2401368"/>
              <a:gd name="connsiteY6" fmla="*/ 0 h 2721956"/>
              <a:gd name="connsiteX0" fmla="*/ 1215128 w 2401368"/>
              <a:gd name="connsiteY0" fmla="*/ 0 h 2765088"/>
              <a:gd name="connsiteX1" fmla="*/ 2401368 w 2401368"/>
              <a:gd name="connsiteY1" fmla="*/ 544445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95513 w 2401368"/>
              <a:gd name="connsiteY2" fmla="*/ 2146464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1368"/>
              <a:gd name="connsiteY0" fmla="*/ 0 h 2765088"/>
              <a:gd name="connsiteX1" fmla="*/ 2401368 w 2401368"/>
              <a:gd name="connsiteY1" fmla="*/ 578951 h 2765088"/>
              <a:gd name="connsiteX2" fmla="*/ 2378260 w 2401368"/>
              <a:gd name="connsiteY2" fmla="*/ 2155090 h 2765088"/>
              <a:gd name="connsiteX3" fmla="*/ 1205569 w 2401368"/>
              <a:gd name="connsiteY3" fmla="*/ 2765088 h 2765088"/>
              <a:gd name="connsiteX4" fmla="*/ 0 w 2401368"/>
              <a:gd name="connsiteY4" fmla="*/ 2103760 h 2765088"/>
              <a:gd name="connsiteX5" fmla="*/ 323 w 2401368"/>
              <a:gd name="connsiteY5" fmla="*/ 585602 h 2765088"/>
              <a:gd name="connsiteX6" fmla="*/ 1215128 w 2401368"/>
              <a:gd name="connsiteY6" fmla="*/ 0 h 2765088"/>
              <a:gd name="connsiteX0" fmla="*/ 1215128 w 2404500"/>
              <a:gd name="connsiteY0" fmla="*/ 0 h 2765088"/>
              <a:gd name="connsiteX1" fmla="*/ 2401368 w 2404500"/>
              <a:gd name="connsiteY1" fmla="*/ 578951 h 2765088"/>
              <a:gd name="connsiteX2" fmla="*/ 2404139 w 2404500"/>
              <a:gd name="connsiteY2" fmla="*/ 2146464 h 2765088"/>
              <a:gd name="connsiteX3" fmla="*/ 1205569 w 2404500"/>
              <a:gd name="connsiteY3" fmla="*/ 2765088 h 2765088"/>
              <a:gd name="connsiteX4" fmla="*/ 0 w 2404500"/>
              <a:gd name="connsiteY4" fmla="*/ 2103760 h 2765088"/>
              <a:gd name="connsiteX5" fmla="*/ 323 w 2404500"/>
              <a:gd name="connsiteY5" fmla="*/ 585602 h 2765088"/>
              <a:gd name="connsiteX6" fmla="*/ 1215128 w 2404500"/>
              <a:gd name="connsiteY6" fmla="*/ 0 h 2765088"/>
              <a:gd name="connsiteX0" fmla="*/ 1215128 w 2435874"/>
              <a:gd name="connsiteY0" fmla="*/ 0 h 2765088"/>
              <a:gd name="connsiteX1" fmla="*/ 2435874 w 2435874"/>
              <a:gd name="connsiteY1" fmla="*/ 561698 h 2765088"/>
              <a:gd name="connsiteX2" fmla="*/ 2404139 w 2435874"/>
              <a:gd name="connsiteY2" fmla="*/ 2146464 h 2765088"/>
              <a:gd name="connsiteX3" fmla="*/ 1205569 w 2435874"/>
              <a:gd name="connsiteY3" fmla="*/ 2765088 h 2765088"/>
              <a:gd name="connsiteX4" fmla="*/ 0 w 2435874"/>
              <a:gd name="connsiteY4" fmla="*/ 2103760 h 2765088"/>
              <a:gd name="connsiteX5" fmla="*/ 323 w 2435874"/>
              <a:gd name="connsiteY5" fmla="*/ 585602 h 2765088"/>
              <a:gd name="connsiteX6" fmla="*/ 1215128 w 2435874"/>
              <a:gd name="connsiteY6" fmla="*/ 0 h 2765088"/>
              <a:gd name="connsiteX0" fmla="*/ 1215128 w 2447443"/>
              <a:gd name="connsiteY0" fmla="*/ 0 h 2765088"/>
              <a:gd name="connsiteX1" fmla="*/ 2435874 w 2447443"/>
              <a:gd name="connsiteY1" fmla="*/ 561698 h 2765088"/>
              <a:gd name="connsiteX2" fmla="*/ 2447271 w 2447443"/>
              <a:gd name="connsiteY2" fmla="*/ 2155090 h 2765088"/>
              <a:gd name="connsiteX3" fmla="*/ 1205569 w 2447443"/>
              <a:gd name="connsiteY3" fmla="*/ 2765088 h 2765088"/>
              <a:gd name="connsiteX4" fmla="*/ 0 w 2447443"/>
              <a:gd name="connsiteY4" fmla="*/ 2103760 h 2765088"/>
              <a:gd name="connsiteX5" fmla="*/ 323 w 2447443"/>
              <a:gd name="connsiteY5" fmla="*/ 585602 h 2765088"/>
              <a:gd name="connsiteX6" fmla="*/ 1215128 w 2447443"/>
              <a:gd name="connsiteY6" fmla="*/ 0 h 2765088"/>
              <a:gd name="connsiteX0" fmla="*/ 1215128 w 2447513"/>
              <a:gd name="connsiteY0" fmla="*/ 0 h 2765088"/>
              <a:gd name="connsiteX1" fmla="*/ 2440636 w 2447513"/>
              <a:gd name="connsiteY1" fmla="*/ 490261 h 2765088"/>
              <a:gd name="connsiteX2" fmla="*/ 2447271 w 2447513"/>
              <a:gd name="connsiteY2" fmla="*/ 2155090 h 2765088"/>
              <a:gd name="connsiteX3" fmla="*/ 1205569 w 2447513"/>
              <a:gd name="connsiteY3" fmla="*/ 2765088 h 2765088"/>
              <a:gd name="connsiteX4" fmla="*/ 0 w 2447513"/>
              <a:gd name="connsiteY4" fmla="*/ 2103760 h 2765088"/>
              <a:gd name="connsiteX5" fmla="*/ 323 w 2447513"/>
              <a:gd name="connsiteY5" fmla="*/ 585602 h 2765088"/>
              <a:gd name="connsiteX6" fmla="*/ 1215128 w 2447513"/>
              <a:gd name="connsiteY6" fmla="*/ 0 h 2765088"/>
              <a:gd name="connsiteX0" fmla="*/ 1215128 w 2450161"/>
              <a:gd name="connsiteY0" fmla="*/ 0 h 2765088"/>
              <a:gd name="connsiteX1" fmla="*/ 2450161 w 2450161"/>
              <a:gd name="connsiteY1" fmla="*/ 580748 h 2765088"/>
              <a:gd name="connsiteX2" fmla="*/ 2447271 w 2450161"/>
              <a:gd name="connsiteY2" fmla="*/ 2155090 h 2765088"/>
              <a:gd name="connsiteX3" fmla="*/ 1205569 w 2450161"/>
              <a:gd name="connsiteY3" fmla="*/ 2765088 h 2765088"/>
              <a:gd name="connsiteX4" fmla="*/ 0 w 2450161"/>
              <a:gd name="connsiteY4" fmla="*/ 2103760 h 2765088"/>
              <a:gd name="connsiteX5" fmla="*/ 323 w 2450161"/>
              <a:gd name="connsiteY5" fmla="*/ 585602 h 2765088"/>
              <a:gd name="connsiteX6" fmla="*/ 1215128 w 2450161"/>
              <a:gd name="connsiteY6" fmla="*/ 0 h 2765088"/>
              <a:gd name="connsiteX0" fmla="*/ 1215128 w 2450161"/>
              <a:gd name="connsiteY0" fmla="*/ 0 h 2755563"/>
              <a:gd name="connsiteX1" fmla="*/ 2450161 w 2450161"/>
              <a:gd name="connsiteY1" fmla="*/ 580748 h 2755563"/>
              <a:gd name="connsiteX2" fmla="*/ 2447271 w 2450161"/>
              <a:gd name="connsiteY2" fmla="*/ 2155090 h 2755563"/>
              <a:gd name="connsiteX3" fmla="*/ 1181757 w 2450161"/>
              <a:gd name="connsiteY3" fmla="*/ 2755563 h 2755563"/>
              <a:gd name="connsiteX4" fmla="*/ 0 w 2450161"/>
              <a:gd name="connsiteY4" fmla="*/ 2103760 h 2755563"/>
              <a:gd name="connsiteX5" fmla="*/ 323 w 2450161"/>
              <a:gd name="connsiteY5" fmla="*/ 585602 h 2755563"/>
              <a:gd name="connsiteX6" fmla="*/ 1215128 w 2450161"/>
              <a:gd name="connsiteY6" fmla="*/ 0 h 2755563"/>
              <a:gd name="connsiteX0" fmla="*/ 1234178 w 2450161"/>
              <a:gd name="connsiteY0" fmla="*/ 0 h 2712700"/>
              <a:gd name="connsiteX1" fmla="*/ 2450161 w 2450161"/>
              <a:gd name="connsiteY1" fmla="*/ 537885 h 2712700"/>
              <a:gd name="connsiteX2" fmla="*/ 2447271 w 2450161"/>
              <a:gd name="connsiteY2" fmla="*/ 2112227 h 2712700"/>
              <a:gd name="connsiteX3" fmla="*/ 1181757 w 2450161"/>
              <a:gd name="connsiteY3" fmla="*/ 2712700 h 2712700"/>
              <a:gd name="connsiteX4" fmla="*/ 0 w 2450161"/>
              <a:gd name="connsiteY4" fmla="*/ 2060897 h 2712700"/>
              <a:gd name="connsiteX5" fmla="*/ 323 w 2450161"/>
              <a:gd name="connsiteY5" fmla="*/ 542739 h 2712700"/>
              <a:gd name="connsiteX6" fmla="*/ 1234178 w 2450161"/>
              <a:gd name="connsiteY6" fmla="*/ 0 h 2712700"/>
              <a:gd name="connsiteX0" fmla="*/ 1234178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34178 w 2450161"/>
              <a:gd name="connsiteY6" fmla="*/ 0 h 2684125"/>
              <a:gd name="connsiteX0" fmla="*/ 1267516 w 2450161"/>
              <a:gd name="connsiteY0" fmla="*/ 0 h 2684125"/>
              <a:gd name="connsiteX1" fmla="*/ 2450161 w 2450161"/>
              <a:gd name="connsiteY1" fmla="*/ 509310 h 2684125"/>
              <a:gd name="connsiteX2" fmla="*/ 2447271 w 2450161"/>
              <a:gd name="connsiteY2" fmla="*/ 2083652 h 2684125"/>
              <a:gd name="connsiteX3" fmla="*/ 1181757 w 2450161"/>
              <a:gd name="connsiteY3" fmla="*/ 2684125 h 2684125"/>
              <a:gd name="connsiteX4" fmla="*/ 0 w 2450161"/>
              <a:gd name="connsiteY4" fmla="*/ 2032322 h 2684125"/>
              <a:gd name="connsiteX5" fmla="*/ 323 w 2450161"/>
              <a:gd name="connsiteY5" fmla="*/ 514164 h 2684125"/>
              <a:gd name="connsiteX6" fmla="*/ 1267516 w 2450161"/>
              <a:gd name="connsiteY6" fmla="*/ 0 h 2684125"/>
              <a:gd name="connsiteX0" fmla="*/ 1253228 w 2450161"/>
              <a:gd name="connsiteY0" fmla="*/ 0 h 2831763"/>
              <a:gd name="connsiteX1" fmla="*/ 2450161 w 2450161"/>
              <a:gd name="connsiteY1" fmla="*/ 656948 h 2831763"/>
              <a:gd name="connsiteX2" fmla="*/ 2447271 w 2450161"/>
              <a:gd name="connsiteY2" fmla="*/ 2231290 h 2831763"/>
              <a:gd name="connsiteX3" fmla="*/ 1181757 w 2450161"/>
              <a:gd name="connsiteY3" fmla="*/ 2831763 h 2831763"/>
              <a:gd name="connsiteX4" fmla="*/ 0 w 2450161"/>
              <a:gd name="connsiteY4" fmla="*/ 2179960 h 2831763"/>
              <a:gd name="connsiteX5" fmla="*/ 323 w 2450161"/>
              <a:gd name="connsiteY5" fmla="*/ 661802 h 2831763"/>
              <a:gd name="connsiteX6" fmla="*/ 1253228 w 2450161"/>
              <a:gd name="connsiteY6" fmla="*/ 0 h 2831763"/>
              <a:gd name="connsiteX0" fmla="*/ 1253228 w 2450161"/>
              <a:gd name="connsiteY0" fmla="*/ 0 h 2879388"/>
              <a:gd name="connsiteX1" fmla="*/ 2450161 w 2450161"/>
              <a:gd name="connsiteY1" fmla="*/ 656948 h 2879388"/>
              <a:gd name="connsiteX2" fmla="*/ 2447271 w 2450161"/>
              <a:gd name="connsiteY2" fmla="*/ 2231290 h 2879388"/>
              <a:gd name="connsiteX3" fmla="*/ 1181757 w 2450161"/>
              <a:gd name="connsiteY3" fmla="*/ 2879388 h 2879388"/>
              <a:gd name="connsiteX4" fmla="*/ 0 w 2450161"/>
              <a:gd name="connsiteY4" fmla="*/ 2179960 h 2879388"/>
              <a:gd name="connsiteX5" fmla="*/ 323 w 2450161"/>
              <a:gd name="connsiteY5" fmla="*/ 661802 h 2879388"/>
              <a:gd name="connsiteX6" fmla="*/ 1253228 w 2450161"/>
              <a:gd name="connsiteY6" fmla="*/ 0 h 2879388"/>
              <a:gd name="connsiteX0" fmla="*/ 1235975 w 2450161"/>
              <a:gd name="connsiteY0" fmla="*/ 0 h 2844883"/>
              <a:gd name="connsiteX1" fmla="*/ 2450161 w 2450161"/>
              <a:gd name="connsiteY1" fmla="*/ 622443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27297 h 2844883"/>
              <a:gd name="connsiteX6" fmla="*/ 1235975 w 2450161"/>
              <a:gd name="connsiteY6" fmla="*/ 0 h 2844883"/>
              <a:gd name="connsiteX0" fmla="*/ 1235975 w 2450161"/>
              <a:gd name="connsiteY0" fmla="*/ 0 h 2844883"/>
              <a:gd name="connsiteX1" fmla="*/ 2450161 w 2450161"/>
              <a:gd name="connsiteY1" fmla="*/ 682828 h 2844883"/>
              <a:gd name="connsiteX2" fmla="*/ 2447271 w 2450161"/>
              <a:gd name="connsiteY2" fmla="*/ 2196785 h 2844883"/>
              <a:gd name="connsiteX3" fmla="*/ 1181757 w 2450161"/>
              <a:gd name="connsiteY3" fmla="*/ 2844883 h 2844883"/>
              <a:gd name="connsiteX4" fmla="*/ 0 w 2450161"/>
              <a:gd name="connsiteY4" fmla="*/ 2145455 h 2844883"/>
              <a:gd name="connsiteX5" fmla="*/ 323 w 2450161"/>
              <a:gd name="connsiteY5" fmla="*/ 687682 h 2844883"/>
              <a:gd name="connsiteX6" fmla="*/ 1235975 w 2450161"/>
              <a:gd name="connsiteY6" fmla="*/ 0 h 2844883"/>
              <a:gd name="connsiteX0" fmla="*/ 1235975 w 2450161"/>
              <a:gd name="connsiteY0" fmla="*/ 0 h 2775872"/>
              <a:gd name="connsiteX1" fmla="*/ 2450161 w 2450161"/>
              <a:gd name="connsiteY1" fmla="*/ 613817 h 2775872"/>
              <a:gd name="connsiteX2" fmla="*/ 2447271 w 2450161"/>
              <a:gd name="connsiteY2" fmla="*/ 2127774 h 2775872"/>
              <a:gd name="connsiteX3" fmla="*/ 1181757 w 2450161"/>
              <a:gd name="connsiteY3" fmla="*/ 2775872 h 2775872"/>
              <a:gd name="connsiteX4" fmla="*/ 0 w 2450161"/>
              <a:gd name="connsiteY4" fmla="*/ 2076444 h 2775872"/>
              <a:gd name="connsiteX5" fmla="*/ 323 w 2450161"/>
              <a:gd name="connsiteY5" fmla="*/ 618671 h 2775872"/>
              <a:gd name="connsiteX6" fmla="*/ 1235975 w 24501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455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35975 w 2462861"/>
              <a:gd name="connsiteY0" fmla="*/ 0 h 2775872"/>
              <a:gd name="connsiteX1" fmla="*/ 2462861 w 2462861"/>
              <a:gd name="connsiteY1" fmla="*/ 696367 h 2775872"/>
              <a:gd name="connsiteX2" fmla="*/ 2447271 w 2462861"/>
              <a:gd name="connsiteY2" fmla="*/ 2127774 h 2775872"/>
              <a:gd name="connsiteX3" fmla="*/ 1181757 w 2462861"/>
              <a:gd name="connsiteY3" fmla="*/ 2775872 h 2775872"/>
              <a:gd name="connsiteX4" fmla="*/ 0 w 2462861"/>
              <a:gd name="connsiteY4" fmla="*/ 2076444 h 2775872"/>
              <a:gd name="connsiteX5" fmla="*/ 323 w 2462861"/>
              <a:gd name="connsiteY5" fmla="*/ 618671 h 2775872"/>
              <a:gd name="connsiteX6" fmla="*/ 1235975 w 2462861"/>
              <a:gd name="connsiteY6" fmla="*/ 0 h 2775872"/>
              <a:gd name="connsiteX0" fmla="*/ 1293125 w 2462861"/>
              <a:gd name="connsiteY0" fmla="*/ 0 h 2712372"/>
              <a:gd name="connsiteX1" fmla="*/ 2462861 w 2462861"/>
              <a:gd name="connsiteY1" fmla="*/ 632867 h 2712372"/>
              <a:gd name="connsiteX2" fmla="*/ 2447271 w 2462861"/>
              <a:gd name="connsiteY2" fmla="*/ 2064274 h 2712372"/>
              <a:gd name="connsiteX3" fmla="*/ 1181757 w 2462861"/>
              <a:gd name="connsiteY3" fmla="*/ 2712372 h 2712372"/>
              <a:gd name="connsiteX4" fmla="*/ 0 w 2462861"/>
              <a:gd name="connsiteY4" fmla="*/ 2012944 h 2712372"/>
              <a:gd name="connsiteX5" fmla="*/ 323 w 2462861"/>
              <a:gd name="connsiteY5" fmla="*/ 555171 h 2712372"/>
              <a:gd name="connsiteX6" fmla="*/ 1293125 w 2462861"/>
              <a:gd name="connsiteY6" fmla="*/ 0 h 2712372"/>
              <a:gd name="connsiteX0" fmla="*/ 1293125 w 2462861"/>
              <a:gd name="connsiteY0" fmla="*/ 0 h 2744122"/>
              <a:gd name="connsiteX1" fmla="*/ 2462861 w 2462861"/>
              <a:gd name="connsiteY1" fmla="*/ 664617 h 2744122"/>
              <a:gd name="connsiteX2" fmla="*/ 2447271 w 2462861"/>
              <a:gd name="connsiteY2" fmla="*/ 2096024 h 2744122"/>
              <a:gd name="connsiteX3" fmla="*/ 1181757 w 2462861"/>
              <a:gd name="connsiteY3" fmla="*/ 2744122 h 2744122"/>
              <a:gd name="connsiteX4" fmla="*/ 0 w 2462861"/>
              <a:gd name="connsiteY4" fmla="*/ 2044694 h 2744122"/>
              <a:gd name="connsiteX5" fmla="*/ 323 w 2462861"/>
              <a:gd name="connsiteY5" fmla="*/ 586921 h 2744122"/>
              <a:gd name="connsiteX6" fmla="*/ 1293125 w 2462861"/>
              <a:gd name="connsiteY6" fmla="*/ 0 h 2744122"/>
              <a:gd name="connsiteX0" fmla="*/ 129312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293125 w 2456511"/>
              <a:gd name="connsiteY6" fmla="*/ 0 h 2744122"/>
              <a:gd name="connsiteX0" fmla="*/ 1159775 w 2456511"/>
              <a:gd name="connsiteY0" fmla="*/ 0 h 2744122"/>
              <a:gd name="connsiteX1" fmla="*/ 2456511 w 2456511"/>
              <a:gd name="connsiteY1" fmla="*/ 582067 h 2744122"/>
              <a:gd name="connsiteX2" fmla="*/ 2447271 w 2456511"/>
              <a:gd name="connsiteY2" fmla="*/ 2096024 h 2744122"/>
              <a:gd name="connsiteX3" fmla="*/ 1181757 w 2456511"/>
              <a:gd name="connsiteY3" fmla="*/ 2744122 h 2744122"/>
              <a:gd name="connsiteX4" fmla="*/ 0 w 2456511"/>
              <a:gd name="connsiteY4" fmla="*/ 2044694 h 2744122"/>
              <a:gd name="connsiteX5" fmla="*/ 323 w 2456511"/>
              <a:gd name="connsiteY5" fmla="*/ 586921 h 2744122"/>
              <a:gd name="connsiteX6" fmla="*/ 1159775 w 2456511"/>
              <a:gd name="connsiteY6" fmla="*/ 0 h 274412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817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56511"/>
              <a:gd name="connsiteY0" fmla="*/ 0 h 2750472"/>
              <a:gd name="connsiteX1" fmla="*/ 2456511 w 2456511"/>
              <a:gd name="connsiteY1" fmla="*/ 588417 h 2750472"/>
              <a:gd name="connsiteX2" fmla="*/ 2447271 w 2456511"/>
              <a:gd name="connsiteY2" fmla="*/ 2102374 h 2750472"/>
              <a:gd name="connsiteX3" fmla="*/ 1156357 w 2456511"/>
              <a:gd name="connsiteY3" fmla="*/ 2750472 h 2750472"/>
              <a:gd name="connsiteX4" fmla="*/ 0 w 2456511"/>
              <a:gd name="connsiteY4" fmla="*/ 2051044 h 2750472"/>
              <a:gd name="connsiteX5" fmla="*/ 323 w 2456511"/>
              <a:gd name="connsiteY5" fmla="*/ 593271 h 2750472"/>
              <a:gd name="connsiteX6" fmla="*/ 1216925 w 2456511"/>
              <a:gd name="connsiteY6" fmla="*/ 0 h 2750472"/>
              <a:gd name="connsiteX0" fmla="*/ 1216925 w 2462861"/>
              <a:gd name="connsiteY0" fmla="*/ 0 h 2750472"/>
              <a:gd name="connsiteX1" fmla="*/ 2462861 w 2462861"/>
              <a:gd name="connsiteY1" fmla="*/ 556667 h 2750472"/>
              <a:gd name="connsiteX2" fmla="*/ 2447271 w 2462861"/>
              <a:gd name="connsiteY2" fmla="*/ 2102374 h 2750472"/>
              <a:gd name="connsiteX3" fmla="*/ 1156357 w 2462861"/>
              <a:gd name="connsiteY3" fmla="*/ 2750472 h 2750472"/>
              <a:gd name="connsiteX4" fmla="*/ 0 w 2462861"/>
              <a:gd name="connsiteY4" fmla="*/ 2051044 h 2750472"/>
              <a:gd name="connsiteX5" fmla="*/ 323 w 2462861"/>
              <a:gd name="connsiteY5" fmla="*/ 593271 h 2750472"/>
              <a:gd name="connsiteX6" fmla="*/ 1216925 w 2462861"/>
              <a:gd name="connsiteY6" fmla="*/ 0 h 2750472"/>
              <a:gd name="connsiteX0" fmla="*/ 12169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16925 w 2450161"/>
              <a:gd name="connsiteY6" fmla="*/ 0 h 2750472"/>
              <a:gd name="connsiteX0" fmla="*/ 1210575 w 2450161"/>
              <a:gd name="connsiteY0" fmla="*/ 0 h 2642522"/>
              <a:gd name="connsiteX1" fmla="*/ 2450161 w 2450161"/>
              <a:gd name="connsiteY1" fmla="*/ 531267 h 2642522"/>
              <a:gd name="connsiteX2" fmla="*/ 2447271 w 2450161"/>
              <a:gd name="connsiteY2" fmla="*/ 1994424 h 2642522"/>
              <a:gd name="connsiteX3" fmla="*/ 1156357 w 2450161"/>
              <a:gd name="connsiteY3" fmla="*/ 2642522 h 2642522"/>
              <a:gd name="connsiteX4" fmla="*/ 0 w 2450161"/>
              <a:gd name="connsiteY4" fmla="*/ 1943094 h 2642522"/>
              <a:gd name="connsiteX5" fmla="*/ 323 w 2450161"/>
              <a:gd name="connsiteY5" fmla="*/ 485321 h 2642522"/>
              <a:gd name="connsiteX6" fmla="*/ 1210575 w 2450161"/>
              <a:gd name="connsiteY6" fmla="*/ 0 h 2642522"/>
              <a:gd name="connsiteX0" fmla="*/ 1210575 w 2450161"/>
              <a:gd name="connsiteY0" fmla="*/ 0 h 2788572"/>
              <a:gd name="connsiteX1" fmla="*/ 2450161 w 2450161"/>
              <a:gd name="connsiteY1" fmla="*/ 677317 h 2788572"/>
              <a:gd name="connsiteX2" fmla="*/ 2447271 w 2450161"/>
              <a:gd name="connsiteY2" fmla="*/ 2140474 h 2788572"/>
              <a:gd name="connsiteX3" fmla="*/ 1156357 w 2450161"/>
              <a:gd name="connsiteY3" fmla="*/ 2788572 h 2788572"/>
              <a:gd name="connsiteX4" fmla="*/ 0 w 2450161"/>
              <a:gd name="connsiteY4" fmla="*/ 2089144 h 2788572"/>
              <a:gd name="connsiteX5" fmla="*/ 323 w 2450161"/>
              <a:gd name="connsiteY5" fmla="*/ 631371 h 2788572"/>
              <a:gd name="connsiteX6" fmla="*/ 1210575 w 2450161"/>
              <a:gd name="connsiteY6" fmla="*/ 0 h 2788572"/>
              <a:gd name="connsiteX0" fmla="*/ 1235975 w 2450161"/>
              <a:gd name="connsiteY0" fmla="*/ 0 h 2737772"/>
              <a:gd name="connsiteX1" fmla="*/ 2450161 w 2450161"/>
              <a:gd name="connsiteY1" fmla="*/ 626517 h 2737772"/>
              <a:gd name="connsiteX2" fmla="*/ 2447271 w 2450161"/>
              <a:gd name="connsiteY2" fmla="*/ 2089674 h 2737772"/>
              <a:gd name="connsiteX3" fmla="*/ 1156357 w 2450161"/>
              <a:gd name="connsiteY3" fmla="*/ 2737772 h 2737772"/>
              <a:gd name="connsiteX4" fmla="*/ 0 w 2450161"/>
              <a:gd name="connsiteY4" fmla="*/ 2038344 h 2737772"/>
              <a:gd name="connsiteX5" fmla="*/ 323 w 2450161"/>
              <a:gd name="connsiteY5" fmla="*/ 580571 h 2737772"/>
              <a:gd name="connsiteX6" fmla="*/ 1235975 w 2450161"/>
              <a:gd name="connsiteY6" fmla="*/ 0 h 2737772"/>
              <a:gd name="connsiteX0" fmla="*/ 12804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280425 w 2450161"/>
              <a:gd name="connsiteY6" fmla="*/ 0 h 2750472"/>
              <a:gd name="connsiteX0" fmla="*/ 1305825 w 2450161"/>
              <a:gd name="connsiteY0" fmla="*/ 0 h 2750472"/>
              <a:gd name="connsiteX1" fmla="*/ 2450161 w 2450161"/>
              <a:gd name="connsiteY1" fmla="*/ 639217 h 2750472"/>
              <a:gd name="connsiteX2" fmla="*/ 2447271 w 2450161"/>
              <a:gd name="connsiteY2" fmla="*/ 2102374 h 2750472"/>
              <a:gd name="connsiteX3" fmla="*/ 1156357 w 2450161"/>
              <a:gd name="connsiteY3" fmla="*/ 2750472 h 2750472"/>
              <a:gd name="connsiteX4" fmla="*/ 0 w 2450161"/>
              <a:gd name="connsiteY4" fmla="*/ 2051044 h 2750472"/>
              <a:gd name="connsiteX5" fmla="*/ 323 w 2450161"/>
              <a:gd name="connsiteY5" fmla="*/ 593271 h 2750472"/>
              <a:gd name="connsiteX6" fmla="*/ 1305825 w 2450161"/>
              <a:gd name="connsiteY6" fmla="*/ 0 h 2750472"/>
              <a:gd name="connsiteX0" fmla="*/ 1204225 w 2450161"/>
              <a:gd name="connsiteY0" fmla="*/ 0 h 2756822"/>
              <a:gd name="connsiteX1" fmla="*/ 2450161 w 2450161"/>
              <a:gd name="connsiteY1" fmla="*/ 645567 h 2756822"/>
              <a:gd name="connsiteX2" fmla="*/ 2447271 w 2450161"/>
              <a:gd name="connsiteY2" fmla="*/ 2108724 h 2756822"/>
              <a:gd name="connsiteX3" fmla="*/ 1156357 w 2450161"/>
              <a:gd name="connsiteY3" fmla="*/ 2756822 h 2756822"/>
              <a:gd name="connsiteX4" fmla="*/ 0 w 2450161"/>
              <a:gd name="connsiteY4" fmla="*/ 2057394 h 2756822"/>
              <a:gd name="connsiteX5" fmla="*/ 323 w 2450161"/>
              <a:gd name="connsiteY5" fmla="*/ 599621 h 2756822"/>
              <a:gd name="connsiteX6" fmla="*/ 1204225 w 2450161"/>
              <a:gd name="connsiteY6" fmla="*/ 0 h 2756822"/>
              <a:gd name="connsiteX0" fmla="*/ 1204225 w 2456511"/>
              <a:gd name="connsiteY0" fmla="*/ 0 h 2756822"/>
              <a:gd name="connsiteX1" fmla="*/ 2456511 w 2456511"/>
              <a:gd name="connsiteY1" fmla="*/ 594767 h 2756822"/>
              <a:gd name="connsiteX2" fmla="*/ 2447271 w 2456511"/>
              <a:gd name="connsiteY2" fmla="*/ 2108724 h 2756822"/>
              <a:gd name="connsiteX3" fmla="*/ 1156357 w 2456511"/>
              <a:gd name="connsiteY3" fmla="*/ 2756822 h 2756822"/>
              <a:gd name="connsiteX4" fmla="*/ 0 w 2456511"/>
              <a:gd name="connsiteY4" fmla="*/ 2057394 h 2756822"/>
              <a:gd name="connsiteX5" fmla="*/ 323 w 2456511"/>
              <a:gd name="connsiteY5" fmla="*/ 599621 h 2756822"/>
              <a:gd name="connsiteX6" fmla="*/ 1204225 w 2456511"/>
              <a:gd name="connsiteY6" fmla="*/ 0 h 275682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323 w 2456511"/>
              <a:gd name="connsiteY5" fmla="*/ 707571 h 2864772"/>
              <a:gd name="connsiteX6" fmla="*/ 1235975 w 2456511"/>
              <a:gd name="connsiteY6" fmla="*/ 0 h 2864772"/>
              <a:gd name="connsiteX0" fmla="*/ 1235975 w 2456511"/>
              <a:gd name="connsiteY0" fmla="*/ 0 h 2864772"/>
              <a:gd name="connsiteX1" fmla="*/ 2456511 w 2456511"/>
              <a:gd name="connsiteY1" fmla="*/ 702717 h 2864772"/>
              <a:gd name="connsiteX2" fmla="*/ 2447271 w 2456511"/>
              <a:gd name="connsiteY2" fmla="*/ 2216674 h 2864772"/>
              <a:gd name="connsiteX3" fmla="*/ 1156357 w 2456511"/>
              <a:gd name="connsiteY3" fmla="*/ 2864772 h 2864772"/>
              <a:gd name="connsiteX4" fmla="*/ 0 w 2456511"/>
              <a:gd name="connsiteY4" fmla="*/ 2165344 h 2864772"/>
              <a:gd name="connsiteX5" fmla="*/ 82873 w 2456511"/>
              <a:gd name="connsiteY5" fmla="*/ 656771 h 2864772"/>
              <a:gd name="connsiteX6" fmla="*/ 1235975 w 2456511"/>
              <a:gd name="connsiteY6" fmla="*/ 0 h 2864772"/>
              <a:gd name="connsiteX0" fmla="*/ 1153104 w 2373640"/>
              <a:gd name="connsiteY0" fmla="*/ 0 h 2864772"/>
              <a:gd name="connsiteX1" fmla="*/ 2373640 w 2373640"/>
              <a:gd name="connsiteY1" fmla="*/ 702717 h 2864772"/>
              <a:gd name="connsiteX2" fmla="*/ 2364400 w 2373640"/>
              <a:gd name="connsiteY2" fmla="*/ 2216674 h 2864772"/>
              <a:gd name="connsiteX3" fmla="*/ 1073486 w 2373640"/>
              <a:gd name="connsiteY3" fmla="*/ 2864772 h 2864772"/>
              <a:gd name="connsiteX4" fmla="*/ 6029 w 2373640"/>
              <a:gd name="connsiteY4" fmla="*/ 1987544 h 2864772"/>
              <a:gd name="connsiteX5" fmla="*/ 2 w 2373640"/>
              <a:gd name="connsiteY5" fmla="*/ 656771 h 2864772"/>
              <a:gd name="connsiteX6" fmla="*/ 1153104 w 2373640"/>
              <a:gd name="connsiteY6" fmla="*/ 0 h 286477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64400 w 2373640"/>
              <a:gd name="connsiteY2" fmla="*/ 22166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73640"/>
              <a:gd name="connsiteY0" fmla="*/ 0 h 2655222"/>
              <a:gd name="connsiteX1" fmla="*/ 2373640 w 2373640"/>
              <a:gd name="connsiteY1" fmla="*/ 702717 h 2655222"/>
              <a:gd name="connsiteX2" fmla="*/ 2313600 w 2373640"/>
              <a:gd name="connsiteY2" fmla="*/ 1988074 h 2655222"/>
              <a:gd name="connsiteX3" fmla="*/ 1130636 w 2373640"/>
              <a:gd name="connsiteY3" fmla="*/ 2655222 h 2655222"/>
              <a:gd name="connsiteX4" fmla="*/ 6029 w 2373640"/>
              <a:gd name="connsiteY4" fmla="*/ 1987544 h 2655222"/>
              <a:gd name="connsiteX5" fmla="*/ 2 w 2373640"/>
              <a:gd name="connsiteY5" fmla="*/ 656771 h 2655222"/>
              <a:gd name="connsiteX6" fmla="*/ 1153104 w 2373640"/>
              <a:gd name="connsiteY6" fmla="*/ 0 h 2655222"/>
              <a:gd name="connsiteX0" fmla="*/ 1153104 w 2313636"/>
              <a:gd name="connsiteY0" fmla="*/ 0 h 2655222"/>
              <a:gd name="connsiteX1" fmla="*/ 2240290 w 2313636"/>
              <a:gd name="connsiteY1" fmla="*/ 721767 h 2655222"/>
              <a:gd name="connsiteX2" fmla="*/ 2313600 w 2313636"/>
              <a:gd name="connsiteY2" fmla="*/ 1988074 h 2655222"/>
              <a:gd name="connsiteX3" fmla="*/ 1130636 w 2313636"/>
              <a:gd name="connsiteY3" fmla="*/ 2655222 h 2655222"/>
              <a:gd name="connsiteX4" fmla="*/ 6029 w 2313636"/>
              <a:gd name="connsiteY4" fmla="*/ 1987544 h 2655222"/>
              <a:gd name="connsiteX5" fmla="*/ 2 w 2313636"/>
              <a:gd name="connsiteY5" fmla="*/ 656771 h 2655222"/>
              <a:gd name="connsiteX6" fmla="*/ 1153104 w 2313636"/>
              <a:gd name="connsiteY6" fmla="*/ 0 h 2655222"/>
              <a:gd name="connsiteX0" fmla="*/ 1153104 w 2313790"/>
              <a:gd name="connsiteY0" fmla="*/ 0 h 2655222"/>
              <a:gd name="connsiteX1" fmla="*/ 2303790 w 2313790"/>
              <a:gd name="connsiteY1" fmla="*/ 664617 h 2655222"/>
              <a:gd name="connsiteX2" fmla="*/ 2313600 w 2313790"/>
              <a:gd name="connsiteY2" fmla="*/ 1988074 h 2655222"/>
              <a:gd name="connsiteX3" fmla="*/ 1130636 w 2313790"/>
              <a:gd name="connsiteY3" fmla="*/ 2655222 h 2655222"/>
              <a:gd name="connsiteX4" fmla="*/ 6029 w 2313790"/>
              <a:gd name="connsiteY4" fmla="*/ 1987544 h 2655222"/>
              <a:gd name="connsiteX5" fmla="*/ 2 w 2313790"/>
              <a:gd name="connsiteY5" fmla="*/ 656771 h 2655222"/>
              <a:gd name="connsiteX6" fmla="*/ 1153104 w 2313790"/>
              <a:gd name="connsiteY6" fmla="*/ 0 h 2655222"/>
              <a:gd name="connsiteX0" fmla="*/ 1153107 w 2313793"/>
              <a:gd name="connsiteY0" fmla="*/ 0 h 2655222"/>
              <a:gd name="connsiteX1" fmla="*/ 2303793 w 2313793"/>
              <a:gd name="connsiteY1" fmla="*/ 664617 h 2655222"/>
              <a:gd name="connsiteX2" fmla="*/ 2313603 w 2313793"/>
              <a:gd name="connsiteY2" fmla="*/ 1988074 h 2655222"/>
              <a:gd name="connsiteX3" fmla="*/ 1130639 w 2313793"/>
              <a:gd name="connsiteY3" fmla="*/ 2655222 h 2655222"/>
              <a:gd name="connsiteX4" fmla="*/ 1269 w 2313793"/>
              <a:gd name="connsiteY4" fmla="*/ 1987544 h 2655222"/>
              <a:gd name="connsiteX5" fmla="*/ 5 w 2313793"/>
              <a:gd name="connsiteY5" fmla="*/ 656771 h 2655222"/>
              <a:gd name="connsiteX6" fmla="*/ 1153107 w 2313793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87544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87544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8981 w 2319667"/>
              <a:gd name="connsiteY0" fmla="*/ 0 h 2655222"/>
              <a:gd name="connsiteX1" fmla="*/ 2309667 w 2319667"/>
              <a:gd name="connsiteY1" fmla="*/ 664617 h 2655222"/>
              <a:gd name="connsiteX2" fmla="*/ 2319477 w 2319667"/>
              <a:gd name="connsiteY2" fmla="*/ 1988074 h 2655222"/>
              <a:gd name="connsiteX3" fmla="*/ 1136513 w 2319667"/>
              <a:gd name="connsiteY3" fmla="*/ 2655222 h 2655222"/>
              <a:gd name="connsiteX4" fmla="*/ 0 w 2319667"/>
              <a:gd name="connsiteY4" fmla="*/ 1992306 h 2655222"/>
              <a:gd name="connsiteX5" fmla="*/ 5879 w 2319667"/>
              <a:gd name="connsiteY5" fmla="*/ 656771 h 2655222"/>
              <a:gd name="connsiteX6" fmla="*/ 1158981 w 2319667"/>
              <a:gd name="connsiteY6" fmla="*/ 0 h 2655222"/>
              <a:gd name="connsiteX0" fmla="*/ 1153108 w 2313794"/>
              <a:gd name="connsiteY0" fmla="*/ 0 h 2655222"/>
              <a:gd name="connsiteX1" fmla="*/ 2303794 w 2313794"/>
              <a:gd name="connsiteY1" fmla="*/ 664617 h 2655222"/>
              <a:gd name="connsiteX2" fmla="*/ 2313604 w 2313794"/>
              <a:gd name="connsiteY2" fmla="*/ 1988074 h 2655222"/>
              <a:gd name="connsiteX3" fmla="*/ 1130640 w 2313794"/>
              <a:gd name="connsiteY3" fmla="*/ 2655222 h 2655222"/>
              <a:gd name="connsiteX4" fmla="*/ 1270 w 2313794"/>
              <a:gd name="connsiteY4" fmla="*/ 1994688 h 2655222"/>
              <a:gd name="connsiteX5" fmla="*/ 6 w 2313794"/>
              <a:gd name="connsiteY5" fmla="*/ 656771 h 2655222"/>
              <a:gd name="connsiteX6" fmla="*/ 1153108 w 2313794"/>
              <a:gd name="connsiteY6" fmla="*/ 0 h 2655222"/>
              <a:gd name="connsiteX0" fmla="*/ 1154219 w 2314905"/>
              <a:gd name="connsiteY0" fmla="*/ 0 h 2655222"/>
              <a:gd name="connsiteX1" fmla="*/ 2304905 w 2314905"/>
              <a:gd name="connsiteY1" fmla="*/ 664617 h 2655222"/>
              <a:gd name="connsiteX2" fmla="*/ 2314715 w 2314905"/>
              <a:gd name="connsiteY2" fmla="*/ 1988074 h 2655222"/>
              <a:gd name="connsiteX3" fmla="*/ 1131751 w 2314905"/>
              <a:gd name="connsiteY3" fmla="*/ 2655222 h 2655222"/>
              <a:gd name="connsiteX4" fmla="*/ 0 w 2314905"/>
              <a:gd name="connsiteY4" fmla="*/ 1994688 h 2655222"/>
              <a:gd name="connsiteX5" fmla="*/ 1117 w 2314905"/>
              <a:gd name="connsiteY5" fmla="*/ 656771 h 2655222"/>
              <a:gd name="connsiteX6" fmla="*/ 1154219 w 2314905"/>
              <a:gd name="connsiteY6" fmla="*/ 0 h 265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4905" h="2655222">
                <a:moveTo>
                  <a:pt x="1154219" y="0"/>
                </a:moveTo>
                <a:lnTo>
                  <a:pt x="2304905" y="664617"/>
                </a:lnTo>
                <a:cubicBezTo>
                  <a:pt x="2302953" y="1198623"/>
                  <a:pt x="2316667" y="1454068"/>
                  <a:pt x="2314715" y="1988074"/>
                </a:cubicBezTo>
                <a:lnTo>
                  <a:pt x="1131751" y="2655222"/>
                </a:lnTo>
                <a:lnTo>
                  <a:pt x="0" y="1994688"/>
                </a:lnTo>
                <a:cubicBezTo>
                  <a:pt x="108" y="1488635"/>
                  <a:pt x="1009" y="1162824"/>
                  <a:pt x="1117" y="656771"/>
                </a:cubicBezTo>
                <a:lnTo>
                  <a:pt x="11542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7109" name="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412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4" name="Retângulo 13">
            <a:extLst>
              <a:ext uri="{FF2B5EF4-FFF2-40B4-BE49-F238E27FC236}"/>
            </a:extLst>
          </p:cNvPr>
          <p:cNvSpPr/>
          <p:nvPr/>
        </p:nvSpPr>
        <p:spPr>
          <a:xfrm>
            <a:off x="0" y="3213100"/>
            <a:ext cx="9144000" cy="1223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0" rIns="144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bg1"/>
                </a:solidFill>
              </a:rPr>
              <a:t>O objetivo é a aproximação da CEEST à área de fiscalização do Crea-SP, em defesa da sociedade.</a:t>
            </a:r>
          </a:p>
        </p:txBody>
      </p:sp>
      <p:pic>
        <p:nvPicPr>
          <p:cNvPr id="47111" name="Imagem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3" t="75504"/>
          <a:stretch>
            <a:fillRect/>
          </a:stretch>
        </p:blipFill>
        <p:spPr bwMode="auto">
          <a:xfrm>
            <a:off x="7578725" y="5178425"/>
            <a:ext cx="1565275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/>
            </a:extLst>
          </p:cNvPr>
          <p:cNvSpPr/>
          <p:nvPr/>
        </p:nvSpPr>
        <p:spPr>
          <a:xfrm>
            <a:off x="0" y="-171450"/>
            <a:ext cx="9144000" cy="7029450"/>
          </a:xfrm>
          <a:prstGeom prst="rect">
            <a:avLst/>
          </a:prstGeom>
          <a:solidFill>
            <a:srgbClr val="0F2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8131" name="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412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8" name="Retângulo 2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704850" y="2759075"/>
            <a:ext cx="7683500" cy="16065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396000" rIns="39600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pt-BR" b="1" dirty="0">
                <a:solidFill>
                  <a:srgbClr val="0F2600"/>
                </a:solidFill>
                <a:latin typeface="+mn-lt"/>
              </a:rPr>
              <a:t>Consultar sempre a Câmara para dirimir dúvidas do presente plano.</a:t>
            </a:r>
          </a:p>
        </p:txBody>
      </p:sp>
      <p:pic>
        <p:nvPicPr>
          <p:cNvPr id="48133" name="Imagem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3" t="75504"/>
          <a:stretch>
            <a:fillRect/>
          </a:stretch>
        </p:blipFill>
        <p:spPr bwMode="auto">
          <a:xfrm>
            <a:off x="7578725" y="5178425"/>
            <a:ext cx="1565275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-222250"/>
            <a:ext cx="755650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0" y="1362075"/>
            <a:ext cx="755650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18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4716463" y="6464300"/>
            <a:ext cx="41735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pt-BR" altLang="pt-BR" sz="1200" spc="250" dirty="0">
                <a:solidFill>
                  <a:schemeClr val="bg1"/>
                </a:solidFill>
              </a:rPr>
              <a:t>Imagens: </a:t>
            </a:r>
            <a:r>
              <a:rPr lang="pt-BR" altLang="pt-BR" sz="1200" spc="250" dirty="0" err="1">
                <a:solidFill>
                  <a:schemeClr val="bg1"/>
                </a:solidFill>
              </a:rPr>
              <a:t>Freepik</a:t>
            </a:r>
            <a:endParaRPr lang="pt-BR" altLang="pt-BR" sz="1200" spc="250" dirty="0">
              <a:solidFill>
                <a:schemeClr val="bg1"/>
              </a:solidFill>
            </a:endParaRPr>
          </a:p>
        </p:txBody>
      </p:sp>
      <p:pic>
        <p:nvPicPr>
          <p:cNvPr id="49157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00" y="3065463"/>
            <a:ext cx="32258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>
            <a:extLst>
              <a:ext uri="{FF2B5EF4-FFF2-40B4-BE49-F238E27FC236}"/>
            </a:extLst>
          </p:cNvPr>
          <p:cNvSpPr txBox="1"/>
          <p:nvPr/>
        </p:nvSpPr>
        <p:spPr>
          <a:xfrm>
            <a:off x="6094413" y="5084763"/>
            <a:ext cx="2730500" cy="1027112"/>
          </a:xfrm>
          <a:prstGeom prst="rect">
            <a:avLst/>
          </a:prstGeom>
          <a:noFill/>
        </p:spPr>
        <p:txBody>
          <a:bodyPr lIns="0" rIns="0" anchor="ctr"/>
          <a:lstStyle/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rgbClr val="FFC000"/>
                </a:solidFill>
                <a:latin typeface="+mn-lt"/>
              </a:rPr>
              <a:t>www.creasp.org.br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  <a:t>facebook.com</a:t>
            </a:r>
            <a:r>
              <a:rPr lang="pt-BR" sz="1600" b="1" dirty="0">
                <a:solidFill>
                  <a:srgbClr val="FFC000"/>
                </a:solidFill>
                <a:latin typeface="+mn-lt"/>
              </a:rPr>
              <a:t>/</a:t>
            </a:r>
            <a:r>
              <a:rPr lang="pt-BR" sz="1600" b="1" dirty="0" err="1">
                <a:solidFill>
                  <a:srgbClr val="FFC000"/>
                </a:solidFill>
                <a:latin typeface="+mn-lt"/>
              </a:rPr>
              <a:t>creasaopaulo</a:t>
            </a:r>
            <a:endParaRPr lang="pt-BR" sz="1600" b="1" dirty="0">
              <a:solidFill>
                <a:srgbClr val="FFC000"/>
              </a:solidFill>
              <a:latin typeface="+mn-lt"/>
            </a:endParaRP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  <a:t>0800 171811</a:t>
            </a:r>
          </a:p>
        </p:txBody>
      </p:sp>
      <p:sp>
        <p:nvSpPr>
          <p:cNvPr id="49159" name="Retângulo 1"/>
          <p:cNvSpPr>
            <a:spLocks noChangeArrowheads="1"/>
          </p:cNvSpPr>
          <p:nvPr/>
        </p:nvSpPr>
        <p:spPr bwMode="auto">
          <a:xfrm>
            <a:off x="468313" y="549275"/>
            <a:ext cx="46053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Aft>
                <a:spcPts val="1500"/>
              </a:spcAft>
            </a:pPr>
            <a:r>
              <a:rPr lang="pt-BR" altLang="pt-BR">
                <a:solidFill>
                  <a:schemeClr val="bg1"/>
                </a:solidFill>
                <a:cs typeface="Calibri" pitchFamily="34" charset="0"/>
              </a:rPr>
              <a:t>A CEEST  agradece a presença de todos</a:t>
            </a:r>
            <a:br>
              <a:rPr lang="pt-BR" altLang="pt-BR">
                <a:solidFill>
                  <a:schemeClr val="bg1"/>
                </a:solidFill>
                <a:cs typeface="Calibri" pitchFamily="34" charset="0"/>
              </a:rPr>
            </a:br>
            <a:r>
              <a:rPr lang="pt-BR" altLang="pt-BR">
                <a:solidFill>
                  <a:schemeClr val="bg1"/>
                </a:solidFill>
                <a:cs typeface="Calibri" pitchFamily="34" charset="0"/>
              </a:rPr>
              <a:t>Eng. Metal. e Seg. Trab. Maurício Cardoso Silva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822</Words>
  <Application>Microsoft Office PowerPoint</Application>
  <PresentationFormat>Apresentação na tela (4:3)</PresentationFormat>
  <Paragraphs>106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7" baseType="lpstr">
      <vt:lpstr>Calibri</vt:lpstr>
      <vt:lpstr>Arial</vt:lpstr>
      <vt:lpstr>Times New Roman</vt:lpstr>
      <vt:lpstr>Wingdings</vt:lpstr>
      <vt:lpstr>Tema do Office</vt:lpstr>
      <vt:lpstr>CEEST</vt:lpstr>
      <vt:lpstr>  </vt:lpstr>
      <vt:lpstr> </vt:lpstr>
      <vt:lpstr> </vt:lpstr>
      <vt:lpstr>Apresentação do PowerPoint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Apresentação do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 PEREIRA SIQUEIRA</dc:creator>
  <cp:lastModifiedBy>CREA-SP</cp:lastModifiedBy>
  <cp:revision>255</cp:revision>
  <dcterms:created xsi:type="dcterms:W3CDTF">2017-06-20T18:55:07Z</dcterms:created>
  <dcterms:modified xsi:type="dcterms:W3CDTF">2017-06-24T19:26:54Z</dcterms:modified>
</cp:coreProperties>
</file>