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 id="2147483660" r:id="rId3"/>
  </p:sldMasterIdLst>
  <p:notesMasterIdLst>
    <p:notesMasterId r:id="rId83"/>
  </p:notesMasterIdLst>
  <p:sldIdLst>
    <p:sldId id="356" r:id="rId4"/>
    <p:sldId id="357" r:id="rId5"/>
    <p:sldId id="376" r:id="rId6"/>
    <p:sldId id="382" r:id="rId7"/>
    <p:sldId id="384" r:id="rId8"/>
    <p:sldId id="358" r:id="rId9"/>
    <p:sldId id="385" r:id="rId10"/>
    <p:sldId id="378" r:id="rId11"/>
    <p:sldId id="359" r:id="rId12"/>
    <p:sldId id="380" r:id="rId13"/>
    <p:sldId id="381" r:id="rId14"/>
    <p:sldId id="386" r:id="rId15"/>
    <p:sldId id="360" r:id="rId16"/>
    <p:sldId id="361" r:id="rId17"/>
    <p:sldId id="364" r:id="rId18"/>
    <p:sldId id="363" r:id="rId19"/>
    <p:sldId id="375" r:id="rId20"/>
    <p:sldId id="369" r:id="rId21"/>
    <p:sldId id="368" r:id="rId22"/>
    <p:sldId id="371" r:id="rId23"/>
    <p:sldId id="374" r:id="rId24"/>
    <p:sldId id="490" r:id="rId25"/>
    <p:sldId id="267" r:id="rId26"/>
    <p:sldId id="268" r:id="rId27"/>
    <p:sldId id="257" r:id="rId28"/>
    <p:sldId id="264" r:id="rId29"/>
    <p:sldId id="271" r:id="rId30"/>
    <p:sldId id="272" r:id="rId31"/>
    <p:sldId id="259" r:id="rId32"/>
    <p:sldId id="265" r:id="rId33"/>
    <p:sldId id="258" r:id="rId34"/>
    <p:sldId id="263" r:id="rId35"/>
    <p:sldId id="260" r:id="rId36"/>
    <p:sldId id="270" r:id="rId37"/>
    <p:sldId id="287" r:id="rId38"/>
    <p:sldId id="273" r:id="rId39"/>
    <p:sldId id="279" r:id="rId40"/>
    <p:sldId id="280" r:id="rId41"/>
    <p:sldId id="300" r:id="rId42"/>
    <p:sldId id="301" r:id="rId43"/>
    <p:sldId id="302" r:id="rId44"/>
    <p:sldId id="303" r:id="rId45"/>
    <p:sldId id="304" r:id="rId46"/>
    <p:sldId id="306" r:id="rId47"/>
    <p:sldId id="305" r:id="rId48"/>
    <p:sldId id="428" r:id="rId49"/>
    <p:sldId id="432" r:id="rId50"/>
    <p:sldId id="434" r:id="rId51"/>
    <p:sldId id="429" r:id="rId52"/>
    <p:sldId id="430" r:id="rId53"/>
    <p:sldId id="431" r:id="rId54"/>
    <p:sldId id="433" r:id="rId55"/>
    <p:sldId id="435" r:id="rId56"/>
    <p:sldId id="436" r:id="rId57"/>
    <p:sldId id="437" r:id="rId58"/>
    <p:sldId id="460" r:id="rId59"/>
    <p:sldId id="458" r:id="rId60"/>
    <p:sldId id="459" r:id="rId61"/>
    <p:sldId id="478" r:id="rId62"/>
    <p:sldId id="479" r:id="rId63"/>
    <p:sldId id="480" r:id="rId64"/>
    <p:sldId id="327" r:id="rId65"/>
    <p:sldId id="486" r:id="rId66"/>
    <p:sldId id="495" r:id="rId67"/>
    <p:sldId id="446" r:id="rId68"/>
    <p:sldId id="447" r:id="rId69"/>
    <p:sldId id="543" r:id="rId70"/>
    <p:sldId id="544" r:id="rId71"/>
    <p:sldId id="541" r:id="rId72"/>
    <p:sldId id="542" r:id="rId73"/>
    <p:sldId id="539" r:id="rId74"/>
    <p:sldId id="540" r:id="rId75"/>
    <p:sldId id="537" r:id="rId76"/>
    <p:sldId id="538" r:id="rId77"/>
    <p:sldId id="535" r:id="rId78"/>
    <p:sldId id="536" r:id="rId79"/>
    <p:sldId id="545" r:id="rId80"/>
    <p:sldId id="513" r:id="rId81"/>
    <p:sldId id="546" r:id="rId82"/>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6414" autoAdjust="0"/>
  </p:normalViewPr>
  <p:slideViewPr>
    <p:cSldViewPr>
      <p:cViewPr>
        <p:scale>
          <a:sx n="80" d="100"/>
          <a:sy n="80" d="100"/>
        </p:scale>
        <p:origin x="-216" y="1362"/>
      </p:cViewPr>
      <p:guideLst>
        <p:guide orient="horz" pos="2160"/>
        <p:guide pos="2880"/>
      </p:guideLst>
    </p:cSldViewPr>
  </p:slideViewPr>
  <p:notesTextViewPr>
    <p:cViewPr>
      <p:scale>
        <a:sx n="100" d="100"/>
        <a:sy n="100" d="100"/>
      </p:scale>
      <p:origin x="0" y="0"/>
    </p:cViewPr>
  </p:notesTextViewPr>
  <p:sorterViewPr>
    <p:cViewPr>
      <p:scale>
        <a:sx n="30" d="100"/>
        <a:sy n="3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slide" Target="slides/slide65.xml"/><Relationship Id="rId76" Type="http://schemas.openxmlformats.org/officeDocument/2006/relationships/slide" Target="slides/slide73.xml"/><Relationship Id="rId84" Type="http://schemas.openxmlformats.org/officeDocument/2006/relationships/presProps" Target="presProps.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slide" Target="slides/slide71.xml"/><Relationship Id="rId79" Type="http://schemas.openxmlformats.org/officeDocument/2006/relationships/slide" Target="slides/slide76.xml"/><Relationship Id="rId87" Type="http://schemas.openxmlformats.org/officeDocument/2006/relationships/tableStyles" Target="tableStyles.xml"/><Relationship Id="rId5" Type="http://schemas.openxmlformats.org/officeDocument/2006/relationships/slide" Target="slides/slide2.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t-B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E0F09BE-AAB6-4B5B-8C88-BC875DF20D6F}" type="datetimeFigureOut">
              <a:rPr lang="pt-BR" smtClean="0"/>
              <a:pPr/>
              <a:t>20/06/2011</a:t>
            </a:fld>
            <a:endParaRPr lang="pt-B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t-B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t-B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659E244-8FE3-4D52-B952-C96388154203}" type="slidenum">
              <a:rPr lang="pt-BR" smtClean="0"/>
              <a:pPr/>
              <a:t>‹nº›</a:t>
            </a:fld>
            <a:endParaRPr lang="pt-BR"/>
          </a:p>
        </p:txBody>
      </p:sp>
    </p:spTree>
    <p:extLst>
      <p:ext uri="{BB962C8B-B14F-4D97-AF65-F5344CB8AC3E}">
        <p14:creationId xmlns:p14="http://schemas.microsoft.com/office/powerpoint/2010/main" val="12602794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pt-BR" dirty="0"/>
          </a:p>
        </p:txBody>
      </p:sp>
      <p:sp>
        <p:nvSpPr>
          <p:cNvPr id="4" name="Slide Number Placeholder 3"/>
          <p:cNvSpPr>
            <a:spLocks noGrp="1"/>
          </p:cNvSpPr>
          <p:nvPr>
            <p:ph type="sldNum" sz="quarter" idx="10"/>
          </p:nvPr>
        </p:nvSpPr>
        <p:spPr/>
        <p:txBody>
          <a:bodyPr/>
          <a:lstStyle/>
          <a:p>
            <a:fld id="{F659E244-8FE3-4D52-B952-C96388154203}" type="slidenum">
              <a:rPr lang="pt-BR" smtClean="0"/>
              <a:pPr/>
              <a:t>1</a:t>
            </a:fld>
            <a:endParaRPr lang="pt-B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pt-BR"/>
          </a:p>
        </p:txBody>
      </p:sp>
      <p:sp>
        <p:nvSpPr>
          <p:cNvPr id="4" name="Slide Number Placeholder 3"/>
          <p:cNvSpPr>
            <a:spLocks noGrp="1"/>
          </p:cNvSpPr>
          <p:nvPr>
            <p:ph type="sldNum" sz="quarter" idx="10"/>
          </p:nvPr>
        </p:nvSpPr>
        <p:spPr/>
        <p:txBody>
          <a:bodyPr/>
          <a:lstStyle/>
          <a:p>
            <a:fld id="{F659E244-8FE3-4D52-B952-C96388154203}" type="slidenum">
              <a:rPr lang="pt-BR" smtClean="0"/>
              <a:pPr/>
              <a:t>2</a:t>
            </a:fld>
            <a:endParaRPr lang="pt-B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pt-BR"/>
          </a:p>
        </p:txBody>
      </p:sp>
      <p:sp>
        <p:nvSpPr>
          <p:cNvPr id="4" name="Slide Number Placeholder 3"/>
          <p:cNvSpPr>
            <a:spLocks noGrp="1"/>
          </p:cNvSpPr>
          <p:nvPr>
            <p:ph type="sldNum" sz="quarter" idx="10"/>
          </p:nvPr>
        </p:nvSpPr>
        <p:spPr/>
        <p:txBody>
          <a:bodyPr/>
          <a:lstStyle/>
          <a:p>
            <a:fld id="{F659E244-8FE3-4D52-B952-C96388154203}" type="slidenum">
              <a:rPr lang="pt-BR" smtClean="0"/>
              <a:pPr/>
              <a:t>3</a:t>
            </a:fld>
            <a:endParaRPr lang="pt-B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pt-BR"/>
          </a:p>
        </p:txBody>
      </p:sp>
      <p:sp>
        <p:nvSpPr>
          <p:cNvPr id="4" name="Slide Number Placeholder 3"/>
          <p:cNvSpPr>
            <a:spLocks noGrp="1"/>
          </p:cNvSpPr>
          <p:nvPr>
            <p:ph type="sldNum" sz="quarter" idx="10"/>
          </p:nvPr>
        </p:nvSpPr>
        <p:spPr/>
        <p:txBody>
          <a:bodyPr/>
          <a:lstStyle/>
          <a:p>
            <a:fld id="{F659E244-8FE3-4D52-B952-C96388154203}" type="slidenum">
              <a:rPr lang="pt-BR" smtClean="0"/>
              <a:pPr/>
              <a:t>4</a:t>
            </a:fld>
            <a:endParaRPr lang="pt-B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pt-BR"/>
          </a:p>
        </p:txBody>
      </p:sp>
      <p:sp>
        <p:nvSpPr>
          <p:cNvPr id="4" name="Slide Number Placeholder 3"/>
          <p:cNvSpPr>
            <a:spLocks noGrp="1"/>
          </p:cNvSpPr>
          <p:nvPr>
            <p:ph type="sldNum" sz="quarter" idx="10"/>
          </p:nvPr>
        </p:nvSpPr>
        <p:spPr/>
        <p:txBody>
          <a:bodyPr/>
          <a:lstStyle/>
          <a:p>
            <a:fld id="{F659E244-8FE3-4D52-B952-C96388154203}" type="slidenum">
              <a:rPr lang="pt-BR" smtClean="0"/>
              <a:pPr/>
              <a:t>5</a:t>
            </a:fld>
            <a:endParaRPr lang="pt-B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pt-BR"/>
          </a:p>
        </p:txBody>
      </p:sp>
      <p:sp>
        <p:nvSpPr>
          <p:cNvPr id="4" name="Slide Number Placeholder 3"/>
          <p:cNvSpPr>
            <a:spLocks noGrp="1"/>
          </p:cNvSpPr>
          <p:nvPr>
            <p:ph type="sldNum" sz="quarter" idx="10"/>
          </p:nvPr>
        </p:nvSpPr>
        <p:spPr/>
        <p:txBody>
          <a:bodyPr/>
          <a:lstStyle/>
          <a:p>
            <a:fld id="{F659E244-8FE3-4D52-B952-C96388154203}" type="slidenum">
              <a:rPr lang="pt-BR" smtClean="0"/>
              <a:pPr/>
              <a:t>6</a:t>
            </a:fld>
            <a:endParaRPr lang="pt-B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pt-BR"/>
          </a:p>
        </p:txBody>
      </p:sp>
      <p:sp>
        <p:nvSpPr>
          <p:cNvPr id="4" name="Slide Number Placeholder 3"/>
          <p:cNvSpPr>
            <a:spLocks noGrp="1"/>
          </p:cNvSpPr>
          <p:nvPr>
            <p:ph type="sldNum" sz="quarter" idx="10"/>
          </p:nvPr>
        </p:nvSpPr>
        <p:spPr/>
        <p:txBody>
          <a:bodyPr/>
          <a:lstStyle/>
          <a:p>
            <a:fld id="{F659E244-8FE3-4D52-B952-C96388154203}" type="slidenum">
              <a:rPr lang="pt-BR" smtClean="0"/>
              <a:pPr/>
              <a:t>7</a:t>
            </a:fld>
            <a:endParaRPr lang="pt-B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pt-BR"/>
          </a:p>
        </p:txBody>
      </p:sp>
      <p:sp>
        <p:nvSpPr>
          <p:cNvPr id="4" name="Slide Number Placeholder 3"/>
          <p:cNvSpPr>
            <a:spLocks noGrp="1"/>
          </p:cNvSpPr>
          <p:nvPr>
            <p:ph type="sldNum" sz="quarter" idx="10"/>
          </p:nvPr>
        </p:nvSpPr>
        <p:spPr/>
        <p:txBody>
          <a:bodyPr/>
          <a:lstStyle/>
          <a:p>
            <a:fld id="{F659E244-8FE3-4D52-B952-C96388154203}" type="slidenum">
              <a:rPr lang="pt-BR" smtClean="0"/>
              <a:pPr/>
              <a:t>8</a:t>
            </a:fld>
            <a:endParaRPr lang="pt-B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pt-BR"/>
          </a:p>
        </p:txBody>
      </p:sp>
      <p:sp>
        <p:nvSpPr>
          <p:cNvPr id="4" name="Slide Number Placeholder 3"/>
          <p:cNvSpPr>
            <a:spLocks noGrp="1"/>
          </p:cNvSpPr>
          <p:nvPr>
            <p:ph type="sldNum" sz="quarter" idx="10"/>
          </p:nvPr>
        </p:nvSpPr>
        <p:spPr/>
        <p:txBody>
          <a:bodyPr/>
          <a:lstStyle/>
          <a:p>
            <a:fld id="{F659E244-8FE3-4D52-B952-C96388154203}" type="slidenum">
              <a:rPr lang="pt-BR" smtClean="0"/>
              <a:pPr/>
              <a:t>9</a:t>
            </a:fld>
            <a:endParaRPr lang="pt-B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pt-BR"/>
          </a:p>
        </p:txBody>
      </p:sp>
      <p:sp>
        <p:nvSpPr>
          <p:cNvPr id="4" name="Slide Number Placeholder 3"/>
          <p:cNvSpPr>
            <a:spLocks noGrp="1"/>
          </p:cNvSpPr>
          <p:nvPr>
            <p:ph type="sldNum" sz="quarter" idx="10"/>
          </p:nvPr>
        </p:nvSpPr>
        <p:spPr/>
        <p:txBody>
          <a:bodyPr/>
          <a:lstStyle/>
          <a:p>
            <a:fld id="{F659E244-8FE3-4D52-B952-C96388154203}" type="slidenum">
              <a:rPr lang="pt-BR" smtClean="0"/>
              <a:pPr/>
              <a:t>10</a:t>
            </a:fld>
            <a:endParaRPr lang="pt-B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pt-BR"/>
          </a:p>
        </p:txBody>
      </p:sp>
      <p:sp>
        <p:nvSpPr>
          <p:cNvPr id="4" name="Slide Number Placeholder 3"/>
          <p:cNvSpPr>
            <a:spLocks noGrp="1"/>
          </p:cNvSpPr>
          <p:nvPr>
            <p:ph type="sldNum" sz="quarter" idx="10"/>
          </p:nvPr>
        </p:nvSpPr>
        <p:spPr/>
        <p:txBody>
          <a:bodyPr/>
          <a:lstStyle/>
          <a:p>
            <a:fld id="{F659E244-8FE3-4D52-B952-C96388154203}" type="slidenum">
              <a:rPr lang="pt-BR" smtClean="0"/>
              <a:pPr/>
              <a:t>11</a:t>
            </a:fld>
            <a:endParaRPr lang="pt-B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pt-BR"/>
          </a:p>
        </p:txBody>
      </p:sp>
      <p:sp>
        <p:nvSpPr>
          <p:cNvPr id="4" name="Slide Number Placeholder 3"/>
          <p:cNvSpPr>
            <a:spLocks noGrp="1"/>
          </p:cNvSpPr>
          <p:nvPr>
            <p:ph type="sldNum" sz="quarter" idx="10"/>
          </p:nvPr>
        </p:nvSpPr>
        <p:spPr/>
        <p:txBody>
          <a:bodyPr/>
          <a:lstStyle/>
          <a:p>
            <a:fld id="{F659E244-8FE3-4D52-B952-C96388154203}" type="slidenum">
              <a:rPr lang="pt-BR" smtClean="0"/>
              <a:pPr/>
              <a:t>12</a:t>
            </a:fld>
            <a:endParaRPr lang="pt-B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pt-BR"/>
          </a:p>
        </p:txBody>
      </p:sp>
      <p:sp>
        <p:nvSpPr>
          <p:cNvPr id="4" name="Slide Number Placeholder 3"/>
          <p:cNvSpPr>
            <a:spLocks noGrp="1"/>
          </p:cNvSpPr>
          <p:nvPr>
            <p:ph type="sldNum" sz="quarter" idx="10"/>
          </p:nvPr>
        </p:nvSpPr>
        <p:spPr/>
        <p:txBody>
          <a:bodyPr/>
          <a:lstStyle/>
          <a:p>
            <a:fld id="{F659E244-8FE3-4D52-B952-C96388154203}" type="slidenum">
              <a:rPr lang="pt-BR" smtClean="0"/>
              <a:pPr/>
              <a:t>13</a:t>
            </a:fld>
            <a:endParaRPr lang="pt-B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pt-BR"/>
          </a:p>
        </p:txBody>
      </p:sp>
      <p:sp>
        <p:nvSpPr>
          <p:cNvPr id="4" name="Slide Number Placeholder 3"/>
          <p:cNvSpPr>
            <a:spLocks noGrp="1"/>
          </p:cNvSpPr>
          <p:nvPr>
            <p:ph type="sldNum" sz="quarter" idx="10"/>
          </p:nvPr>
        </p:nvSpPr>
        <p:spPr/>
        <p:txBody>
          <a:bodyPr/>
          <a:lstStyle/>
          <a:p>
            <a:fld id="{F659E244-8FE3-4D52-B952-C96388154203}" type="slidenum">
              <a:rPr lang="pt-BR" smtClean="0"/>
              <a:pPr/>
              <a:t>14</a:t>
            </a:fld>
            <a:endParaRPr lang="pt-B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pt-BR" dirty="0"/>
          </a:p>
        </p:txBody>
      </p:sp>
      <p:sp>
        <p:nvSpPr>
          <p:cNvPr id="4" name="Slide Number Placeholder 3"/>
          <p:cNvSpPr>
            <a:spLocks noGrp="1"/>
          </p:cNvSpPr>
          <p:nvPr>
            <p:ph type="sldNum" sz="quarter" idx="10"/>
          </p:nvPr>
        </p:nvSpPr>
        <p:spPr/>
        <p:txBody>
          <a:bodyPr/>
          <a:lstStyle/>
          <a:p>
            <a:fld id="{F659E244-8FE3-4D52-B952-C96388154203}" type="slidenum">
              <a:rPr lang="pt-BR" smtClean="0"/>
              <a:pPr/>
              <a:t>15</a:t>
            </a:fld>
            <a:endParaRPr lang="pt-B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pt-BR"/>
          </a:p>
        </p:txBody>
      </p:sp>
      <p:sp>
        <p:nvSpPr>
          <p:cNvPr id="4" name="Slide Number Placeholder 3"/>
          <p:cNvSpPr>
            <a:spLocks noGrp="1"/>
          </p:cNvSpPr>
          <p:nvPr>
            <p:ph type="sldNum" sz="quarter" idx="10"/>
          </p:nvPr>
        </p:nvSpPr>
        <p:spPr/>
        <p:txBody>
          <a:bodyPr/>
          <a:lstStyle/>
          <a:p>
            <a:fld id="{F659E244-8FE3-4D52-B952-C96388154203}" type="slidenum">
              <a:rPr lang="pt-BR" smtClean="0"/>
              <a:pPr/>
              <a:t>16</a:t>
            </a:fld>
            <a:endParaRPr lang="pt-B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pt-BR"/>
          </a:p>
        </p:txBody>
      </p:sp>
      <p:sp>
        <p:nvSpPr>
          <p:cNvPr id="4" name="Slide Number Placeholder 3"/>
          <p:cNvSpPr>
            <a:spLocks noGrp="1"/>
          </p:cNvSpPr>
          <p:nvPr>
            <p:ph type="sldNum" sz="quarter" idx="10"/>
          </p:nvPr>
        </p:nvSpPr>
        <p:spPr/>
        <p:txBody>
          <a:bodyPr/>
          <a:lstStyle/>
          <a:p>
            <a:fld id="{F659E244-8FE3-4D52-B952-C96388154203}" type="slidenum">
              <a:rPr lang="pt-BR" smtClean="0"/>
              <a:pPr/>
              <a:t>17</a:t>
            </a:fld>
            <a:endParaRPr lang="pt-B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pt-BR"/>
          </a:p>
        </p:txBody>
      </p:sp>
      <p:sp>
        <p:nvSpPr>
          <p:cNvPr id="4" name="Slide Number Placeholder 3"/>
          <p:cNvSpPr>
            <a:spLocks noGrp="1"/>
          </p:cNvSpPr>
          <p:nvPr>
            <p:ph type="sldNum" sz="quarter" idx="10"/>
          </p:nvPr>
        </p:nvSpPr>
        <p:spPr/>
        <p:txBody>
          <a:bodyPr/>
          <a:lstStyle/>
          <a:p>
            <a:fld id="{F659E244-8FE3-4D52-B952-C96388154203}" type="slidenum">
              <a:rPr lang="pt-BR" smtClean="0"/>
              <a:pPr/>
              <a:t>18</a:t>
            </a:fld>
            <a:endParaRPr lang="pt-B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pt-BR"/>
          </a:p>
        </p:txBody>
      </p:sp>
      <p:sp>
        <p:nvSpPr>
          <p:cNvPr id="4" name="Slide Number Placeholder 3"/>
          <p:cNvSpPr>
            <a:spLocks noGrp="1"/>
          </p:cNvSpPr>
          <p:nvPr>
            <p:ph type="sldNum" sz="quarter" idx="10"/>
          </p:nvPr>
        </p:nvSpPr>
        <p:spPr/>
        <p:txBody>
          <a:bodyPr/>
          <a:lstStyle/>
          <a:p>
            <a:fld id="{F659E244-8FE3-4D52-B952-C96388154203}" type="slidenum">
              <a:rPr lang="pt-BR" smtClean="0"/>
              <a:pPr/>
              <a:t>19</a:t>
            </a:fld>
            <a:endParaRPr lang="pt-B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pt-BR"/>
          </a:p>
        </p:txBody>
      </p:sp>
      <p:sp>
        <p:nvSpPr>
          <p:cNvPr id="4" name="Slide Number Placeholder 3"/>
          <p:cNvSpPr>
            <a:spLocks noGrp="1"/>
          </p:cNvSpPr>
          <p:nvPr>
            <p:ph type="sldNum" sz="quarter" idx="10"/>
          </p:nvPr>
        </p:nvSpPr>
        <p:spPr/>
        <p:txBody>
          <a:bodyPr/>
          <a:lstStyle/>
          <a:p>
            <a:fld id="{F659E244-8FE3-4D52-B952-C96388154203}" type="slidenum">
              <a:rPr lang="pt-BR" smtClean="0"/>
              <a:pPr/>
              <a:t>20</a:t>
            </a:fld>
            <a:endParaRPr lang="pt-B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pt-BR"/>
          </a:p>
        </p:txBody>
      </p:sp>
      <p:sp>
        <p:nvSpPr>
          <p:cNvPr id="4" name="Slide Number Placeholder 3"/>
          <p:cNvSpPr>
            <a:spLocks noGrp="1"/>
          </p:cNvSpPr>
          <p:nvPr>
            <p:ph type="sldNum" sz="quarter" idx="10"/>
          </p:nvPr>
        </p:nvSpPr>
        <p:spPr/>
        <p:txBody>
          <a:bodyPr/>
          <a:lstStyle/>
          <a:p>
            <a:fld id="{F659E244-8FE3-4D52-B952-C96388154203}" type="slidenum">
              <a:rPr lang="pt-BR" smtClean="0"/>
              <a:pPr/>
              <a:t>21</a:t>
            </a:fld>
            <a:endParaRPr lang="pt-B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pt-BR"/>
          </a:p>
        </p:txBody>
      </p:sp>
      <p:sp>
        <p:nvSpPr>
          <p:cNvPr id="4" name="Slide Number Placeholder 3"/>
          <p:cNvSpPr>
            <a:spLocks noGrp="1"/>
          </p:cNvSpPr>
          <p:nvPr>
            <p:ph type="sldNum" sz="quarter" idx="10"/>
          </p:nvPr>
        </p:nvSpPr>
        <p:spPr/>
        <p:txBody>
          <a:bodyPr/>
          <a:lstStyle/>
          <a:p>
            <a:fld id="{F659E244-8FE3-4D52-B952-C96388154203}" type="slidenum">
              <a:rPr lang="pt-BR" smtClean="0"/>
              <a:pPr/>
              <a:t>22</a:t>
            </a:fld>
            <a:endParaRPr lang="pt-B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err="1" smtClean="0"/>
              <a:t>Wembley</a:t>
            </a:r>
            <a:r>
              <a:rPr lang="en-US" b="1" dirty="0" smtClean="0"/>
              <a:t> Stadium</a:t>
            </a:r>
          </a:p>
          <a:p>
            <a:r>
              <a:rPr lang="en-US" b="1" dirty="0" smtClean="0"/>
              <a:t>London, UK, 1996-2007</a:t>
            </a:r>
          </a:p>
          <a:p>
            <a:r>
              <a:rPr lang="en-US" dirty="0" smtClean="0"/>
              <a:t/>
            </a:r>
            <a:br>
              <a:rPr lang="en-US" dirty="0" smtClean="0"/>
            </a:br>
            <a:r>
              <a:rPr lang="en-US" dirty="0" smtClean="0"/>
              <a:t>At almost four times the height of the original, covering twice the area, and with 90,000 seats, the new </a:t>
            </a:r>
            <a:r>
              <a:rPr lang="en-US" dirty="0" err="1" smtClean="0"/>
              <a:t>Wembley</a:t>
            </a:r>
            <a:r>
              <a:rPr lang="en-US" dirty="0" smtClean="0"/>
              <a:t> Stadium is the largest covered football stadium in the world. The key feature of the new stadium is its partly retractable roof, supported structurally by a spectacular 133-metre-high arch. Dramatically illuminated at night, the arch is visible from across London. </a:t>
            </a:r>
            <a:br>
              <a:rPr lang="en-US" dirty="0" smtClean="0"/>
            </a:br>
            <a:r>
              <a:rPr lang="en-US" dirty="0" smtClean="0"/>
              <a:t/>
            </a:r>
            <a:br>
              <a:rPr lang="en-US" dirty="0" smtClean="0"/>
            </a:br>
            <a:r>
              <a:rPr lang="en-US" dirty="0" smtClean="0"/>
              <a:t>Co-architects: HOK S+V+E</a:t>
            </a:r>
          </a:p>
          <a:p>
            <a:r>
              <a:rPr lang="en-US" dirty="0" smtClean="0"/>
              <a:t>Originally built for the British Empire Exhibition of 1924, and in turn the site of the Olympic Games in 1948 and the football World Cup Final in 1966, the old </a:t>
            </a:r>
            <a:r>
              <a:rPr lang="en-US" dirty="0" err="1" smtClean="0"/>
              <a:t>Wembley</a:t>
            </a:r>
            <a:r>
              <a:rPr lang="en-US" dirty="0" smtClean="0"/>
              <a:t> Stadium was the most important sports and entertainment venue in Britain. The challenge in reinventing it for a new century was to build on that heritage and yet create a venue that would be memorable and magical in its own right. With 90,000 seats, standing almost four times the height and covering twice the area of the original, the new stadium is the largest covered arena in the world. Facilities are designed to </a:t>
            </a:r>
            <a:r>
              <a:rPr lang="en-US" dirty="0" err="1" smtClean="0"/>
              <a:t>maximise</a:t>
            </a:r>
            <a:r>
              <a:rPr lang="en-US" dirty="0" smtClean="0"/>
              <a:t> spectator enjoyment; seats are larger than the old ones, with more leg-room; the highest tiers are easily accessed via escalators; and the concourse that wraps around the building provides catering for up to 40,000 spectators at any one time. One of the things that make the stadium special is the retractable roof, which ensures that the spectator experience is comfortable in all weathers. When the roof is open it ensures that the turf gets sufficient sunlight and air to maintain perfect condition, while in poor weather it can be closed to cover the entire seating bowl. The roof is supported structurally by a spectacular 133-metre-high arch that soars over the stadium, providing an iconic replacement for the old building’s twin towers; conceived as a triumphal gateway, floodlit at night it is a strong symbol for the new </a:t>
            </a:r>
            <a:r>
              <a:rPr lang="en-US" dirty="0" err="1" smtClean="0"/>
              <a:t>Wembley</a:t>
            </a:r>
            <a:r>
              <a:rPr lang="en-US" dirty="0" smtClean="0"/>
              <a:t> and a new London landmark. The stadium is designed to be ideal for football. Its geometry and steeply raked seating tiers ensure that everyone has an unobstructed view. To recreate the intimate atmosphere and the distinctive ‘</a:t>
            </a:r>
            <a:r>
              <a:rPr lang="en-US" dirty="0" err="1" smtClean="0"/>
              <a:t>Wembley</a:t>
            </a:r>
            <a:r>
              <a:rPr lang="en-US" dirty="0" smtClean="0"/>
              <a:t> roar’ for which the old stadium was famous, the seats are located as close to the pitch as possible. Yet the building has also been consciously ‘future proofed’, with the ability to host a variety of events, including international track and field events to Olympic standard if required. </a:t>
            </a:r>
            <a:br>
              <a:rPr lang="en-US" dirty="0" smtClean="0"/>
            </a:br>
            <a:r>
              <a:rPr lang="en-US" dirty="0" smtClean="0"/>
              <a:t/>
            </a:r>
            <a:br>
              <a:rPr lang="en-US" dirty="0" smtClean="0"/>
            </a:br>
            <a:r>
              <a:rPr lang="en-US" dirty="0" smtClean="0"/>
              <a:t>Client: </a:t>
            </a:r>
            <a:r>
              <a:rPr lang="en-US" dirty="0" err="1" smtClean="0"/>
              <a:t>Wembley</a:t>
            </a:r>
            <a:r>
              <a:rPr lang="en-US" dirty="0" smtClean="0"/>
              <a:t> National Stadium Limited</a:t>
            </a:r>
            <a:br>
              <a:rPr lang="en-US" dirty="0" smtClean="0"/>
            </a:br>
            <a:r>
              <a:rPr lang="en-US" dirty="0" smtClean="0"/>
              <a:t>Consultants: Mott Stadium Consortium, Franklin + Andrews, Mott Stadium Consortium , Nathaniel </a:t>
            </a:r>
            <a:r>
              <a:rPr lang="en-US" dirty="0" err="1" smtClean="0"/>
              <a:t>Lichfield</a:t>
            </a:r>
            <a:r>
              <a:rPr lang="en-US" dirty="0" smtClean="0"/>
              <a:t> and Partners, </a:t>
            </a:r>
            <a:r>
              <a:rPr lang="en-US" dirty="0" err="1" smtClean="0"/>
              <a:t>Ove</a:t>
            </a:r>
            <a:r>
              <a:rPr lang="en-US" dirty="0" smtClean="0"/>
              <a:t> Arup and Partners, Sinclair Knight </a:t>
            </a:r>
            <a:r>
              <a:rPr lang="en-US" dirty="0" err="1" smtClean="0"/>
              <a:t>Merz</a:t>
            </a:r>
            <a:r>
              <a:rPr lang="en-US" dirty="0" smtClean="0"/>
              <a:t> (Europe) Limited, Sports Turf Research Institute, Steer Davis </a:t>
            </a:r>
            <a:r>
              <a:rPr lang="en-US" dirty="0" err="1" smtClean="0"/>
              <a:t>Gleeve</a:t>
            </a:r>
            <a:endParaRPr lang="pt-BR" dirty="0"/>
          </a:p>
        </p:txBody>
      </p:sp>
      <p:sp>
        <p:nvSpPr>
          <p:cNvPr id="4" name="Slide Number Placeholder 3"/>
          <p:cNvSpPr>
            <a:spLocks noGrp="1"/>
          </p:cNvSpPr>
          <p:nvPr>
            <p:ph type="sldNum" sz="quarter" idx="10"/>
          </p:nvPr>
        </p:nvSpPr>
        <p:spPr/>
        <p:txBody>
          <a:bodyPr/>
          <a:lstStyle/>
          <a:p>
            <a:fld id="{EB5109B7-43CC-4E02-9791-F5CD12FBE9D2}" type="slidenum">
              <a:rPr lang="pt-BR" smtClean="0"/>
              <a:pPr/>
              <a:t>23</a:t>
            </a:fld>
            <a:endParaRPr lang="pt-B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pt-BR"/>
          </a:p>
        </p:txBody>
      </p:sp>
      <p:sp>
        <p:nvSpPr>
          <p:cNvPr id="4" name="Slide Number Placeholder 3"/>
          <p:cNvSpPr>
            <a:spLocks noGrp="1"/>
          </p:cNvSpPr>
          <p:nvPr>
            <p:ph type="sldNum" sz="quarter" idx="10"/>
          </p:nvPr>
        </p:nvSpPr>
        <p:spPr/>
        <p:txBody>
          <a:bodyPr/>
          <a:lstStyle/>
          <a:p>
            <a:fld id="{EB5109B7-43CC-4E02-9791-F5CD12FBE9D2}" type="slidenum">
              <a:rPr lang="pt-BR" smtClean="0"/>
              <a:pPr/>
              <a:t>24</a:t>
            </a:fld>
            <a:endParaRPr lang="pt-B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pt-BR"/>
          </a:p>
        </p:txBody>
      </p:sp>
      <p:sp>
        <p:nvSpPr>
          <p:cNvPr id="4" name="Slide Number Placeholder 3"/>
          <p:cNvSpPr>
            <a:spLocks noGrp="1"/>
          </p:cNvSpPr>
          <p:nvPr>
            <p:ph type="sldNum" sz="quarter" idx="10"/>
          </p:nvPr>
        </p:nvSpPr>
        <p:spPr/>
        <p:txBody>
          <a:bodyPr/>
          <a:lstStyle/>
          <a:p>
            <a:fld id="{F659E244-8FE3-4D52-B952-C96388154203}" type="slidenum">
              <a:rPr lang="pt-BR" smtClean="0"/>
              <a:pPr/>
              <a:t>25</a:t>
            </a:fld>
            <a:endParaRPr lang="pt-B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pt-BR"/>
          </a:p>
        </p:txBody>
      </p:sp>
      <p:sp>
        <p:nvSpPr>
          <p:cNvPr id="4" name="Slide Number Placeholder 3"/>
          <p:cNvSpPr>
            <a:spLocks noGrp="1"/>
          </p:cNvSpPr>
          <p:nvPr>
            <p:ph type="sldNum" sz="quarter" idx="10"/>
          </p:nvPr>
        </p:nvSpPr>
        <p:spPr/>
        <p:txBody>
          <a:bodyPr/>
          <a:lstStyle/>
          <a:p>
            <a:fld id="{F659E244-8FE3-4D52-B952-C96388154203}" type="slidenum">
              <a:rPr lang="pt-BR" smtClean="0"/>
              <a:pPr/>
              <a:t>26</a:t>
            </a:fld>
            <a:endParaRPr lang="pt-B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pt-BR"/>
          </a:p>
        </p:txBody>
      </p:sp>
      <p:sp>
        <p:nvSpPr>
          <p:cNvPr id="4" name="Slide Number Placeholder 3"/>
          <p:cNvSpPr>
            <a:spLocks noGrp="1"/>
          </p:cNvSpPr>
          <p:nvPr>
            <p:ph type="sldNum" sz="quarter" idx="10"/>
          </p:nvPr>
        </p:nvSpPr>
        <p:spPr/>
        <p:txBody>
          <a:bodyPr/>
          <a:lstStyle/>
          <a:p>
            <a:fld id="{F659E244-8FE3-4D52-B952-C96388154203}" type="slidenum">
              <a:rPr lang="pt-BR" smtClean="0"/>
              <a:pPr/>
              <a:t>27</a:t>
            </a:fld>
            <a:endParaRPr lang="pt-B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pt-BR"/>
          </a:p>
        </p:txBody>
      </p:sp>
      <p:sp>
        <p:nvSpPr>
          <p:cNvPr id="4" name="Slide Number Placeholder 3"/>
          <p:cNvSpPr>
            <a:spLocks noGrp="1"/>
          </p:cNvSpPr>
          <p:nvPr>
            <p:ph type="sldNum" sz="quarter" idx="10"/>
          </p:nvPr>
        </p:nvSpPr>
        <p:spPr/>
        <p:txBody>
          <a:bodyPr/>
          <a:lstStyle/>
          <a:p>
            <a:fld id="{F659E244-8FE3-4D52-B952-C96388154203}" type="slidenum">
              <a:rPr lang="pt-BR" smtClean="0"/>
              <a:pPr/>
              <a:t>28</a:t>
            </a:fld>
            <a:endParaRPr lang="pt-B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pt-BR"/>
          </a:p>
        </p:txBody>
      </p:sp>
      <p:sp>
        <p:nvSpPr>
          <p:cNvPr id="4" name="Slide Number Placeholder 3"/>
          <p:cNvSpPr>
            <a:spLocks noGrp="1"/>
          </p:cNvSpPr>
          <p:nvPr>
            <p:ph type="sldNum" sz="quarter" idx="10"/>
          </p:nvPr>
        </p:nvSpPr>
        <p:spPr/>
        <p:txBody>
          <a:bodyPr/>
          <a:lstStyle/>
          <a:p>
            <a:fld id="{F659E244-8FE3-4D52-B952-C96388154203}" type="slidenum">
              <a:rPr lang="pt-BR" smtClean="0"/>
              <a:pPr/>
              <a:t>29</a:t>
            </a:fld>
            <a:endParaRPr lang="pt-B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pt-BR"/>
          </a:p>
        </p:txBody>
      </p:sp>
      <p:sp>
        <p:nvSpPr>
          <p:cNvPr id="4" name="Slide Number Placeholder 3"/>
          <p:cNvSpPr>
            <a:spLocks noGrp="1"/>
          </p:cNvSpPr>
          <p:nvPr>
            <p:ph type="sldNum" sz="quarter" idx="10"/>
          </p:nvPr>
        </p:nvSpPr>
        <p:spPr/>
        <p:txBody>
          <a:bodyPr/>
          <a:lstStyle/>
          <a:p>
            <a:fld id="{F659E244-8FE3-4D52-B952-C96388154203}" type="slidenum">
              <a:rPr lang="pt-BR" smtClean="0"/>
              <a:pPr/>
              <a:t>30</a:t>
            </a:fld>
            <a:endParaRPr lang="pt-B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pt-BR"/>
          </a:p>
        </p:txBody>
      </p:sp>
      <p:sp>
        <p:nvSpPr>
          <p:cNvPr id="4" name="Slide Number Placeholder 3"/>
          <p:cNvSpPr>
            <a:spLocks noGrp="1"/>
          </p:cNvSpPr>
          <p:nvPr>
            <p:ph type="sldNum" sz="quarter" idx="10"/>
          </p:nvPr>
        </p:nvSpPr>
        <p:spPr/>
        <p:txBody>
          <a:bodyPr/>
          <a:lstStyle/>
          <a:p>
            <a:fld id="{F659E244-8FE3-4D52-B952-C96388154203}" type="slidenum">
              <a:rPr lang="pt-BR" smtClean="0"/>
              <a:pPr/>
              <a:t>31</a:t>
            </a:fld>
            <a:endParaRPr lang="pt-B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pt-BR"/>
          </a:p>
        </p:txBody>
      </p:sp>
      <p:sp>
        <p:nvSpPr>
          <p:cNvPr id="4" name="Slide Number Placeholder 3"/>
          <p:cNvSpPr>
            <a:spLocks noGrp="1"/>
          </p:cNvSpPr>
          <p:nvPr>
            <p:ph type="sldNum" sz="quarter" idx="10"/>
          </p:nvPr>
        </p:nvSpPr>
        <p:spPr/>
        <p:txBody>
          <a:bodyPr/>
          <a:lstStyle/>
          <a:p>
            <a:fld id="{F659E244-8FE3-4D52-B952-C96388154203}" type="slidenum">
              <a:rPr lang="pt-BR" smtClean="0"/>
              <a:pPr/>
              <a:t>32</a:t>
            </a:fld>
            <a:endParaRPr lang="pt-B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pt-BR"/>
          </a:p>
        </p:txBody>
      </p:sp>
      <p:sp>
        <p:nvSpPr>
          <p:cNvPr id="4" name="Slide Number Placeholder 3"/>
          <p:cNvSpPr>
            <a:spLocks noGrp="1"/>
          </p:cNvSpPr>
          <p:nvPr>
            <p:ph type="sldNum" sz="quarter" idx="10"/>
          </p:nvPr>
        </p:nvSpPr>
        <p:spPr/>
        <p:txBody>
          <a:bodyPr/>
          <a:lstStyle/>
          <a:p>
            <a:fld id="{F659E244-8FE3-4D52-B952-C96388154203}" type="slidenum">
              <a:rPr lang="pt-BR" smtClean="0"/>
              <a:pPr/>
              <a:t>33</a:t>
            </a:fld>
            <a:endParaRPr lang="pt-B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pt-BR"/>
          </a:p>
        </p:txBody>
      </p:sp>
      <p:sp>
        <p:nvSpPr>
          <p:cNvPr id="4" name="Slide Number Placeholder 3"/>
          <p:cNvSpPr>
            <a:spLocks noGrp="1"/>
          </p:cNvSpPr>
          <p:nvPr>
            <p:ph type="sldNum" sz="quarter" idx="10"/>
          </p:nvPr>
        </p:nvSpPr>
        <p:spPr/>
        <p:txBody>
          <a:bodyPr/>
          <a:lstStyle/>
          <a:p>
            <a:fld id="{F659E244-8FE3-4D52-B952-C96388154203}" type="slidenum">
              <a:rPr lang="pt-BR" smtClean="0"/>
              <a:pPr/>
              <a:t>34</a:t>
            </a:fld>
            <a:endParaRPr lang="pt-B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pt-BR"/>
          </a:p>
        </p:txBody>
      </p:sp>
      <p:sp>
        <p:nvSpPr>
          <p:cNvPr id="4" name="Slide Number Placeholder 3"/>
          <p:cNvSpPr>
            <a:spLocks noGrp="1"/>
          </p:cNvSpPr>
          <p:nvPr>
            <p:ph type="sldNum" sz="quarter" idx="10"/>
          </p:nvPr>
        </p:nvSpPr>
        <p:spPr/>
        <p:txBody>
          <a:bodyPr/>
          <a:lstStyle/>
          <a:p>
            <a:fld id="{F659E244-8FE3-4D52-B952-C96388154203}" type="slidenum">
              <a:rPr lang="pt-BR" smtClean="0"/>
              <a:pPr/>
              <a:t>35</a:t>
            </a:fld>
            <a:endParaRPr lang="pt-B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pt-BR"/>
          </a:p>
        </p:txBody>
      </p:sp>
      <p:sp>
        <p:nvSpPr>
          <p:cNvPr id="4" name="Slide Number Placeholder 3"/>
          <p:cNvSpPr>
            <a:spLocks noGrp="1"/>
          </p:cNvSpPr>
          <p:nvPr>
            <p:ph type="sldNum" sz="quarter" idx="10"/>
          </p:nvPr>
        </p:nvSpPr>
        <p:spPr/>
        <p:txBody>
          <a:bodyPr/>
          <a:lstStyle/>
          <a:p>
            <a:fld id="{F659E244-8FE3-4D52-B952-C96388154203}" type="slidenum">
              <a:rPr lang="pt-BR" smtClean="0"/>
              <a:pPr/>
              <a:t>36</a:t>
            </a:fld>
            <a:endParaRPr lang="pt-B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pt-BR"/>
          </a:p>
        </p:txBody>
      </p:sp>
      <p:sp>
        <p:nvSpPr>
          <p:cNvPr id="4" name="Slide Number Placeholder 3"/>
          <p:cNvSpPr>
            <a:spLocks noGrp="1"/>
          </p:cNvSpPr>
          <p:nvPr>
            <p:ph type="sldNum" sz="quarter" idx="10"/>
          </p:nvPr>
        </p:nvSpPr>
        <p:spPr/>
        <p:txBody>
          <a:bodyPr/>
          <a:lstStyle/>
          <a:p>
            <a:fld id="{F659E244-8FE3-4D52-B952-C96388154203}" type="slidenum">
              <a:rPr lang="pt-BR" smtClean="0"/>
              <a:pPr/>
              <a:t>37</a:t>
            </a:fld>
            <a:endParaRPr lang="pt-B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pt-BR"/>
          </a:p>
        </p:txBody>
      </p:sp>
      <p:sp>
        <p:nvSpPr>
          <p:cNvPr id="4" name="Slide Number Placeholder 3"/>
          <p:cNvSpPr>
            <a:spLocks noGrp="1"/>
          </p:cNvSpPr>
          <p:nvPr>
            <p:ph type="sldNum" sz="quarter" idx="10"/>
          </p:nvPr>
        </p:nvSpPr>
        <p:spPr/>
        <p:txBody>
          <a:bodyPr/>
          <a:lstStyle/>
          <a:p>
            <a:fld id="{F659E244-8FE3-4D52-B952-C96388154203}" type="slidenum">
              <a:rPr lang="pt-BR" smtClean="0"/>
              <a:pPr/>
              <a:t>38</a:t>
            </a:fld>
            <a:endParaRPr lang="pt-B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p:spPr>
      </p:sp>
      <p:sp>
        <p:nvSpPr>
          <p:cNvPr id="6758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pt-BR" smtClean="0"/>
          </a:p>
        </p:txBody>
      </p:sp>
      <p:sp>
        <p:nvSpPr>
          <p:cNvPr id="675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76895D2-4C08-4125-930B-BD9A554FC9CE}" type="slidenum">
              <a:rPr lang="pt-BR"/>
              <a:pPr fontAlgn="base">
                <a:spcBef>
                  <a:spcPct val="0"/>
                </a:spcBef>
                <a:spcAft>
                  <a:spcPct val="0"/>
                </a:spcAft>
              </a:pPr>
              <a:t>39</a:t>
            </a:fld>
            <a:endParaRPr lang="pt-B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p:spPr>
      </p:sp>
      <p:sp>
        <p:nvSpPr>
          <p:cNvPr id="6861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pt-BR" smtClean="0"/>
          </a:p>
        </p:txBody>
      </p:sp>
      <p:sp>
        <p:nvSpPr>
          <p:cNvPr id="6861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245DEAE-BC0F-46CC-A99C-D6772D4D8C82}" type="slidenum">
              <a:rPr lang="pt-BR"/>
              <a:pPr fontAlgn="base">
                <a:spcBef>
                  <a:spcPct val="0"/>
                </a:spcBef>
                <a:spcAft>
                  <a:spcPct val="0"/>
                </a:spcAft>
              </a:pPr>
              <a:t>40</a:t>
            </a:fld>
            <a:endParaRPr lang="pt-B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p:spPr>
      </p:sp>
      <p:sp>
        <p:nvSpPr>
          <p:cNvPr id="6963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pt-BR" smtClean="0"/>
          </a:p>
        </p:txBody>
      </p:sp>
      <p:sp>
        <p:nvSpPr>
          <p:cNvPr id="6963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831CA32-DE9A-42E1-BCE3-D6A0560BBE34}" type="slidenum">
              <a:rPr lang="pt-BR"/>
              <a:pPr fontAlgn="base">
                <a:spcBef>
                  <a:spcPct val="0"/>
                </a:spcBef>
                <a:spcAft>
                  <a:spcPct val="0"/>
                </a:spcAft>
              </a:pPr>
              <a:t>41</a:t>
            </a:fld>
            <a:endParaRPr lang="pt-B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p:spPr>
      </p:sp>
      <p:sp>
        <p:nvSpPr>
          <p:cNvPr id="7065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pt-BR" smtClean="0"/>
          </a:p>
        </p:txBody>
      </p:sp>
      <p:sp>
        <p:nvSpPr>
          <p:cNvPr id="7066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5D4323A-80CC-4373-B1B5-CCC4FA8C2699}" type="slidenum">
              <a:rPr lang="pt-BR"/>
              <a:pPr fontAlgn="base">
                <a:spcBef>
                  <a:spcPct val="0"/>
                </a:spcBef>
                <a:spcAft>
                  <a:spcPct val="0"/>
                </a:spcAft>
              </a:pPr>
              <a:t>42</a:t>
            </a:fld>
            <a:endParaRPr lang="pt-B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p:spPr>
      </p:sp>
      <p:sp>
        <p:nvSpPr>
          <p:cNvPr id="7168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pt-BR" smtClean="0"/>
          </a:p>
        </p:txBody>
      </p:sp>
      <p:sp>
        <p:nvSpPr>
          <p:cNvPr id="7168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62E9154-D2BE-4A28-A374-99C7BC773B33}" type="slidenum">
              <a:rPr lang="pt-BR"/>
              <a:pPr fontAlgn="base">
                <a:spcBef>
                  <a:spcPct val="0"/>
                </a:spcBef>
                <a:spcAft>
                  <a:spcPct val="0"/>
                </a:spcAft>
              </a:pPr>
              <a:t>43</a:t>
            </a:fld>
            <a:endParaRPr lang="pt-B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p:spPr>
      </p:sp>
      <p:sp>
        <p:nvSpPr>
          <p:cNvPr id="7373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pt-BR" smtClean="0"/>
          </a:p>
        </p:txBody>
      </p:sp>
      <p:sp>
        <p:nvSpPr>
          <p:cNvPr id="7373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275A669-550B-440F-9DED-806F373F31D2}" type="slidenum">
              <a:rPr lang="pt-BR"/>
              <a:pPr fontAlgn="base">
                <a:spcBef>
                  <a:spcPct val="0"/>
                </a:spcBef>
                <a:spcAft>
                  <a:spcPct val="0"/>
                </a:spcAft>
              </a:pPr>
              <a:t>44</a:t>
            </a:fld>
            <a:endParaRPr lang="pt-B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p:spPr>
      </p:sp>
      <p:sp>
        <p:nvSpPr>
          <p:cNvPr id="7270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pt-BR" smtClean="0"/>
          </a:p>
        </p:txBody>
      </p:sp>
      <p:sp>
        <p:nvSpPr>
          <p:cNvPr id="7270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25848D7-BC55-4D65-B79D-402B4A5EBC28}" type="slidenum">
              <a:rPr lang="pt-BR"/>
              <a:pPr fontAlgn="base">
                <a:spcBef>
                  <a:spcPct val="0"/>
                </a:spcBef>
                <a:spcAft>
                  <a:spcPct val="0"/>
                </a:spcAft>
              </a:pPr>
              <a:t>45</a:t>
            </a:fld>
            <a:endParaRPr lang="pt-B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pt-BR"/>
          </a:p>
        </p:txBody>
      </p:sp>
      <p:sp>
        <p:nvSpPr>
          <p:cNvPr id="4" name="Slide Number Placeholder 3"/>
          <p:cNvSpPr>
            <a:spLocks noGrp="1"/>
          </p:cNvSpPr>
          <p:nvPr>
            <p:ph type="sldNum" sz="quarter" idx="10"/>
          </p:nvPr>
        </p:nvSpPr>
        <p:spPr/>
        <p:txBody>
          <a:bodyPr/>
          <a:lstStyle/>
          <a:p>
            <a:fld id="{F659E244-8FE3-4D52-B952-C96388154203}" type="slidenum">
              <a:rPr lang="pt-BR" smtClean="0"/>
              <a:pPr/>
              <a:t>46</a:t>
            </a:fld>
            <a:endParaRPr lang="pt-B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pt-BR"/>
          </a:p>
        </p:txBody>
      </p:sp>
      <p:sp>
        <p:nvSpPr>
          <p:cNvPr id="4" name="Slide Number Placeholder 3"/>
          <p:cNvSpPr>
            <a:spLocks noGrp="1"/>
          </p:cNvSpPr>
          <p:nvPr>
            <p:ph type="sldNum" sz="quarter" idx="10"/>
          </p:nvPr>
        </p:nvSpPr>
        <p:spPr/>
        <p:txBody>
          <a:bodyPr/>
          <a:lstStyle/>
          <a:p>
            <a:fld id="{F659E244-8FE3-4D52-B952-C96388154203}" type="slidenum">
              <a:rPr lang="pt-BR" smtClean="0"/>
              <a:pPr/>
              <a:t>47</a:t>
            </a:fld>
            <a:endParaRPr lang="pt-B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pt-BR"/>
          </a:p>
        </p:txBody>
      </p:sp>
      <p:sp>
        <p:nvSpPr>
          <p:cNvPr id="4" name="Slide Number Placeholder 3"/>
          <p:cNvSpPr>
            <a:spLocks noGrp="1"/>
          </p:cNvSpPr>
          <p:nvPr>
            <p:ph type="sldNum" sz="quarter" idx="10"/>
          </p:nvPr>
        </p:nvSpPr>
        <p:spPr/>
        <p:txBody>
          <a:bodyPr/>
          <a:lstStyle/>
          <a:p>
            <a:fld id="{F659E244-8FE3-4D52-B952-C96388154203}" type="slidenum">
              <a:rPr lang="pt-BR" smtClean="0"/>
              <a:pPr/>
              <a:t>48</a:t>
            </a:fld>
            <a:endParaRPr lang="pt-B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pt-BR"/>
          </a:p>
        </p:txBody>
      </p:sp>
      <p:sp>
        <p:nvSpPr>
          <p:cNvPr id="4" name="Slide Number Placeholder 3"/>
          <p:cNvSpPr>
            <a:spLocks noGrp="1"/>
          </p:cNvSpPr>
          <p:nvPr>
            <p:ph type="sldNum" sz="quarter" idx="10"/>
          </p:nvPr>
        </p:nvSpPr>
        <p:spPr/>
        <p:txBody>
          <a:bodyPr/>
          <a:lstStyle/>
          <a:p>
            <a:fld id="{F659E244-8FE3-4D52-B952-C96388154203}" type="slidenum">
              <a:rPr lang="pt-BR" smtClean="0"/>
              <a:pPr/>
              <a:t>49</a:t>
            </a:fld>
            <a:endParaRPr lang="pt-B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pt-BR"/>
          </a:p>
        </p:txBody>
      </p:sp>
      <p:sp>
        <p:nvSpPr>
          <p:cNvPr id="4" name="Slide Number Placeholder 3"/>
          <p:cNvSpPr>
            <a:spLocks noGrp="1"/>
          </p:cNvSpPr>
          <p:nvPr>
            <p:ph type="sldNum" sz="quarter" idx="10"/>
          </p:nvPr>
        </p:nvSpPr>
        <p:spPr/>
        <p:txBody>
          <a:bodyPr/>
          <a:lstStyle/>
          <a:p>
            <a:fld id="{F659E244-8FE3-4D52-B952-C96388154203}" type="slidenum">
              <a:rPr lang="pt-BR" smtClean="0"/>
              <a:pPr/>
              <a:t>50</a:t>
            </a:fld>
            <a:endParaRPr lang="pt-B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pt-BR"/>
          </a:p>
        </p:txBody>
      </p:sp>
      <p:sp>
        <p:nvSpPr>
          <p:cNvPr id="4" name="Slide Number Placeholder 3"/>
          <p:cNvSpPr>
            <a:spLocks noGrp="1"/>
          </p:cNvSpPr>
          <p:nvPr>
            <p:ph type="sldNum" sz="quarter" idx="10"/>
          </p:nvPr>
        </p:nvSpPr>
        <p:spPr/>
        <p:txBody>
          <a:bodyPr/>
          <a:lstStyle/>
          <a:p>
            <a:fld id="{F659E244-8FE3-4D52-B952-C96388154203}" type="slidenum">
              <a:rPr lang="pt-BR" smtClean="0"/>
              <a:pPr/>
              <a:t>51</a:t>
            </a:fld>
            <a:endParaRPr lang="pt-B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pt-BR"/>
          </a:p>
        </p:txBody>
      </p:sp>
      <p:sp>
        <p:nvSpPr>
          <p:cNvPr id="4" name="Slide Number Placeholder 3"/>
          <p:cNvSpPr>
            <a:spLocks noGrp="1"/>
          </p:cNvSpPr>
          <p:nvPr>
            <p:ph type="sldNum" sz="quarter" idx="10"/>
          </p:nvPr>
        </p:nvSpPr>
        <p:spPr/>
        <p:txBody>
          <a:bodyPr/>
          <a:lstStyle/>
          <a:p>
            <a:fld id="{F659E244-8FE3-4D52-B952-C96388154203}" type="slidenum">
              <a:rPr lang="pt-BR" smtClean="0"/>
              <a:pPr/>
              <a:t>52</a:t>
            </a:fld>
            <a:endParaRPr lang="pt-B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pt-BR"/>
          </a:p>
        </p:txBody>
      </p:sp>
      <p:sp>
        <p:nvSpPr>
          <p:cNvPr id="4" name="Slide Number Placeholder 3"/>
          <p:cNvSpPr>
            <a:spLocks noGrp="1"/>
          </p:cNvSpPr>
          <p:nvPr>
            <p:ph type="sldNum" sz="quarter" idx="10"/>
          </p:nvPr>
        </p:nvSpPr>
        <p:spPr/>
        <p:txBody>
          <a:bodyPr/>
          <a:lstStyle/>
          <a:p>
            <a:fld id="{F659E244-8FE3-4D52-B952-C96388154203}" type="slidenum">
              <a:rPr lang="pt-BR" smtClean="0"/>
              <a:pPr/>
              <a:t>53</a:t>
            </a:fld>
            <a:endParaRPr lang="pt-B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pt-BR"/>
          </a:p>
        </p:txBody>
      </p:sp>
      <p:sp>
        <p:nvSpPr>
          <p:cNvPr id="4" name="Slide Number Placeholder 3"/>
          <p:cNvSpPr>
            <a:spLocks noGrp="1"/>
          </p:cNvSpPr>
          <p:nvPr>
            <p:ph type="sldNum" sz="quarter" idx="10"/>
          </p:nvPr>
        </p:nvSpPr>
        <p:spPr/>
        <p:txBody>
          <a:bodyPr/>
          <a:lstStyle/>
          <a:p>
            <a:fld id="{F659E244-8FE3-4D52-B952-C96388154203}" type="slidenum">
              <a:rPr lang="pt-BR" smtClean="0"/>
              <a:pPr/>
              <a:t>54</a:t>
            </a:fld>
            <a:endParaRPr lang="pt-B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pt-BR"/>
          </a:p>
        </p:txBody>
      </p:sp>
      <p:sp>
        <p:nvSpPr>
          <p:cNvPr id="4" name="Slide Number Placeholder 3"/>
          <p:cNvSpPr>
            <a:spLocks noGrp="1"/>
          </p:cNvSpPr>
          <p:nvPr>
            <p:ph type="sldNum" sz="quarter" idx="10"/>
          </p:nvPr>
        </p:nvSpPr>
        <p:spPr/>
        <p:txBody>
          <a:bodyPr/>
          <a:lstStyle/>
          <a:p>
            <a:fld id="{F659E244-8FE3-4D52-B952-C96388154203}" type="slidenum">
              <a:rPr lang="pt-BR" smtClean="0"/>
              <a:pPr/>
              <a:t>55</a:t>
            </a:fld>
            <a:endParaRPr lang="pt-B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pt-BR"/>
          </a:p>
        </p:txBody>
      </p:sp>
      <p:sp>
        <p:nvSpPr>
          <p:cNvPr id="4" name="Slide Number Placeholder 3"/>
          <p:cNvSpPr>
            <a:spLocks noGrp="1"/>
          </p:cNvSpPr>
          <p:nvPr>
            <p:ph type="sldNum" sz="quarter" idx="10"/>
          </p:nvPr>
        </p:nvSpPr>
        <p:spPr/>
        <p:txBody>
          <a:bodyPr/>
          <a:lstStyle/>
          <a:p>
            <a:fld id="{F659E244-8FE3-4D52-B952-C96388154203}" type="slidenum">
              <a:rPr lang="pt-BR" smtClean="0"/>
              <a:pPr/>
              <a:t>56</a:t>
            </a:fld>
            <a:endParaRPr lang="pt-B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pt-BR"/>
          </a:p>
        </p:txBody>
      </p:sp>
      <p:sp>
        <p:nvSpPr>
          <p:cNvPr id="4" name="Slide Number Placeholder 3"/>
          <p:cNvSpPr>
            <a:spLocks noGrp="1"/>
          </p:cNvSpPr>
          <p:nvPr>
            <p:ph type="sldNum" sz="quarter" idx="10"/>
          </p:nvPr>
        </p:nvSpPr>
        <p:spPr/>
        <p:txBody>
          <a:bodyPr/>
          <a:lstStyle/>
          <a:p>
            <a:fld id="{F659E244-8FE3-4D52-B952-C96388154203}" type="slidenum">
              <a:rPr lang="pt-BR" smtClean="0"/>
              <a:pPr/>
              <a:t>57</a:t>
            </a:fld>
            <a:endParaRPr lang="pt-B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pt-BR"/>
          </a:p>
        </p:txBody>
      </p:sp>
      <p:sp>
        <p:nvSpPr>
          <p:cNvPr id="4" name="Slide Number Placeholder 3"/>
          <p:cNvSpPr>
            <a:spLocks noGrp="1"/>
          </p:cNvSpPr>
          <p:nvPr>
            <p:ph type="sldNum" sz="quarter" idx="10"/>
          </p:nvPr>
        </p:nvSpPr>
        <p:spPr/>
        <p:txBody>
          <a:bodyPr/>
          <a:lstStyle/>
          <a:p>
            <a:fld id="{F659E244-8FE3-4D52-B952-C96388154203}" type="slidenum">
              <a:rPr lang="pt-BR" smtClean="0"/>
              <a:pPr/>
              <a:t>58</a:t>
            </a:fld>
            <a:endParaRPr lang="pt-B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bwMode="auto">
          <a:noFill/>
          <a:ln>
            <a:solidFill>
              <a:srgbClr val="000000"/>
            </a:solidFill>
            <a:miter lim="800000"/>
            <a:headEnd/>
            <a:tailEnd/>
          </a:ln>
        </p:spPr>
      </p:sp>
      <p:sp>
        <p:nvSpPr>
          <p:cNvPr id="9113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pt-BR" smtClean="0"/>
          </a:p>
        </p:txBody>
      </p:sp>
      <p:sp>
        <p:nvSpPr>
          <p:cNvPr id="9114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B2CCF50-7836-422E-B93E-038962EF39A1}" type="slidenum">
              <a:rPr lang="pt-BR"/>
              <a:pPr fontAlgn="base">
                <a:spcBef>
                  <a:spcPct val="0"/>
                </a:spcBef>
                <a:spcAft>
                  <a:spcPct val="0"/>
                </a:spcAft>
              </a:pPr>
              <a:t>59</a:t>
            </a:fld>
            <a:endParaRPr lang="pt-B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bwMode="auto">
          <a:noFill/>
          <a:ln>
            <a:solidFill>
              <a:srgbClr val="000000"/>
            </a:solidFill>
            <a:miter lim="800000"/>
            <a:headEnd/>
            <a:tailEnd/>
          </a:ln>
        </p:spPr>
      </p:sp>
      <p:sp>
        <p:nvSpPr>
          <p:cNvPr id="9216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pt-BR" smtClean="0"/>
          </a:p>
        </p:txBody>
      </p:sp>
      <p:sp>
        <p:nvSpPr>
          <p:cNvPr id="9216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2BC6E19-6439-4CCE-8748-EC007D3503C6}" type="slidenum">
              <a:rPr lang="pt-BR"/>
              <a:pPr fontAlgn="base">
                <a:spcBef>
                  <a:spcPct val="0"/>
                </a:spcBef>
                <a:spcAft>
                  <a:spcPct val="0"/>
                </a:spcAft>
              </a:pPr>
              <a:t>60</a:t>
            </a:fld>
            <a:endParaRPr lang="pt-B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bwMode="auto">
          <a:noFill/>
          <a:ln>
            <a:solidFill>
              <a:srgbClr val="000000"/>
            </a:solidFill>
            <a:miter lim="800000"/>
            <a:headEnd/>
            <a:tailEnd/>
          </a:ln>
        </p:spPr>
      </p:sp>
      <p:sp>
        <p:nvSpPr>
          <p:cNvPr id="9318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pt-BR" smtClean="0"/>
          </a:p>
        </p:txBody>
      </p:sp>
      <p:sp>
        <p:nvSpPr>
          <p:cNvPr id="931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7067F04-7690-499E-B874-528FFAD23BE4}" type="slidenum">
              <a:rPr lang="pt-BR"/>
              <a:pPr fontAlgn="base">
                <a:spcBef>
                  <a:spcPct val="0"/>
                </a:spcBef>
                <a:spcAft>
                  <a:spcPct val="0"/>
                </a:spcAft>
              </a:pPr>
              <a:t>61</a:t>
            </a:fld>
            <a:endParaRPr lang="pt-B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bwMode="auto">
          <a:noFill/>
          <a:ln>
            <a:solidFill>
              <a:srgbClr val="000000"/>
            </a:solidFill>
            <a:miter lim="800000"/>
            <a:headEnd/>
            <a:tailEnd/>
          </a:ln>
        </p:spPr>
      </p:sp>
      <p:sp>
        <p:nvSpPr>
          <p:cNvPr id="9523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pt-BR" smtClean="0"/>
          </a:p>
        </p:txBody>
      </p:sp>
      <p:sp>
        <p:nvSpPr>
          <p:cNvPr id="9523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DF35395-1207-488F-A01A-0DE29011F63C}" type="slidenum">
              <a:rPr lang="pt-BR"/>
              <a:pPr fontAlgn="base">
                <a:spcBef>
                  <a:spcPct val="0"/>
                </a:spcBef>
                <a:spcAft>
                  <a:spcPct val="0"/>
                </a:spcAft>
              </a:pPr>
              <a:t>62</a:t>
            </a:fld>
            <a:endParaRPr lang="pt-B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noFill/>
          <a:ln>
            <a:solidFill>
              <a:srgbClr val="000000"/>
            </a:solidFill>
            <a:miter lim="800000"/>
            <a:headEnd/>
            <a:tailEnd/>
          </a:ln>
        </p:spPr>
      </p:sp>
      <p:sp>
        <p:nvSpPr>
          <p:cNvPr id="9933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pt-BR" smtClean="0"/>
          </a:p>
        </p:txBody>
      </p:sp>
      <p:sp>
        <p:nvSpPr>
          <p:cNvPr id="9933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37C20E5-A75E-43D5-B114-03CB3264B34A}" type="slidenum">
              <a:rPr lang="pt-BR"/>
              <a:pPr fontAlgn="base">
                <a:spcBef>
                  <a:spcPct val="0"/>
                </a:spcBef>
                <a:spcAft>
                  <a:spcPct val="0"/>
                </a:spcAft>
              </a:pPr>
              <a:t>63</a:t>
            </a:fld>
            <a:endParaRPr lang="pt-B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bwMode="auto">
          <a:noFill/>
          <a:ln>
            <a:solidFill>
              <a:srgbClr val="000000"/>
            </a:solidFill>
            <a:miter lim="800000"/>
            <a:headEnd/>
            <a:tailEnd/>
          </a:ln>
        </p:spPr>
      </p:sp>
      <p:sp>
        <p:nvSpPr>
          <p:cNvPr id="9523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pt-BR" smtClean="0"/>
          </a:p>
        </p:txBody>
      </p:sp>
      <p:sp>
        <p:nvSpPr>
          <p:cNvPr id="9523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DF35395-1207-488F-A01A-0DE29011F63C}" type="slidenum">
              <a:rPr lang="pt-BR"/>
              <a:pPr fontAlgn="base">
                <a:spcBef>
                  <a:spcPct val="0"/>
                </a:spcBef>
                <a:spcAft>
                  <a:spcPct val="0"/>
                </a:spcAft>
              </a:pPr>
              <a:t>64</a:t>
            </a:fld>
            <a:endParaRPr lang="pt-B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pt-BR"/>
          </a:p>
        </p:txBody>
      </p:sp>
      <p:sp>
        <p:nvSpPr>
          <p:cNvPr id="4" name="Slide Number Placeholder 3"/>
          <p:cNvSpPr>
            <a:spLocks noGrp="1"/>
          </p:cNvSpPr>
          <p:nvPr>
            <p:ph type="sldNum" sz="quarter" idx="10"/>
          </p:nvPr>
        </p:nvSpPr>
        <p:spPr/>
        <p:txBody>
          <a:bodyPr/>
          <a:lstStyle/>
          <a:p>
            <a:fld id="{F659E244-8FE3-4D52-B952-C96388154203}" type="slidenum">
              <a:rPr lang="pt-BR" smtClean="0"/>
              <a:pPr/>
              <a:t>65</a:t>
            </a:fld>
            <a:endParaRPr lang="pt-B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pt-BR"/>
          </a:p>
        </p:txBody>
      </p:sp>
      <p:sp>
        <p:nvSpPr>
          <p:cNvPr id="4" name="Slide Number Placeholder 3"/>
          <p:cNvSpPr>
            <a:spLocks noGrp="1"/>
          </p:cNvSpPr>
          <p:nvPr>
            <p:ph type="sldNum" sz="quarter" idx="10"/>
          </p:nvPr>
        </p:nvSpPr>
        <p:spPr/>
        <p:txBody>
          <a:bodyPr/>
          <a:lstStyle/>
          <a:p>
            <a:fld id="{F659E244-8FE3-4D52-B952-C96388154203}" type="slidenum">
              <a:rPr lang="pt-BR" smtClean="0"/>
              <a:pPr/>
              <a:t>66</a:t>
            </a:fld>
            <a:endParaRPr lang="pt-B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pt-BR"/>
          </a:p>
        </p:txBody>
      </p:sp>
      <p:sp>
        <p:nvSpPr>
          <p:cNvPr id="4" name="Slide Number Placeholder 3"/>
          <p:cNvSpPr>
            <a:spLocks noGrp="1"/>
          </p:cNvSpPr>
          <p:nvPr>
            <p:ph type="sldNum" sz="quarter" idx="10"/>
          </p:nvPr>
        </p:nvSpPr>
        <p:spPr/>
        <p:txBody>
          <a:bodyPr/>
          <a:lstStyle/>
          <a:p>
            <a:fld id="{F659E244-8FE3-4D52-B952-C96388154203}" type="slidenum">
              <a:rPr lang="pt-BR" smtClean="0"/>
              <a:pPr/>
              <a:t>67</a:t>
            </a:fld>
            <a:endParaRPr lang="pt-B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pt-BR"/>
          </a:p>
        </p:txBody>
      </p:sp>
      <p:sp>
        <p:nvSpPr>
          <p:cNvPr id="4" name="Slide Number Placeholder 3"/>
          <p:cNvSpPr>
            <a:spLocks noGrp="1"/>
          </p:cNvSpPr>
          <p:nvPr>
            <p:ph type="sldNum" sz="quarter" idx="10"/>
          </p:nvPr>
        </p:nvSpPr>
        <p:spPr/>
        <p:txBody>
          <a:bodyPr/>
          <a:lstStyle/>
          <a:p>
            <a:fld id="{F659E244-8FE3-4D52-B952-C96388154203}" type="slidenum">
              <a:rPr lang="pt-BR" smtClean="0"/>
              <a:pPr/>
              <a:t>68</a:t>
            </a:fld>
            <a:endParaRPr lang="pt-B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pt-BR"/>
          </a:p>
        </p:txBody>
      </p:sp>
      <p:sp>
        <p:nvSpPr>
          <p:cNvPr id="4" name="Slide Number Placeholder 3"/>
          <p:cNvSpPr>
            <a:spLocks noGrp="1"/>
          </p:cNvSpPr>
          <p:nvPr>
            <p:ph type="sldNum" sz="quarter" idx="10"/>
          </p:nvPr>
        </p:nvSpPr>
        <p:spPr/>
        <p:txBody>
          <a:bodyPr/>
          <a:lstStyle/>
          <a:p>
            <a:fld id="{F659E244-8FE3-4D52-B952-C96388154203}" type="slidenum">
              <a:rPr lang="pt-BR" smtClean="0"/>
              <a:pPr/>
              <a:t>69</a:t>
            </a:fld>
            <a:endParaRPr lang="pt-B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pt-BR"/>
          </a:p>
        </p:txBody>
      </p:sp>
      <p:sp>
        <p:nvSpPr>
          <p:cNvPr id="4" name="Slide Number Placeholder 3"/>
          <p:cNvSpPr>
            <a:spLocks noGrp="1"/>
          </p:cNvSpPr>
          <p:nvPr>
            <p:ph type="sldNum" sz="quarter" idx="10"/>
          </p:nvPr>
        </p:nvSpPr>
        <p:spPr/>
        <p:txBody>
          <a:bodyPr/>
          <a:lstStyle/>
          <a:p>
            <a:fld id="{F659E244-8FE3-4D52-B952-C96388154203}" type="slidenum">
              <a:rPr lang="pt-BR" smtClean="0"/>
              <a:pPr/>
              <a:t>70</a:t>
            </a:fld>
            <a:endParaRPr lang="pt-B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pt-BR"/>
          </a:p>
        </p:txBody>
      </p:sp>
      <p:sp>
        <p:nvSpPr>
          <p:cNvPr id="4" name="Slide Number Placeholder 3"/>
          <p:cNvSpPr>
            <a:spLocks noGrp="1"/>
          </p:cNvSpPr>
          <p:nvPr>
            <p:ph type="sldNum" sz="quarter" idx="10"/>
          </p:nvPr>
        </p:nvSpPr>
        <p:spPr/>
        <p:txBody>
          <a:bodyPr/>
          <a:lstStyle/>
          <a:p>
            <a:fld id="{F659E244-8FE3-4D52-B952-C96388154203}" type="slidenum">
              <a:rPr lang="pt-BR" smtClean="0"/>
              <a:pPr/>
              <a:t>71</a:t>
            </a:fld>
            <a:endParaRPr lang="pt-B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pt-BR"/>
          </a:p>
        </p:txBody>
      </p:sp>
      <p:sp>
        <p:nvSpPr>
          <p:cNvPr id="4" name="Slide Number Placeholder 3"/>
          <p:cNvSpPr>
            <a:spLocks noGrp="1"/>
          </p:cNvSpPr>
          <p:nvPr>
            <p:ph type="sldNum" sz="quarter" idx="10"/>
          </p:nvPr>
        </p:nvSpPr>
        <p:spPr/>
        <p:txBody>
          <a:bodyPr/>
          <a:lstStyle/>
          <a:p>
            <a:fld id="{F659E244-8FE3-4D52-B952-C96388154203}" type="slidenum">
              <a:rPr lang="pt-BR" smtClean="0"/>
              <a:pPr/>
              <a:t>72</a:t>
            </a:fld>
            <a:endParaRPr lang="pt-B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pt-BR"/>
          </a:p>
        </p:txBody>
      </p:sp>
      <p:sp>
        <p:nvSpPr>
          <p:cNvPr id="4" name="Slide Number Placeholder 3"/>
          <p:cNvSpPr>
            <a:spLocks noGrp="1"/>
          </p:cNvSpPr>
          <p:nvPr>
            <p:ph type="sldNum" sz="quarter" idx="10"/>
          </p:nvPr>
        </p:nvSpPr>
        <p:spPr/>
        <p:txBody>
          <a:bodyPr/>
          <a:lstStyle/>
          <a:p>
            <a:fld id="{F659E244-8FE3-4D52-B952-C96388154203}" type="slidenum">
              <a:rPr lang="pt-BR" smtClean="0"/>
              <a:pPr/>
              <a:t>73</a:t>
            </a:fld>
            <a:endParaRPr lang="pt-B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pt-BR"/>
          </a:p>
        </p:txBody>
      </p:sp>
      <p:sp>
        <p:nvSpPr>
          <p:cNvPr id="4" name="Slide Number Placeholder 3"/>
          <p:cNvSpPr>
            <a:spLocks noGrp="1"/>
          </p:cNvSpPr>
          <p:nvPr>
            <p:ph type="sldNum" sz="quarter" idx="10"/>
          </p:nvPr>
        </p:nvSpPr>
        <p:spPr/>
        <p:txBody>
          <a:bodyPr/>
          <a:lstStyle/>
          <a:p>
            <a:fld id="{F659E244-8FE3-4D52-B952-C96388154203}" type="slidenum">
              <a:rPr lang="pt-BR" smtClean="0"/>
              <a:pPr/>
              <a:t>74</a:t>
            </a:fld>
            <a:endParaRPr lang="pt-B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pt-BR"/>
          </a:p>
        </p:txBody>
      </p:sp>
      <p:sp>
        <p:nvSpPr>
          <p:cNvPr id="4" name="Slide Number Placeholder 3"/>
          <p:cNvSpPr>
            <a:spLocks noGrp="1"/>
          </p:cNvSpPr>
          <p:nvPr>
            <p:ph type="sldNum" sz="quarter" idx="10"/>
          </p:nvPr>
        </p:nvSpPr>
        <p:spPr/>
        <p:txBody>
          <a:bodyPr/>
          <a:lstStyle/>
          <a:p>
            <a:fld id="{F659E244-8FE3-4D52-B952-C96388154203}" type="slidenum">
              <a:rPr lang="pt-BR" smtClean="0"/>
              <a:pPr/>
              <a:t>75</a:t>
            </a:fld>
            <a:endParaRPr lang="pt-B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pt-BR"/>
          </a:p>
        </p:txBody>
      </p:sp>
      <p:sp>
        <p:nvSpPr>
          <p:cNvPr id="4" name="Slide Number Placeholder 3"/>
          <p:cNvSpPr>
            <a:spLocks noGrp="1"/>
          </p:cNvSpPr>
          <p:nvPr>
            <p:ph type="sldNum" sz="quarter" idx="10"/>
          </p:nvPr>
        </p:nvSpPr>
        <p:spPr/>
        <p:txBody>
          <a:bodyPr/>
          <a:lstStyle/>
          <a:p>
            <a:fld id="{F659E244-8FE3-4D52-B952-C96388154203}" type="slidenum">
              <a:rPr lang="pt-BR" smtClean="0"/>
              <a:pPr/>
              <a:t>76</a:t>
            </a:fld>
            <a:endParaRPr lang="pt-B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pt-BR"/>
          </a:p>
        </p:txBody>
      </p:sp>
      <p:sp>
        <p:nvSpPr>
          <p:cNvPr id="4" name="Slide Number Placeholder 3"/>
          <p:cNvSpPr>
            <a:spLocks noGrp="1"/>
          </p:cNvSpPr>
          <p:nvPr>
            <p:ph type="sldNum" sz="quarter" idx="10"/>
          </p:nvPr>
        </p:nvSpPr>
        <p:spPr/>
        <p:txBody>
          <a:bodyPr/>
          <a:lstStyle/>
          <a:p>
            <a:fld id="{F659E244-8FE3-4D52-B952-C96388154203}" type="slidenum">
              <a:rPr lang="pt-BR" smtClean="0"/>
              <a:pPr/>
              <a:t>77</a:t>
            </a:fld>
            <a:endParaRPr lang="pt-B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pt-BR"/>
          </a:p>
        </p:txBody>
      </p:sp>
      <p:sp>
        <p:nvSpPr>
          <p:cNvPr id="4" name="Slide Number Placeholder 3"/>
          <p:cNvSpPr>
            <a:spLocks noGrp="1"/>
          </p:cNvSpPr>
          <p:nvPr>
            <p:ph type="sldNum" sz="quarter" idx="10"/>
          </p:nvPr>
        </p:nvSpPr>
        <p:spPr/>
        <p:txBody>
          <a:bodyPr/>
          <a:lstStyle/>
          <a:p>
            <a:fld id="{F659E244-8FE3-4D52-B952-C96388154203}" type="slidenum">
              <a:rPr lang="pt-BR" smtClean="0"/>
              <a:pPr/>
              <a:t>78</a:t>
            </a:fld>
            <a:endParaRPr lang="pt-B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pt-B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pt-BR"/>
          </a:p>
        </p:txBody>
      </p:sp>
      <p:sp>
        <p:nvSpPr>
          <p:cNvPr id="4" name="Date Placeholder 3"/>
          <p:cNvSpPr>
            <a:spLocks noGrp="1"/>
          </p:cNvSpPr>
          <p:nvPr>
            <p:ph type="dt" sz="half" idx="10"/>
          </p:nvPr>
        </p:nvSpPr>
        <p:spPr/>
        <p:txBody>
          <a:bodyPr/>
          <a:lstStyle/>
          <a:p>
            <a:fld id="{67D2FA69-10ED-4880-8BB2-9A7BBE3E35B6}" type="datetimeFigureOut">
              <a:rPr lang="pt-BR" smtClean="0"/>
              <a:pPr/>
              <a:t>20/06/2011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A045DBFC-B0E4-4385-8C72-2F8D6F1D8E9E}" type="slidenum">
              <a:rPr lang="pt-BR" smtClean="0"/>
              <a:pPr/>
              <a:t>‹nº›</a:t>
            </a:fld>
            <a:endParaRPr lang="pt-BR"/>
          </a:p>
        </p:txBody>
      </p:sp>
      <p:cxnSp>
        <p:nvCxnSpPr>
          <p:cNvPr id="7" name="Straight Connector 4"/>
          <p:cNvCxnSpPr>
            <a:cxnSpLocks noChangeShapeType="1"/>
          </p:cNvCxnSpPr>
          <p:nvPr userDrawn="1"/>
        </p:nvCxnSpPr>
        <p:spPr bwMode="auto">
          <a:xfrm rot="5400000">
            <a:off x="72231" y="213519"/>
            <a:ext cx="428625" cy="1588"/>
          </a:xfrm>
          <a:prstGeom prst="line">
            <a:avLst/>
          </a:prstGeom>
          <a:noFill/>
          <a:ln w="19050" algn="ctr">
            <a:solidFill>
              <a:schemeClr val="bg1"/>
            </a:solidFill>
            <a:round/>
            <a:headEnd/>
            <a:tailEnd/>
          </a:ln>
        </p:spPr>
      </p:cxnSp>
      <p:cxnSp>
        <p:nvCxnSpPr>
          <p:cNvPr id="8" name="Straight Connector 5"/>
          <p:cNvCxnSpPr>
            <a:cxnSpLocks noChangeShapeType="1"/>
          </p:cNvCxnSpPr>
          <p:nvPr userDrawn="1"/>
        </p:nvCxnSpPr>
        <p:spPr bwMode="auto">
          <a:xfrm rot="5400000">
            <a:off x="3358356" y="213519"/>
            <a:ext cx="428625" cy="1588"/>
          </a:xfrm>
          <a:prstGeom prst="line">
            <a:avLst/>
          </a:prstGeom>
          <a:noFill/>
          <a:ln w="19050" algn="ctr">
            <a:solidFill>
              <a:schemeClr val="bg1"/>
            </a:solidFill>
            <a:round/>
            <a:headEnd/>
            <a:tailEnd/>
          </a:ln>
        </p:spPr>
      </p:cxnSp>
      <p:cxnSp>
        <p:nvCxnSpPr>
          <p:cNvPr id="9" name="Straight Connector 6"/>
          <p:cNvCxnSpPr>
            <a:cxnSpLocks noChangeShapeType="1"/>
          </p:cNvCxnSpPr>
          <p:nvPr userDrawn="1"/>
        </p:nvCxnSpPr>
        <p:spPr bwMode="auto">
          <a:xfrm rot="5400000">
            <a:off x="5287169" y="213519"/>
            <a:ext cx="428625" cy="1587"/>
          </a:xfrm>
          <a:prstGeom prst="line">
            <a:avLst/>
          </a:prstGeom>
          <a:noFill/>
          <a:ln w="19050" algn="ctr">
            <a:solidFill>
              <a:schemeClr val="bg1"/>
            </a:solidFill>
            <a:round/>
            <a:headEnd/>
            <a:tailEnd/>
          </a:ln>
        </p:spPr>
      </p:cxnSp>
      <p:sp>
        <p:nvSpPr>
          <p:cNvPr id="10" name="TextBox 7"/>
          <p:cNvSpPr txBox="1">
            <a:spLocks noChangeArrowheads="1"/>
          </p:cNvSpPr>
          <p:nvPr userDrawn="1"/>
        </p:nvSpPr>
        <p:spPr bwMode="auto">
          <a:xfrm>
            <a:off x="357189" y="192089"/>
            <a:ext cx="2357424" cy="307954"/>
          </a:xfrm>
          <a:prstGeom prst="rect">
            <a:avLst/>
          </a:prstGeom>
          <a:noFill/>
          <a:ln w="9525">
            <a:noFill/>
            <a:miter lim="800000"/>
            <a:headEnd/>
            <a:tailEnd/>
          </a:ln>
        </p:spPr>
        <p:txBody>
          <a:bodyPr wrap="square">
            <a:spAutoFit/>
          </a:bodyPr>
          <a:lstStyle/>
          <a:p>
            <a:r>
              <a:rPr lang="en-US" sz="1400" b="1" dirty="0" err="1">
                <a:solidFill>
                  <a:schemeClr val="bg1"/>
                </a:solidFill>
              </a:rPr>
              <a:t>estádio</a:t>
            </a:r>
            <a:r>
              <a:rPr lang="en-US" sz="1400" b="1" dirty="0">
                <a:solidFill>
                  <a:schemeClr val="bg1"/>
                </a:solidFill>
              </a:rPr>
              <a:t> de </a:t>
            </a:r>
            <a:r>
              <a:rPr lang="en-US" sz="1400" b="1" dirty="0" err="1">
                <a:solidFill>
                  <a:schemeClr val="bg1"/>
                </a:solidFill>
              </a:rPr>
              <a:t>futebol</a:t>
            </a:r>
            <a:r>
              <a:rPr lang="en-US" sz="1400" b="1" dirty="0">
                <a:solidFill>
                  <a:schemeClr val="bg1"/>
                </a:solidFill>
              </a:rPr>
              <a:t> </a:t>
            </a:r>
            <a:r>
              <a:rPr lang="en-US" sz="1400" b="1" dirty="0" err="1">
                <a:solidFill>
                  <a:schemeClr val="bg1"/>
                </a:solidFill>
              </a:rPr>
              <a:t>sccp</a:t>
            </a:r>
            <a:endParaRPr lang="pt-BR" sz="1400" b="1" dirty="0">
              <a:solidFill>
                <a:schemeClr val="bg1"/>
              </a:solidFill>
            </a:endParaRPr>
          </a:p>
        </p:txBody>
      </p:sp>
      <p:sp>
        <p:nvSpPr>
          <p:cNvPr id="11" name="TextBox 10"/>
          <p:cNvSpPr txBox="1">
            <a:spLocks noChangeArrowheads="1"/>
          </p:cNvSpPr>
          <p:nvPr userDrawn="1"/>
        </p:nvSpPr>
        <p:spPr bwMode="auto">
          <a:xfrm>
            <a:off x="3643313" y="192089"/>
            <a:ext cx="1428753" cy="307954"/>
          </a:xfrm>
          <a:prstGeom prst="rect">
            <a:avLst/>
          </a:prstGeom>
          <a:noFill/>
          <a:ln w="9525">
            <a:noFill/>
            <a:miter lim="800000"/>
            <a:headEnd/>
            <a:tailEnd/>
          </a:ln>
        </p:spPr>
        <p:txBody>
          <a:bodyPr wrap="square">
            <a:spAutoFit/>
          </a:bodyPr>
          <a:lstStyle/>
          <a:p>
            <a:r>
              <a:rPr lang="en-US" sz="1400" b="1" dirty="0" err="1">
                <a:solidFill>
                  <a:schemeClr val="bg1"/>
                </a:solidFill>
              </a:rPr>
              <a:t>são</a:t>
            </a:r>
            <a:r>
              <a:rPr lang="en-US" sz="1400" b="1" dirty="0">
                <a:solidFill>
                  <a:schemeClr val="bg1"/>
                </a:solidFill>
              </a:rPr>
              <a:t> </a:t>
            </a:r>
            <a:r>
              <a:rPr lang="en-US" sz="1400" b="1" dirty="0" err="1">
                <a:solidFill>
                  <a:schemeClr val="bg1"/>
                </a:solidFill>
              </a:rPr>
              <a:t>paulo,sp</a:t>
            </a:r>
            <a:endParaRPr lang="pt-BR" sz="1400" b="1" dirty="0">
              <a:solidFill>
                <a:schemeClr val="bg1"/>
              </a:solidFill>
            </a:endParaRPr>
          </a:p>
        </p:txBody>
      </p:sp>
      <p:sp>
        <p:nvSpPr>
          <p:cNvPr id="12" name="TextBox 9"/>
          <p:cNvSpPr txBox="1">
            <a:spLocks noChangeArrowheads="1"/>
          </p:cNvSpPr>
          <p:nvPr userDrawn="1"/>
        </p:nvSpPr>
        <p:spPr bwMode="auto">
          <a:xfrm>
            <a:off x="5572125" y="192089"/>
            <a:ext cx="928701" cy="307954"/>
          </a:xfrm>
          <a:prstGeom prst="rect">
            <a:avLst/>
          </a:prstGeom>
          <a:noFill/>
          <a:ln w="9525">
            <a:noFill/>
            <a:miter lim="800000"/>
            <a:headEnd/>
            <a:tailEnd/>
          </a:ln>
        </p:spPr>
        <p:txBody>
          <a:bodyPr wrap="square">
            <a:spAutoFit/>
          </a:bodyPr>
          <a:lstStyle/>
          <a:p>
            <a:r>
              <a:rPr lang="en-US" sz="1400" b="1" dirty="0">
                <a:solidFill>
                  <a:schemeClr val="bg1"/>
                </a:solidFill>
              </a:rPr>
              <a:t>2010</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pt-B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4" name="Date Placeholder 3"/>
          <p:cNvSpPr>
            <a:spLocks noGrp="1"/>
          </p:cNvSpPr>
          <p:nvPr>
            <p:ph type="dt" sz="half" idx="10"/>
          </p:nvPr>
        </p:nvSpPr>
        <p:spPr/>
        <p:txBody>
          <a:bodyPr/>
          <a:lstStyle/>
          <a:p>
            <a:fld id="{67D2FA69-10ED-4880-8BB2-9A7BBE3E35B6}" type="datetimeFigureOut">
              <a:rPr lang="pt-BR" smtClean="0"/>
              <a:pPr/>
              <a:t>20/06/2011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A045DBFC-B0E4-4385-8C72-2F8D6F1D8E9E}" type="slidenum">
              <a:rPr lang="pt-BR" smtClean="0"/>
              <a:pPr/>
              <a:t>‹nº›</a:t>
            </a:fld>
            <a:endParaRPr lang="pt-BR"/>
          </a:p>
        </p:txBody>
      </p:sp>
      <p:cxnSp>
        <p:nvCxnSpPr>
          <p:cNvPr id="7" name="Straight Connector 4"/>
          <p:cNvCxnSpPr>
            <a:cxnSpLocks noChangeShapeType="1"/>
          </p:cNvCxnSpPr>
          <p:nvPr userDrawn="1"/>
        </p:nvCxnSpPr>
        <p:spPr bwMode="auto">
          <a:xfrm rot="5400000">
            <a:off x="72231" y="213519"/>
            <a:ext cx="428625" cy="1588"/>
          </a:xfrm>
          <a:prstGeom prst="line">
            <a:avLst/>
          </a:prstGeom>
          <a:noFill/>
          <a:ln w="19050" algn="ctr">
            <a:solidFill>
              <a:schemeClr val="bg1"/>
            </a:solidFill>
            <a:round/>
            <a:headEnd/>
            <a:tailEnd/>
          </a:ln>
        </p:spPr>
      </p:cxnSp>
      <p:cxnSp>
        <p:nvCxnSpPr>
          <p:cNvPr id="8" name="Straight Connector 5"/>
          <p:cNvCxnSpPr>
            <a:cxnSpLocks noChangeShapeType="1"/>
          </p:cNvCxnSpPr>
          <p:nvPr userDrawn="1"/>
        </p:nvCxnSpPr>
        <p:spPr bwMode="auto">
          <a:xfrm rot="5400000">
            <a:off x="3358356" y="213519"/>
            <a:ext cx="428625" cy="1588"/>
          </a:xfrm>
          <a:prstGeom prst="line">
            <a:avLst/>
          </a:prstGeom>
          <a:noFill/>
          <a:ln w="19050" algn="ctr">
            <a:solidFill>
              <a:schemeClr val="bg1"/>
            </a:solidFill>
            <a:round/>
            <a:headEnd/>
            <a:tailEnd/>
          </a:ln>
        </p:spPr>
      </p:cxnSp>
      <p:cxnSp>
        <p:nvCxnSpPr>
          <p:cNvPr id="9" name="Straight Connector 6"/>
          <p:cNvCxnSpPr>
            <a:cxnSpLocks noChangeShapeType="1"/>
          </p:cNvCxnSpPr>
          <p:nvPr userDrawn="1"/>
        </p:nvCxnSpPr>
        <p:spPr bwMode="auto">
          <a:xfrm rot="5400000">
            <a:off x="5287169" y="213519"/>
            <a:ext cx="428625" cy="1587"/>
          </a:xfrm>
          <a:prstGeom prst="line">
            <a:avLst/>
          </a:prstGeom>
          <a:noFill/>
          <a:ln w="19050" algn="ctr">
            <a:solidFill>
              <a:schemeClr val="bg1"/>
            </a:solidFill>
            <a:round/>
            <a:headEnd/>
            <a:tailEnd/>
          </a:ln>
        </p:spPr>
      </p:cxnSp>
      <p:sp>
        <p:nvSpPr>
          <p:cNvPr id="10" name="TextBox 7"/>
          <p:cNvSpPr txBox="1">
            <a:spLocks noChangeArrowheads="1"/>
          </p:cNvSpPr>
          <p:nvPr userDrawn="1"/>
        </p:nvSpPr>
        <p:spPr bwMode="auto">
          <a:xfrm>
            <a:off x="357189" y="192089"/>
            <a:ext cx="2357424" cy="307954"/>
          </a:xfrm>
          <a:prstGeom prst="rect">
            <a:avLst/>
          </a:prstGeom>
          <a:noFill/>
          <a:ln w="9525">
            <a:noFill/>
            <a:miter lim="800000"/>
            <a:headEnd/>
            <a:tailEnd/>
          </a:ln>
        </p:spPr>
        <p:txBody>
          <a:bodyPr wrap="square">
            <a:spAutoFit/>
          </a:bodyPr>
          <a:lstStyle/>
          <a:p>
            <a:r>
              <a:rPr lang="en-US" sz="1400" b="1" dirty="0" err="1">
                <a:solidFill>
                  <a:schemeClr val="bg1"/>
                </a:solidFill>
              </a:rPr>
              <a:t>estádio</a:t>
            </a:r>
            <a:r>
              <a:rPr lang="en-US" sz="1400" b="1" dirty="0">
                <a:solidFill>
                  <a:schemeClr val="bg1"/>
                </a:solidFill>
              </a:rPr>
              <a:t> de </a:t>
            </a:r>
            <a:r>
              <a:rPr lang="en-US" sz="1400" b="1" dirty="0" err="1">
                <a:solidFill>
                  <a:schemeClr val="bg1"/>
                </a:solidFill>
              </a:rPr>
              <a:t>futebol</a:t>
            </a:r>
            <a:r>
              <a:rPr lang="en-US" sz="1400" b="1" dirty="0">
                <a:solidFill>
                  <a:schemeClr val="bg1"/>
                </a:solidFill>
              </a:rPr>
              <a:t> </a:t>
            </a:r>
            <a:r>
              <a:rPr lang="en-US" sz="1400" b="1" dirty="0" err="1">
                <a:solidFill>
                  <a:schemeClr val="bg1"/>
                </a:solidFill>
              </a:rPr>
              <a:t>sccp</a:t>
            </a:r>
            <a:endParaRPr lang="pt-BR" sz="1400" b="1" dirty="0">
              <a:solidFill>
                <a:schemeClr val="bg1"/>
              </a:solidFill>
            </a:endParaRPr>
          </a:p>
        </p:txBody>
      </p:sp>
      <p:sp>
        <p:nvSpPr>
          <p:cNvPr id="11" name="TextBox 10"/>
          <p:cNvSpPr txBox="1">
            <a:spLocks noChangeArrowheads="1"/>
          </p:cNvSpPr>
          <p:nvPr userDrawn="1"/>
        </p:nvSpPr>
        <p:spPr bwMode="auto">
          <a:xfrm>
            <a:off x="3643313" y="192089"/>
            <a:ext cx="1428753" cy="307954"/>
          </a:xfrm>
          <a:prstGeom prst="rect">
            <a:avLst/>
          </a:prstGeom>
          <a:noFill/>
          <a:ln w="9525">
            <a:noFill/>
            <a:miter lim="800000"/>
            <a:headEnd/>
            <a:tailEnd/>
          </a:ln>
        </p:spPr>
        <p:txBody>
          <a:bodyPr wrap="square">
            <a:spAutoFit/>
          </a:bodyPr>
          <a:lstStyle/>
          <a:p>
            <a:r>
              <a:rPr lang="en-US" sz="1400" b="1" dirty="0" err="1">
                <a:solidFill>
                  <a:schemeClr val="bg1"/>
                </a:solidFill>
              </a:rPr>
              <a:t>são</a:t>
            </a:r>
            <a:r>
              <a:rPr lang="en-US" sz="1400" b="1" dirty="0">
                <a:solidFill>
                  <a:schemeClr val="bg1"/>
                </a:solidFill>
              </a:rPr>
              <a:t> </a:t>
            </a:r>
            <a:r>
              <a:rPr lang="en-US" sz="1400" b="1" dirty="0" err="1">
                <a:solidFill>
                  <a:schemeClr val="bg1"/>
                </a:solidFill>
              </a:rPr>
              <a:t>paulo,sp</a:t>
            </a:r>
            <a:endParaRPr lang="pt-BR" sz="1400" b="1" dirty="0">
              <a:solidFill>
                <a:schemeClr val="bg1"/>
              </a:solidFill>
            </a:endParaRPr>
          </a:p>
        </p:txBody>
      </p:sp>
      <p:sp>
        <p:nvSpPr>
          <p:cNvPr id="12" name="TextBox 9"/>
          <p:cNvSpPr txBox="1">
            <a:spLocks noChangeArrowheads="1"/>
          </p:cNvSpPr>
          <p:nvPr userDrawn="1"/>
        </p:nvSpPr>
        <p:spPr bwMode="auto">
          <a:xfrm>
            <a:off x="5572125" y="192089"/>
            <a:ext cx="928701" cy="307954"/>
          </a:xfrm>
          <a:prstGeom prst="rect">
            <a:avLst/>
          </a:prstGeom>
          <a:noFill/>
          <a:ln w="9525">
            <a:noFill/>
            <a:miter lim="800000"/>
            <a:headEnd/>
            <a:tailEnd/>
          </a:ln>
        </p:spPr>
        <p:txBody>
          <a:bodyPr wrap="square">
            <a:spAutoFit/>
          </a:bodyPr>
          <a:lstStyle/>
          <a:p>
            <a:r>
              <a:rPr lang="en-US" sz="1400" b="1" dirty="0" smtClean="0">
                <a:solidFill>
                  <a:schemeClr val="bg1"/>
                </a:solidFill>
              </a:rPr>
              <a:t>2011</a:t>
            </a:r>
            <a:endParaRPr lang="en-US" sz="1400" b="1" dirty="0">
              <a:solidFill>
                <a:schemeClr val="bg1"/>
              </a:solidFill>
            </a:endParaRP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pt-B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7D2FA69-10ED-4880-8BB2-9A7BBE3E35B6}" type="datetimeFigureOut">
              <a:rPr lang="pt-BR" smtClean="0"/>
              <a:pPr/>
              <a:t>20/06/2011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A045DBFC-B0E4-4385-8C72-2F8D6F1D8E9E}" type="slidenum">
              <a:rPr lang="pt-BR" smtClean="0"/>
              <a:pPr/>
              <a:t>‹nº›</a:t>
            </a:fld>
            <a:endParaRPr lang="pt-B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pt-B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5" name="Date Placeholder 4"/>
          <p:cNvSpPr>
            <a:spLocks noGrp="1"/>
          </p:cNvSpPr>
          <p:nvPr>
            <p:ph type="dt" sz="half" idx="10"/>
          </p:nvPr>
        </p:nvSpPr>
        <p:spPr/>
        <p:txBody>
          <a:bodyPr/>
          <a:lstStyle/>
          <a:p>
            <a:fld id="{67D2FA69-10ED-4880-8BB2-9A7BBE3E35B6}" type="datetimeFigureOut">
              <a:rPr lang="pt-BR" smtClean="0"/>
              <a:pPr/>
              <a:t>20/06/2011</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A045DBFC-B0E4-4385-8C72-2F8D6F1D8E9E}" type="slidenum">
              <a:rPr lang="pt-BR" smtClean="0"/>
              <a:pPr/>
              <a:t>‹nº›</a:t>
            </a:fld>
            <a:endParaRPr lang="pt-B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pt-B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7" name="Date Placeholder 6"/>
          <p:cNvSpPr>
            <a:spLocks noGrp="1"/>
          </p:cNvSpPr>
          <p:nvPr>
            <p:ph type="dt" sz="half" idx="10"/>
          </p:nvPr>
        </p:nvSpPr>
        <p:spPr/>
        <p:txBody>
          <a:bodyPr/>
          <a:lstStyle/>
          <a:p>
            <a:fld id="{67D2FA69-10ED-4880-8BB2-9A7BBE3E35B6}" type="datetimeFigureOut">
              <a:rPr lang="pt-BR" smtClean="0"/>
              <a:pPr/>
              <a:t>20/06/2011</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A045DBFC-B0E4-4385-8C72-2F8D6F1D8E9E}" type="slidenum">
              <a:rPr lang="pt-BR" smtClean="0"/>
              <a:pPr/>
              <a:t>‹nº›</a:t>
            </a:fld>
            <a:endParaRPr lang="pt-B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pt-BR"/>
          </a:p>
        </p:txBody>
      </p:sp>
      <p:sp>
        <p:nvSpPr>
          <p:cNvPr id="3" name="Date Placeholder 2"/>
          <p:cNvSpPr>
            <a:spLocks noGrp="1"/>
          </p:cNvSpPr>
          <p:nvPr>
            <p:ph type="dt" sz="half" idx="10"/>
          </p:nvPr>
        </p:nvSpPr>
        <p:spPr/>
        <p:txBody>
          <a:bodyPr/>
          <a:lstStyle/>
          <a:p>
            <a:fld id="{67D2FA69-10ED-4880-8BB2-9A7BBE3E35B6}" type="datetimeFigureOut">
              <a:rPr lang="pt-BR" smtClean="0"/>
              <a:pPr/>
              <a:t>20/06/2011</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A045DBFC-B0E4-4385-8C72-2F8D6F1D8E9E}" type="slidenum">
              <a:rPr lang="pt-BR" smtClean="0"/>
              <a:pPr/>
              <a:t>‹nº›</a:t>
            </a:fld>
            <a:endParaRPr lang="pt-B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D2FA69-10ED-4880-8BB2-9A7BBE3E35B6}" type="datetimeFigureOut">
              <a:rPr lang="pt-BR" smtClean="0"/>
              <a:pPr/>
              <a:t>20/06/2011</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A045DBFC-B0E4-4385-8C72-2F8D6F1D8E9E}" type="slidenum">
              <a:rPr lang="pt-BR" smtClean="0"/>
              <a:pPr/>
              <a:t>‹nº›</a:t>
            </a:fld>
            <a:endParaRPr lang="pt-B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pt-B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7D2FA69-10ED-4880-8BB2-9A7BBE3E35B6}" type="datetimeFigureOut">
              <a:rPr lang="pt-BR" smtClean="0"/>
              <a:pPr/>
              <a:t>20/06/2011</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A045DBFC-B0E4-4385-8C72-2F8D6F1D8E9E}" type="slidenum">
              <a:rPr lang="pt-BR" smtClean="0"/>
              <a:pPr/>
              <a:t>‹nº›</a:t>
            </a:fld>
            <a:endParaRPr lang="pt-B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pt-B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7D2FA69-10ED-4880-8BB2-9A7BBE3E35B6}" type="datetimeFigureOut">
              <a:rPr lang="pt-BR" smtClean="0"/>
              <a:pPr/>
              <a:t>20/06/2011</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A045DBFC-B0E4-4385-8C72-2F8D6F1D8E9E}" type="slidenum">
              <a:rPr lang="pt-BR" smtClean="0"/>
              <a:pPr/>
              <a:t>‹nº›</a:t>
            </a:fld>
            <a:endParaRPr lang="pt-B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pt-B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4" name="Date Placeholder 3"/>
          <p:cNvSpPr>
            <a:spLocks noGrp="1"/>
          </p:cNvSpPr>
          <p:nvPr>
            <p:ph type="dt" sz="half" idx="10"/>
          </p:nvPr>
        </p:nvSpPr>
        <p:spPr/>
        <p:txBody>
          <a:bodyPr/>
          <a:lstStyle/>
          <a:p>
            <a:fld id="{67D2FA69-10ED-4880-8BB2-9A7BBE3E35B6}" type="datetimeFigureOut">
              <a:rPr lang="pt-BR" smtClean="0"/>
              <a:pPr/>
              <a:t>20/06/2011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A045DBFC-B0E4-4385-8C72-2F8D6F1D8E9E}" type="slidenum">
              <a:rPr lang="pt-BR" smtClean="0"/>
              <a:pPr/>
              <a:t>‹nº›</a:t>
            </a:fld>
            <a:endParaRPr lang="pt-B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pt-B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4" name="Date Placeholder 3"/>
          <p:cNvSpPr>
            <a:spLocks noGrp="1"/>
          </p:cNvSpPr>
          <p:nvPr>
            <p:ph type="dt" sz="half" idx="10"/>
          </p:nvPr>
        </p:nvSpPr>
        <p:spPr/>
        <p:txBody>
          <a:bodyPr/>
          <a:lstStyle/>
          <a:p>
            <a:fld id="{67D2FA69-10ED-4880-8BB2-9A7BBE3E35B6}" type="datetimeFigureOut">
              <a:rPr lang="pt-BR" smtClean="0"/>
              <a:pPr/>
              <a:t>20/06/2011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A045DBFC-B0E4-4385-8C72-2F8D6F1D8E9E}" type="slidenum">
              <a:rPr lang="pt-BR" smtClean="0"/>
              <a:pPr/>
              <a:t>‹nº›</a:t>
            </a:fld>
            <a:endParaRPr lang="pt-B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pt-B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pt-BR"/>
          </a:p>
        </p:txBody>
      </p:sp>
      <p:sp>
        <p:nvSpPr>
          <p:cNvPr id="4" name="Date Placeholder 3"/>
          <p:cNvSpPr>
            <a:spLocks noGrp="1"/>
          </p:cNvSpPr>
          <p:nvPr>
            <p:ph type="dt" sz="half" idx="10"/>
          </p:nvPr>
        </p:nvSpPr>
        <p:spPr/>
        <p:txBody>
          <a:bodyPr/>
          <a:lstStyle/>
          <a:p>
            <a:fld id="{67D2FA69-10ED-4880-8BB2-9A7BBE3E35B6}" type="datetimeFigureOut">
              <a:rPr lang="pt-BR" smtClean="0"/>
              <a:pPr/>
              <a:t>20/06/2011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A045DBFC-B0E4-4385-8C72-2F8D6F1D8E9E}" type="slidenum">
              <a:rPr lang="pt-BR" smtClean="0"/>
              <a:pPr/>
              <a:t>‹nº›</a:t>
            </a:fld>
            <a:endParaRPr lang="pt-B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pt-B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4" name="Date Placeholder 3"/>
          <p:cNvSpPr>
            <a:spLocks noGrp="1"/>
          </p:cNvSpPr>
          <p:nvPr>
            <p:ph type="dt" sz="half" idx="10"/>
          </p:nvPr>
        </p:nvSpPr>
        <p:spPr/>
        <p:txBody>
          <a:bodyPr/>
          <a:lstStyle/>
          <a:p>
            <a:fld id="{67D2FA69-10ED-4880-8BB2-9A7BBE3E35B6}" type="datetimeFigureOut">
              <a:rPr lang="pt-BR" smtClean="0"/>
              <a:pPr/>
              <a:t>20/06/2011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A045DBFC-B0E4-4385-8C72-2F8D6F1D8E9E}" type="slidenum">
              <a:rPr lang="pt-BR" smtClean="0"/>
              <a:pPr/>
              <a:t>‹nº›</a:t>
            </a:fld>
            <a:endParaRPr lang="pt-B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pt-B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7D2FA69-10ED-4880-8BB2-9A7BBE3E35B6}" type="datetimeFigureOut">
              <a:rPr lang="pt-BR" smtClean="0"/>
              <a:pPr/>
              <a:t>20/06/2011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A045DBFC-B0E4-4385-8C72-2F8D6F1D8E9E}" type="slidenum">
              <a:rPr lang="pt-BR" smtClean="0"/>
              <a:pPr/>
              <a:t>‹nº›</a:t>
            </a:fld>
            <a:endParaRPr lang="pt-B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pt-B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5" name="Date Placeholder 4"/>
          <p:cNvSpPr>
            <a:spLocks noGrp="1"/>
          </p:cNvSpPr>
          <p:nvPr>
            <p:ph type="dt" sz="half" idx="10"/>
          </p:nvPr>
        </p:nvSpPr>
        <p:spPr/>
        <p:txBody>
          <a:bodyPr/>
          <a:lstStyle/>
          <a:p>
            <a:fld id="{67D2FA69-10ED-4880-8BB2-9A7BBE3E35B6}" type="datetimeFigureOut">
              <a:rPr lang="pt-BR" smtClean="0"/>
              <a:pPr/>
              <a:t>20/06/2011</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A045DBFC-B0E4-4385-8C72-2F8D6F1D8E9E}" type="slidenum">
              <a:rPr lang="pt-BR" smtClean="0"/>
              <a:pPr/>
              <a:t>‹nº›</a:t>
            </a:fld>
            <a:endParaRPr lang="pt-B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pt-B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7" name="Date Placeholder 6"/>
          <p:cNvSpPr>
            <a:spLocks noGrp="1"/>
          </p:cNvSpPr>
          <p:nvPr>
            <p:ph type="dt" sz="half" idx="10"/>
          </p:nvPr>
        </p:nvSpPr>
        <p:spPr/>
        <p:txBody>
          <a:bodyPr/>
          <a:lstStyle/>
          <a:p>
            <a:fld id="{67D2FA69-10ED-4880-8BB2-9A7BBE3E35B6}" type="datetimeFigureOut">
              <a:rPr lang="pt-BR" smtClean="0"/>
              <a:pPr/>
              <a:t>20/06/2011</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A045DBFC-B0E4-4385-8C72-2F8D6F1D8E9E}" type="slidenum">
              <a:rPr lang="pt-BR" smtClean="0"/>
              <a:pPr/>
              <a:t>‹nº›</a:t>
            </a:fld>
            <a:endParaRPr lang="pt-B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pt-BR"/>
          </a:p>
        </p:txBody>
      </p:sp>
      <p:sp>
        <p:nvSpPr>
          <p:cNvPr id="3" name="Date Placeholder 2"/>
          <p:cNvSpPr>
            <a:spLocks noGrp="1"/>
          </p:cNvSpPr>
          <p:nvPr>
            <p:ph type="dt" sz="half" idx="10"/>
          </p:nvPr>
        </p:nvSpPr>
        <p:spPr/>
        <p:txBody>
          <a:bodyPr/>
          <a:lstStyle/>
          <a:p>
            <a:fld id="{67D2FA69-10ED-4880-8BB2-9A7BBE3E35B6}" type="datetimeFigureOut">
              <a:rPr lang="pt-BR" smtClean="0"/>
              <a:pPr/>
              <a:t>20/06/2011</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A045DBFC-B0E4-4385-8C72-2F8D6F1D8E9E}" type="slidenum">
              <a:rPr lang="pt-BR" smtClean="0"/>
              <a:pPr/>
              <a:t>‹nº›</a:t>
            </a:fld>
            <a:endParaRPr lang="pt-B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D2FA69-10ED-4880-8BB2-9A7BBE3E35B6}" type="datetimeFigureOut">
              <a:rPr lang="pt-BR" smtClean="0"/>
              <a:pPr/>
              <a:t>20/06/2011</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A045DBFC-B0E4-4385-8C72-2F8D6F1D8E9E}" type="slidenum">
              <a:rPr lang="pt-BR" smtClean="0"/>
              <a:pPr/>
              <a:t>‹nº›</a:t>
            </a:fld>
            <a:endParaRPr lang="pt-B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pt-B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7D2FA69-10ED-4880-8BB2-9A7BBE3E35B6}" type="datetimeFigureOut">
              <a:rPr lang="pt-BR" smtClean="0"/>
              <a:pPr/>
              <a:t>20/06/2011</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A045DBFC-B0E4-4385-8C72-2F8D6F1D8E9E}" type="slidenum">
              <a:rPr lang="pt-BR" smtClean="0"/>
              <a:pPr/>
              <a:t>‹nº›</a:t>
            </a:fld>
            <a:endParaRPr lang="pt-B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pt-B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7D2FA69-10ED-4880-8BB2-9A7BBE3E35B6}" type="datetimeFigureOut">
              <a:rPr lang="pt-BR" smtClean="0"/>
              <a:pPr/>
              <a:t>20/06/2011</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A045DBFC-B0E4-4385-8C72-2F8D6F1D8E9E}" type="slidenum">
              <a:rPr lang="pt-BR" smtClean="0"/>
              <a:pPr/>
              <a:t>‹nº›</a:t>
            </a:fld>
            <a:endParaRPr lang="pt-B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pt-B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4" name="Date Placeholder 3"/>
          <p:cNvSpPr>
            <a:spLocks noGrp="1"/>
          </p:cNvSpPr>
          <p:nvPr>
            <p:ph type="dt" sz="half" idx="10"/>
          </p:nvPr>
        </p:nvSpPr>
        <p:spPr/>
        <p:txBody>
          <a:bodyPr/>
          <a:lstStyle/>
          <a:p>
            <a:fld id="{67D2FA69-10ED-4880-8BB2-9A7BBE3E35B6}" type="datetimeFigureOut">
              <a:rPr lang="pt-BR" smtClean="0"/>
              <a:pPr/>
              <a:t>20/06/2011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A045DBFC-B0E4-4385-8C72-2F8D6F1D8E9E}" type="slidenum">
              <a:rPr lang="pt-BR" smtClean="0"/>
              <a:pPr/>
              <a:t>‹nº›</a:t>
            </a:fld>
            <a:endParaRPr lang="pt-B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pt-B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4" name="Date Placeholder 3"/>
          <p:cNvSpPr>
            <a:spLocks noGrp="1"/>
          </p:cNvSpPr>
          <p:nvPr>
            <p:ph type="dt" sz="half" idx="10"/>
          </p:nvPr>
        </p:nvSpPr>
        <p:spPr/>
        <p:txBody>
          <a:bodyPr/>
          <a:lstStyle/>
          <a:p>
            <a:fld id="{67D2FA69-10ED-4880-8BB2-9A7BBE3E35B6}" type="datetimeFigureOut">
              <a:rPr lang="pt-BR" smtClean="0"/>
              <a:pPr/>
              <a:t>20/06/2011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A045DBFC-B0E4-4385-8C72-2F8D6F1D8E9E}" type="slidenum">
              <a:rPr lang="pt-BR" smtClean="0"/>
              <a:pPr/>
              <a:t>‹nº›</a:t>
            </a:fld>
            <a:endParaRPr lang="pt-B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pt-B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pt-BR"/>
          </a:p>
        </p:txBody>
      </p:sp>
      <p:sp>
        <p:nvSpPr>
          <p:cNvPr id="4" name="Date Placeholder 3"/>
          <p:cNvSpPr>
            <a:spLocks noGrp="1"/>
          </p:cNvSpPr>
          <p:nvPr>
            <p:ph type="dt" sz="half" idx="10"/>
          </p:nvPr>
        </p:nvSpPr>
        <p:spPr/>
        <p:txBody>
          <a:bodyPr/>
          <a:lstStyle/>
          <a:p>
            <a:fld id="{67D2FA69-10ED-4880-8BB2-9A7BBE3E35B6}" type="datetimeFigureOut">
              <a:rPr lang="pt-BR" smtClean="0"/>
              <a:pPr/>
              <a:t>20/06/2011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A045DBFC-B0E4-4385-8C72-2F8D6F1D8E9E}" type="slidenum">
              <a:rPr lang="pt-BR" smtClean="0"/>
              <a:pPr/>
              <a:t>‹nº›</a:t>
            </a:fld>
            <a:endParaRPr lang="pt-B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pt-B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4" name="Date Placeholder 3"/>
          <p:cNvSpPr>
            <a:spLocks noGrp="1"/>
          </p:cNvSpPr>
          <p:nvPr>
            <p:ph type="dt" sz="half" idx="10"/>
          </p:nvPr>
        </p:nvSpPr>
        <p:spPr/>
        <p:txBody>
          <a:bodyPr/>
          <a:lstStyle/>
          <a:p>
            <a:fld id="{67D2FA69-10ED-4880-8BB2-9A7BBE3E35B6}" type="datetimeFigureOut">
              <a:rPr lang="pt-BR" smtClean="0"/>
              <a:pPr/>
              <a:t>20/06/2011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A045DBFC-B0E4-4385-8C72-2F8D6F1D8E9E}" type="slidenum">
              <a:rPr lang="pt-BR" smtClean="0"/>
              <a:pPr/>
              <a:t>‹nº›</a:t>
            </a:fld>
            <a:endParaRPr lang="pt-B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pt-B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7D2FA69-10ED-4880-8BB2-9A7BBE3E35B6}" type="datetimeFigureOut">
              <a:rPr lang="pt-BR" smtClean="0"/>
              <a:pPr/>
              <a:t>20/06/2011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A045DBFC-B0E4-4385-8C72-2F8D6F1D8E9E}" type="slidenum">
              <a:rPr lang="pt-BR" smtClean="0"/>
              <a:pPr/>
              <a:t>‹nº›</a:t>
            </a:fld>
            <a:endParaRPr lang="pt-B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pt-B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5" name="Date Placeholder 4"/>
          <p:cNvSpPr>
            <a:spLocks noGrp="1"/>
          </p:cNvSpPr>
          <p:nvPr>
            <p:ph type="dt" sz="half" idx="10"/>
          </p:nvPr>
        </p:nvSpPr>
        <p:spPr/>
        <p:txBody>
          <a:bodyPr/>
          <a:lstStyle/>
          <a:p>
            <a:fld id="{67D2FA69-10ED-4880-8BB2-9A7BBE3E35B6}" type="datetimeFigureOut">
              <a:rPr lang="pt-BR" smtClean="0"/>
              <a:pPr/>
              <a:t>20/06/2011</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A045DBFC-B0E4-4385-8C72-2F8D6F1D8E9E}" type="slidenum">
              <a:rPr lang="pt-BR" smtClean="0"/>
              <a:pPr/>
              <a:t>‹nº›</a:t>
            </a:fld>
            <a:endParaRPr lang="pt-B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pt-B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7" name="Date Placeholder 6"/>
          <p:cNvSpPr>
            <a:spLocks noGrp="1"/>
          </p:cNvSpPr>
          <p:nvPr>
            <p:ph type="dt" sz="half" idx="10"/>
          </p:nvPr>
        </p:nvSpPr>
        <p:spPr/>
        <p:txBody>
          <a:bodyPr/>
          <a:lstStyle/>
          <a:p>
            <a:fld id="{67D2FA69-10ED-4880-8BB2-9A7BBE3E35B6}" type="datetimeFigureOut">
              <a:rPr lang="pt-BR" smtClean="0"/>
              <a:pPr/>
              <a:t>20/06/2011</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A045DBFC-B0E4-4385-8C72-2F8D6F1D8E9E}" type="slidenum">
              <a:rPr lang="pt-BR" smtClean="0"/>
              <a:pPr/>
              <a:t>‹nº›</a:t>
            </a:fld>
            <a:endParaRPr lang="pt-B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pt-BR"/>
          </a:p>
        </p:txBody>
      </p:sp>
      <p:sp>
        <p:nvSpPr>
          <p:cNvPr id="3" name="Date Placeholder 2"/>
          <p:cNvSpPr>
            <a:spLocks noGrp="1"/>
          </p:cNvSpPr>
          <p:nvPr>
            <p:ph type="dt" sz="half" idx="10"/>
          </p:nvPr>
        </p:nvSpPr>
        <p:spPr/>
        <p:txBody>
          <a:bodyPr/>
          <a:lstStyle/>
          <a:p>
            <a:fld id="{67D2FA69-10ED-4880-8BB2-9A7BBE3E35B6}" type="datetimeFigureOut">
              <a:rPr lang="pt-BR" smtClean="0"/>
              <a:pPr/>
              <a:t>20/06/2011</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A045DBFC-B0E4-4385-8C72-2F8D6F1D8E9E}" type="slidenum">
              <a:rPr lang="pt-BR" smtClean="0"/>
              <a:pPr/>
              <a:t>‹nº›</a:t>
            </a:fld>
            <a:endParaRPr lang="pt-B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D2FA69-10ED-4880-8BB2-9A7BBE3E35B6}" type="datetimeFigureOut">
              <a:rPr lang="pt-BR" smtClean="0"/>
              <a:pPr/>
              <a:t>20/06/2011</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A045DBFC-B0E4-4385-8C72-2F8D6F1D8E9E}" type="slidenum">
              <a:rPr lang="pt-BR" smtClean="0"/>
              <a:pPr/>
              <a:t>‹nº›</a:t>
            </a:fld>
            <a:endParaRPr lang="pt-B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pt-B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7D2FA69-10ED-4880-8BB2-9A7BBE3E35B6}" type="datetimeFigureOut">
              <a:rPr lang="pt-BR" smtClean="0"/>
              <a:pPr/>
              <a:t>20/06/2011</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A045DBFC-B0E4-4385-8C72-2F8D6F1D8E9E}" type="slidenum">
              <a:rPr lang="pt-BR" smtClean="0"/>
              <a:pPr/>
              <a:t>‹nº›</a:t>
            </a:fld>
            <a:endParaRPr lang="pt-B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pt-B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7D2FA69-10ED-4880-8BB2-9A7BBE3E35B6}" type="datetimeFigureOut">
              <a:rPr lang="pt-BR" smtClean="0"/>
              <a:pPr/>
              <a:t>20/06/2011</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A045DBFC-B0E4-4385-8C72-2F8D6F1D8E9E}" type="slidenum">
              <a:rPr lang="pt-BR" smtClean="0"/>
              <a:pPr/>
              <a:t>‹nº›</a:t>
            </a:fld>
            <a:endParaRPr lang="pt-B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pt-B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4" name="Date Placeholder 3"/>
          <p:cNvSpPr>
            <a:spLocks noGrp="1"/>
          </p:cNvSpPr>
          <p:nvPr>
            <p:ph type="dt" sz="half" idx="10"/>
          </p:nvPr>
        </p:nvSpPr>
        <p:spPr/>
        <p:txBody>
          <a:bodyPr/>
          <a:lstStyle/>
          <a:p>
            <a:fld id="{67D2FA69-10ED-4880-8BB2-9A7BBE3E35B6}" type="datetimeFigureOut">
              <a:rPr lang="pt-BR" smtClean="0"/>
              <a:pPr/>
              <a:t>20/06/2011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A045DBFC-B0E4-4385-8C72-2F8D6F1D8E9E}" type="slidenum">
              <a:rPr lang="pt-BR" smtClean="0"/>
              <a:pPr/>
              <a:t>‹nº›</a:t>
            </a:fld>
            <a:endParaRPr lang="pt-B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pt-B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4" name="Date Placeholder 3"/>
          <p:cNvSpPr>
            <a:spLocks noGrp="1"/>
          </p:cNvSpPr>
          <p:nvPr>
            <p:ph type="dt" sz="half" idx="10"/>
          </p:nvPr>
        </p:nvSpPr>
        <p:spPr/>
        <p:txBody>
          <a:bodyPr/>
          <a:lstStyle/>
          <a:p>
            <a:fld id="{67D2FA69-10ED-4880-8BB2-9A7BBE3E35B6}" type="datetimeFigureOut">
              <a:rPr lang="pt-BR" smtClean="0"/>
              <a:pPr/>
              <a:t>20/06/2011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A045DBFC-B0E4-4385-8C72-2F8D6F1D8E9E}" type="slidenum">
              <a:rPr lang="pt-BR" smtClean="0"/>
              <a:pPr/>
              <a:t>‹nº›</a:t>
            </a:fld>
            <a:endParaRPr lang="pt-B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pt-B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D2FA69-10ED-4880-8BB2-9A7BBE3E35B6}" type="datetimeFigureOut">
              <a:rPr lang="pt-BR" smtClean="0"/>
              <a:pPr/>
              <a:t>20/06/2011</a:t>
            </a:fld>
            <a:endParaRPr lang="pt-B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45DBFC-B0E4-4385-8C72-2F8D6F1D8E9E}" type="slidenum">
              <a:rPr lang="pt-BR" smtClean="0"/>
              <a:pPr/>
              <a:t>‹nº›</a:t>
            </a:fld>
            <a:endParaRPr lang="pt-B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pt-B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D2FA69-10ED-4880-8BB2-9A7BBE3E35B6}" type="datetimeFigureOut">
              <a:rPr lang="pt-BR" smtClean="0"/>
              <a:pPr/>
              <a:t>20/06/2011</a:t>
            </a:fld>
            <a:endParaRPr lang="pt-B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45DBFC-B0E4-4385-8C72-2F8D6F1D8E9E}" type="slidenum">
              <a:rPr lang="pt-BR" smtClean="0"/>
              <a:pPr/>
              <a:t>‹nº›</a:t>
            </a:fld>
            <a:endParaRPr lang="pt-B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pt-B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D2FA69-10ED-4880-8BB2-9A7BBE3E35B6}" type="datetimeFigureOut">
              <a:rPr lang="pt-BR" smtClean="0"/>
              <a:pPr/>
              <a:t>20/06/2011</a:t>
            </a:fld>
            <a:endParaRPr lang="pt-B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45DBFC-B0E4-4385-8C72-2F8D6F1D8E9E}" type="slidenum">
              <a:rPr lang="pt-BR" smtClean="0"/>
              <a:pPr/>
              <a:t>‹nº›</a:t>
            </a:fld>
            <a:endParaRPr lang="pt-B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tiff"/></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gif"/></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0.gif"/><Relationship Id="rId5" Type="http://schemas.openxmlformats.org/officeDocument/2006/relationships/image" Target="../media/image9.jpeg"/><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3.tiff"/></Relationships>
</file>

<file path=ppt/slides/_rels/slide11.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6.png"/><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upload.wikimedia.org/wikipedia/commons/a/a8/Allianz-Arena-M%C3%BCnchen.jpg"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2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34.jpeg"/><Relationship Id="rId4" Type="http://schemas.openxmlformats.org/officeDocument/2006/relationships/image" Target="../media/image33.jpeg"/></Relationships>
</file>

<file path=ppt/slides/_rels/slide3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38.gif"/></Relationships>
</file>

<file path=ppt/slides/_rels/slide3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3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xml"/><Relationship Id="rId1" Type="http://schemas.openxmlformats.org/officeDocument/2006/relationships/video" Target="file:///C:\Users\Anibal%20Coutinho\Desktop\Documentos%20SCCP\Videos%20Itaquera\SCCP-terreno_02.m1v" TargetMode="External"/><Relationship Id="rId4" Type="http://schemas.openxmlformats.org/officeDocument/2006/relationships/image" Target="../media/image48.pn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video" Target="file:///C:\Users\Anibal%20Coutinho\Desktop\Documentos%20SCCP\Videos%20Itaquera\SCCP-terreno_02%20(2).m1v" TargetMode="External"/><Relationship Id="rId4" Type="http://schemas.openxmlformats.org/officeDocument/2006/relationships/image" Target="../media/image49.png"/></Relationships>
</file>

<file path=ppt/slides/_rels/slide4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51.jpeg"/></Relationships>
</file>

<file path=ppt/slides/_rels/slide4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pt-B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BR" dirty="0"/>
          </a:p>
        </p:txBody>
      </p:sp>
      <p:sp>
        <p:nvSpPr>
          <p:cNvPr id="3" name="Content Placeholder 2"/>
          <p:cNvSpPr>
            <a:spLocks noGrp="1"/>
          </p:cNvSpPr>
          <p:nvPr>
            <p:ph idx="1"/>
          </p:nvPr>
        </p:nvSpPr>
        <p:spPr>
          <a:xfrm>
            <a:off x="428596" y="1214422"/>
            <a:ext cx="8229600" cy="4911741"/>
          </a:xfrm>
        </p:spPr>
        <p:txBody>
          <a:bodyPr>
            <a:normAutofit/>
          </a:bodyPr>
          <a:lstStyle/>
          <a:p>
            <a:pPr marL="0" indent="0">
              <a:lnSpc>
                <a:spcPct val="150000"/>
              </a:lnSpc>
              <a:buNone/>
            </a:pPr>
            <a:r>
              <a:rPr lang="en-US" sz="2000" dirty="0" err="1" smtClean="0">
                <a:solidFill>
                  <a:srgbClr val="A7F145"/>
                </a:solidFill>
                <a:latin typeface="Verdana" pitchFamily="34" charset="0"/>
                <a:ea typeface="Verdana" pitchFamily="34" charset="0"/>
                <a:cs typeface="Verdana" pitchFamily="34" charset="0"/>
              </a:rPr>
              <a:t>Fatores</a:t>
            </a:r>
            <a:r>
              <a:rPr lang="en-US" sz="2000" dirty="0" smtClean="0">
                <a:solidFill>
                  <a:srgbClr val="A7F145"/>
                </a:solidFill>
                <a:latin typeface="Verdana" pitchFamily="34" charset="0"/>
                <a:ea typeface="Verdana" pitchFamily="34" charset="0"/>
                <a:cs typeface="Verdana" pitchFamily="34" charset="0"/>
              </a:rPr>
              <a:t> </a:t>
            </a:r>
            <a:r>
              <a:rPr lang="en-US" sz="2000" dirty="0" err="1" smtClean="0">
                <a:solidFill>
                  <a:srgbClr val="A7F145"/>
                </a:solidFill>
                <a:latin typeface="Verdana" pitchFamily="34" charset="0"/>
                <a:ea typeface="Verdana" pitchFamily="34" charset="0"/>
                <a:cs typeface="Verdana" pitchFamily="34" charset="0"/>
              </a:rPr>
              <a:t>determinantes</a:t>
            </a:r>
            <a:r>
              <a:rPr lang="en-US" sz="2000" dirty="0" smtClean="0">
                <a:solidFill>
                  <a:srgbClr val="A7F145"/>
                </a:solidFill>
                <a:latin typeface="Verdana" pitchFamily="34" charset="0"/>
                <a:ea typeface="Verdana" pitchFamily="34" charset="0"/>
                <a:cs typeface="Verdana" pitchFamily="34" charset="0"/>
              </a:rPr>
              <a:t> de </a:t>
            </a:r>
            <a:r>
              <a:rPr lang="en-US" sz="2000" dirty="0" err="1" smtClean="0">
                <a:solidFill>
                  <a:srgbClr val="A7F145"/>
                </a:solidFill>
                <a:latin typeface="Verdana" pitchFamily="34" charset="0"/>
                <a:ea typeface="Verdana" pitchFamily="34" charset="0"/>
                <a:cs typeface="Verdana" pitchFamily="34" charset="0"/>
              </a:rPr>
              <a:t>alterações</a:t>
            </a:r>
            <a:r>
              <a:rPr lang="en-US" sz="2000" dirty="0" smtClean="0">
                <a:solidFill>
                  <a:srgbClr val="A7F145"/>
                </a:solidFill>
                <a:latin typeface="Verdana" pitchFamily="34" charset="0"/>
                <a:ea typeface="Verdana" pitchFamily="34" charset="0"/>
                <a:cs typeface="Verdana" pitchFamily="34" charset="0"/>
              </a:rPr>
              <a:t> </a:t>
            </a:r>
            <a:r>
              <a:rPr lang="en-US" sz="2000" dirty="0" err="1" smtClean="0">
                <a:solidFill>
                  <a:srgbClr val="A7F145"/>
                </a:solidFill>
                <a:latin typeface="Verdana" pitchFamily="34" charset="0"/>
                <a:ea typeface="Verdana" pitchFamily="34" charset="0"/>
                <a:cs typeface="Verdana" pitchFamily="34" charset="0"/>
              </a:rPr>
              <a:t>na</a:t>
            </a:r>
            <a:r>
              <a:rPr lang="en-US" sz="2000" dirty="0" smtClean="0">
                <a:solidFill>
                  <a:srgbClr val="A7F145"/>
                </a:solidFill>
                <a:latin typeface="Verdana" pitchFamily="34" charset="0"/>
                <a:ea typeface="Verdana" pitchFamily="34" charset="0"/>
                <a:cs typeface="Verdana" pitchFamily="34" charset="0"/>
              </a:rPr>
              <a:t> </a:t>
            </a:r>
            <a:r>
              <a:rPr lang="en-US" sz="2000" dirty="0" err="1" smtClean="0">
                <a:solidFill>
                  <a:srgbClr val="A7F145"/>
                </a:solidFill>
                <a:latin typeface="Verdana" pitchFamily="34" charset="0"/>
                <a:ea typeface="Verdana" pitchFamily="34" charset="0"/>
                <a:cs typeface="Verdana" pitchFamily="34" charset="0"/>
              </a:rPr>
              <a:t>arquitetura</a:t>
            </a:r>
            <a:r>
              <a:rPr lang="en-US" sz="2000" dirty="0" smtClean="0">
                <a:solidFill>
                  <a:srgbClr val="A7F145"/>
                </a:solidFill>
                <a:latin typeface="Verdana" pitchFamily="34" charset="0"/>
                <a:ea typeface="Verdana" pitchFamily="34" charset="0"/>
                <a:cs typeface="Verdana" pitchFamily="34" charset="0"/>
              </a:rPr>
              <a:t> dos </a:t>
            </a:r>
            <a:r>
              <a:rPr lang="en-US" sz="2000" dirty="0" err="1" smtClean="0">
                <a:solidFill>
                  <a:srgbClr val="A7F145"/>
                </a:solidFill>
                <a:latin typeface="Verdana" pitchFamily="34" charset="0"/>
                <a:ea typeface="Verdana" pitchFamily="34" charset="0"/>
                <a:cs typeface="Verdana" pitchFamily="34" charset="0"/>
              </a:rPr>
              <a:t>estádios</a:t>
            </a:r>
            <a:r>
              <a:rPr lang="en-US" sz="2000" dirty="0" smtClean="0">
                <a:solidFill>
                  <a:srgbClr val="A7F145"/>
                </a:solidFill>
                <a:latin typeface="Verdana" pitchFamily="34" charset="0"/>
                <a:ea typeface="Verdana" pitchFamily="34" charset="0"/>
                <a:cs typeface="Verdana" pitchFamily="34" charset="0"/>
              </a:rPr>
              <a:t> </a:t>
            </a:r>
            <a:r>
              <a:rPr lang="en-US" sz="2000" dirty="0" err="1" smtClean="0">
                <a:solidFill>
                  <a:srgbClr val="A7F145"/>
                </a:solidFill>
                <a:latin typeface="Verdana" pitchFamily="34" charset="0"/>
                <a:ea typeface="Verdana" pitchFamily="34" charset="0"/>
                <a:cs typeface="Verdana" pitchFamily="34" charset="0"/>
              </a:rPr>
              <a:t>contemporâneos</a:t>
            </a:r>
            <a:endParaRPr lang="en-US" sz="2000" dirty="0" smtClean="0">
              <a:solidFill>
                <a:srgbClr val="A7F145"/>
              </a:solidFill>
              <a:latin typeface="Verdana" pitchFamily="34" charset="0"/>
              <a:ea typeface="Verdana" pitchFamily="34" charset="0"/>
              <a:cs typeface="Verdana" pitchFamily="34" charset="0"/>
            </a:endParaRPr>
          </a:p>
          <a:p>
            <a:pPr marL="0" indent="0">
              <a:lnSpc>
                <a:spcPct val="150000"/>
              </a:lnSpc>
              <a:buNone/>
            </a:pPr>
            <a:endParaRPr lang="en-US" sz="2000" dirty="0" smtClean="0">
              <a:solidFill>
                <a:srgbClr val="A7F145"/>
              </a:solidFill>
              <a:latin typeface="Verdana" pitchFamily="34" charset="0"/>
              <a:ea typeface="Verdana" pitchFamily="34" charset="0"/>
              <a:cs typeface="Verdana" pitchFamily="34" charset="0"/>
            </a:endParaRPr>
          </a:p>
          <a:p>
            <a:pPr marL="0" indent="0">
              <a:lnSpc>
                <a:spcPct val="150000"/>
              </a:lnSpc>
              <a:buFont typeface="Wingdings" pitchFamily="2" charset="2"/>
              <a:buChar char="§"/>
            </a:pPr>
            <a:r>
              <a:rPr lang="en-US" sz="1800" dirty="0" smtClean="0">
                <a:solidFill>
                  <a:srgbClr val="A7F145"/>
                </a:solidFill>
                <a:latin typeface="Verdana" pitchFamily="34" charset="0"/>
                <a:ea typeface="Verdana" pitchFamily="34" charset="0"/>
                <a:cs typeface="Verdana" pitchFamily="34" charset="0"/>
              </a:rPr>
              <a:t> </a:t>
            </a:r>
            <a:r>
              <a:rPr lang="en-US" sz="1800" dirty="0" err="1" smtClean="0">
                <a:solidFill>
                  <a:srgbClr val="A7F145"/>
                </a:solidFill>
                <a:latin typeface="Verdana" pitchFamily="34" charset="0"/>
                <a:ea typeface="Verdana" pitchFamily="34" charset="0"/>
                <a:cs typeface="Verdana" pitchFamily="34" charset="0"/>
              </a:rPr>
              <a:t>Profissionalização</a:t>
            </a:r>
            <a:r>
              <a:rPr lang="en-US" sz="1800" dirty="0" smtClean="0">
                <a:solidFill>
                  <a:srgbClr val="A7F145"/>
                </a:solidFill>
                <a:latin typeface="Verdana" pitchFamily="34" charset="0"/>
                <a:ea typeface="Verdana" pitchFamily="34" charset="0"/>
                <a:cs typeface="Verdana" pitchFamily="34" charset="0"/>
              </a:rPr>
              <a:t> das </a:t>
            </a:r>
            <a:r>
              <a:rPr lang="en-US" sz="1800" dirty="0" err="1" smtClean="0">
                <a:solidFill>
                  <a:srgbClr val="A7F145"/>
                </a:solidFill>
                <a:latin typeface="Verdana" pitchFamily="34" charset="0"/>
                <a:ea typeface="Verdana" pitchFamily="34" charset="0"/>
                <a:cs typeface="Verdana" pitchFamily="34" charset="0"/>
              </a:rPr>
              <a:t>operações</a:t>
            </a:r>
            <a:endParaRPr lang="en-US" sz="1800" dirty="0" smtClean="0">
              <a:solidFill>
                <a:srgbClr val="A7F145"/>
              </a:solidFill>
              <a:latin typeface="Verdana" pitchFamily="34" charset="0"/>
              <a:ea typeface="Verdana" pitchFamily="34" charset="0"/>
              <a:cs typeface="Verdana" pitchFamily="34" charset="0"/>
            </a:endParaRPr>
          </a:p>
          <a:p>
            <a:pPr marL="400050" lvl="1" indent="0">
              <a:lnSpc>
                <a:spcPct val="150000"/>
              </a:lnSpc>
              <a:buNone/>
            </a:pPr>
            <a:r>
              <a:rPr lang="en-US" sz="1800" dirty="0" smtClean="0">
                <a:solidFill>
                  <a:srgbClr val="A7F145"/>
                </a:solidFill>
                <a:latin typeface="Verdana" pitchFamily="34" charset="0"/>
                <a:ea typeface="Verdana" pitchFamily="34" charset="0"/>
                <a:cs typeface="Verdana" pitchFamily="34" charset="0"/>
              </a:rPr>
              <a:t> </a:t>
            </a:r>
          </a:p>
          <a:p>
            <a:pPr marL="400050" lvl="1" indent="0">
              <a:lnSpc>
                <a:spcPct val="150000"/>
              </a:lnSpc>
              <a:buFont typeface="Wingdings" pitchFamily="2" charset="2"/>
              <a:buChar char="§"/>
            </a:pPr>
            <a:r>
              <a:rPr lang="en-US" sz="1800" dirty="0" smtClean="0">
                <a:solidFill>
                  <a:srgbClr val="A7F145"/>
                </a:solidFill>
                <a:latin typeface="Verdana" pitchFamily="34" charset="0"/>
                <a:ea typeface="Verdana" pitchFamily="34" charset="0"/>
                <a:cs typeface="Verdana" pitchFamily="34" charset="0"/>
              </a:rPr>
              <a:t> </a:t>
            </a:r>
            <a:r>
              <a:rPr lang="en-US" sz="1800" dirty="0" err="1" smtClean="0">
                <a:solidFill>
                  <a:srgbClr val="A7F145"/>
                </a:solidFill>
                <a:latin typeface="Verdana" pitchFamily="34" charset="0"/>
                <a:ea typeface="Verdana" pitchFamily="34" charset="0"/>
                <a:cs typeface="Verdana" pitchFamily="34" charset="0"/>
              </a:rPr>
              <a:t>Maximização</a:t>
            </a:r>
            <a:r>
              <a:rPr lang="en-US" sz="1800" dirty="0" smtClean="0">
                <a:solidFill>
                  <a:srgbClr val="A7F145"/>
                </a:solidFill>
                <a:latin typeface="Verdana" pitchFamily="34" charset="0"/>
                <a:ea typeface="Verdana" pitchFamily="34" charset="0"/>
                <a:cs typeface="Verdana" pitchFamily="34" charset="0"/>
              </a:rPr>
              <a:t> </a:t>
            </a:r>
            <a:r>
              <a:rPr lang="en-US" sz="1800" dirty="0" smtClean="0">
                <a:solidFill>
                  <a:srgbClr val="A7F145"/>
                </a:solidFill>
                <a:latin typeface="Verdana" pitchFamily="34" charset="0"/>
                <a:ea typeface="Verdana" pitchFamily="34" charset="0"/>
                <a:cs typeface="Verdana" pitchFamily="34" charset="0"/>
              </a:rPr>
              <a:t>de </a:t>
            </a:r>
            <a:r>
              <a:rPr lang="en-US" sz="1800" dirty="0" err="1" smtClean="0">
                <a:solidFill>
                  <a:srgbClr val="A7F145"/>
                </a:solidFill>
                <a:latin typeface="Verdana" pitchFamily="34" charset="0"/>
                <a:ea typeface="Verdana" pitchFamily="34" charset="0"/>
                <a:cs typeface="Verdana" pitchFamily="34" charset="0"/>
              </a:rPr>
              <a:t>receitas</a:t>
            </a:r>
            <a:r>
              <a:rPr lang="en-US" sz="1800" dirty="0" smtClean="0">
                <a:solidFill>
                  <a:srgbClr val="A7F145"/>
                </a:solidFill>
                <a:latin typeface="Verdana" pitchFamily="34" charset="0"/>
                <a:ea typeface="Verdana" pitchFamily="34" charset="0"/>
                <a:cs typeface="Verdana" pitchFamily="34" charset="0"/>
              </a:rPr>
              <a:t> </a:t>
            </a:r>
          </a:p>
          <a:p>
            <a:pPr marL="400050" lvl="1" indent="0">
              <a:lnSpc>
                <a:spcPct val="150000"/>
              </a:lnSpc>
              <a:buFont typeface="Wingdings" pitchFamily="2" charset="2"/>
              <a:buChar char="§"/>
            </a:pPr>
            <a:endParaRPr lang="en-US" sz="1800" dirty="0" smtClean="0">
              <a:solidFill>
                <a:srgbClr val="A7F145"/>
              </a:solidFill>
              <a:latin typeface="Verdana" pitchFamily="34" charset="0"/>
              <a:ea typeface="Verdana" pitchFamily="34" charset="0"/>
              <a:cs typeface="Verdana" pitchFamily="34" charset="0"/>
            </a:endParaRPr>
          </a:p>
          <a:p>
            <a:pPr marL="800100" lvl="2" indent="0">
              <a:lnSpc>
                <a:spcPct val="150000"/>
              </a:lnSpc>
            </a:pPr>
            <a:r>
              <a:rPr lang="en-US" sz="1800" dirty="0" smtClean="0">
                <a:solidFill>
                  <a:srgbClr val="A7F145"/>
                </a:solidFill>
                <a:latin typeface="Verdana" pitchFamily="34" charset="0"/>
                <a:ea typeface="Verdana" pitchFamily="34" charset="0"/>
                <a:cs typeface="Verdana" pitchFamily="34" charset="0"/>
              </a:rPr>
              <a:t> </a:t>
            </a:r>
            <a:r>
              <a:rPr lang="en-US" sz="1800" dirty="0" err="1" smtClean="0">
                <a:solidFill>
                  <a:srgbClr val="A7F145"/>
                </a:solidFill>
                <a:latin typeface="Verdana" pitchFamily="34" charset="0"/>
                <a:ea typeface="Verdana" pitchFamily="34" charset="0"/>
                <a:cs typeface="Verdana" pitchFamily="34" charset="0"/>
              </a:rPr>
              <a:t>Parcerias</a:t>
            </a:r>
            <a:r>
              <a:rPr lang="en-US" sz="1800" dirty="0" smtClean="0">
                <a:solidFill>
                  <a:srgbClr val="A7F145"/>
                </a:solidFill>
                <a:latin typeface="Verdana" pitchFamily="34" charset="0"/>
                <a:ea typeface="Verdana" pitchFamily="34" charset="0"/>
                <a:cs typeface="Verdana" pitchFamily="34" charset="0"/>
              </a:rPr>
              <a:t> de </a:t>
            </a:r>
            <a:r>
              <a:rPr lang="en-US" sz="1800" dirty="0" err="1" smtClean="0">
                <a:solidFill>
                  <a:srgbClr val="A7F145"/>
                </a:solidFill>
                <a:latin typeface="Verdana" pitchFamily="34" charset="0"/>
                <a:ea typeface="Verdana" pitchFamily="34" charset="0"/>
                <a:cs typeface="Verdana" pitchFamily="34" charset="0"/>
              </a:rPr>
              <a:t>nichos</a:t>
            </a:r>
            <a:r>
              <a:rPr lang="en-US" sz="1800" dirty="0" smtClean="0">
                <a:solidFill>
                  <a:srgbClr val="A7F145"/>
                </a:solidFill>
                <a:latin typeface="Verdana" pitchFamily="34" charset="0"/>
                <a:ea typeface="Verdana" pitchFamily="34" charset="0"/>
                <a:cs typeface="Verdana" pitchFamily="34" charset="0"/>
              </a:rPr>
              <a:t> de </a:t>
            </a:r>
            <a:r>
              <a:rPr lang="en-US" sz="1800" dirty="0" err="1" smtClean="0">
                <a:solidFill>
                  <a:srgbClr val="A7F145"/>
                </a:solidFill>
                <a:latin typeface="Verdana" pitchFamily="34" charset="0"/>
                <a:ea typeface="Verdana" pitchFamily="34" charset="0"/>
                <a:cs typeface="Verdana" pitchFamily="34" charset="0"/>
              </a:rPr>
              <a:t>mercado</a:t>
            </a:r>
            <a:r>
              <a:rPr lang="en-US" sz="1800" dirty="0" smtClean="0">
                <a:solidFill>
                  <a:srgbClr val="A7F145"/>
                </a:solidFill>
                <a:latin typeface="Verdana" pitchFamily="34" charset="0"/>
                <a:ea typeface="Verdana" pitchFamily="34" charset="0"/>
                <a:cs typeface="Verdana" pitchFamily="34" charset="0"/>
              </a:rPr>
              <a:t>  - </a:t>
            </a:r>
            <a:r>
              <a:rPr lang="en-US" sz="1800" i="1" dirty="0" smtClean="0">
                <a:solidFill>
                  <a:srgbClr val="A7F145"/>
                </a:solidFill>
                <a:latin typeface="Verdana" pitchFamily="34" charset="0"/>
                <a:ea typeface="Verdana" pitchFamily="34" charset="0"/>
                <a:cs typeface="Verdana" pitchFamily="34" charset="0"/>
              </a:rPr>
              <a:t>naming rights</a:t>
            </a:r>
            <a:r>
              <a:rPr lang="en-US" sz="1800" dirty="0" smtClean="0">
                <a:solidFill>
                  <a:srgbClr val="A7F145"/>
                </a:solidFill>
                <a:latin typeface="Verdana" pitchFamily="34" charset="0"/>
                <a:ea typeface="Verdana" pitchFamily="34" charset="0"/>
                <a:cs typeface="Verdana" pitchFamily="34" charset="0"/>
              </a:rPr>
              <a:t>, </a:t>
            </a:r>
            <a:r>
              <a:rPr lang="en-US" sz="1800" dirty="0" err="1" smtClean="0">
                <a:solidFill>
                  <a:srgbClr val="A7F145"/>
                </a:solidFill>
                <a:latin typeface="Verdana" pitchFamily="34" charset="0"/>
                <a:ea typeface="Verdana" pitchFamily="34" charset="0"/>
                <a:cs typeface="Verdana" pitchFamily="34" charset="0"/>
              </a:rPr>
              <a:t>parceiros</a:t>
            </a:r>
            <a:r>
              <a:rPr lang="en-US" sz="1800" dirty="0" smtClean="0">
                <a:solidFill>
                  <a:srgbClr val="A7F145"/>
                </a:solidFill>
                <a:latin typeface="Verdana" pitchFamily="34" charset="0"/>
                <a:ea typeface="Verdana" pitchFamily="34" charset="0"/>
                <a:cs typeface="Verdana" pitchFamily="34" charset="0"/>
              </a:rPr>
              <a:t> de </a:t>
            </a:r>
            <a:r>
              <a:rPr lang="en-US" sz="1800" dirty="0" err="1" smtClean="0">
                <a:solidFill>
                  <a:srgbClr val="A7F145"/>
                </a:solidFill>
                <a:latin typeface="Verdana" pitchFamily="34" charset="0"/>
                <a:ea typeface="Verdana" pitchFamily="34" charset="0"/>
                <a:cs typeface="Verdana" pitchFamily="34" charset="0"/>
              </a:rPr>
              <a:t>segmentos</a:t>
            </a:r>
            <a:r>
              <a:rPr lang="en-US" sz="1800" dirty="0" smtClean="0">
                <a:solidFill>
                  <a:srgbClr val="A7F145"/>
                </a:solidFill>
                <a:latin typeface="Verdana" pitchFamily="34" charset="0"/>
                <a:ea typeface="Verdana" pitchFamily="34" charset="0"/>
                <a:cs typeface="Verdana" pitchFamily="34" charset="0"/>
              </a:rPr>
              <a:t>           </a:t>
            </a:r>
            <a:r>
              <a:rPr lang="en-US" sz="1800" dirty="0" err="1" smtClean="0">
                <a:solidFill>
                  <a:srgbClr val="A7F145"/>
                </a:solidFill>
                <a:latin typeface="Verdana" pitchFamily="34" charset="0"/>
                <a:ea typeface="Verdana" pitchFamily="34" charset="0"/>
                <a:cs typeface="Verdana" pitchFamily="34" charset="0"/>
              </a:rPr>
              <a:t>suítes</a:t>
            </a:r>
            <a:r>
              <a:rPr lang="en-US" sz="1800" dirty="0" smtClean="0">
                <a:solidFill>
                  <a:srgbClr val="A7F145"/>
                </a:solidFill>
                <a:latin typeface="Verdana" pitchFamily="34" charset="0"/>
                <a:ea typeface="Verdana" pitchFamily="34" charset="0"/>
                <a:cs typeface="Verdana" pitchFamily="34" charset="0"/>
              </a:rPr>
              <a:t> </a:t>
            </a:r>
            <a:r>
              <a:rPr lang="en-US" sz="1800" dirty="0" err="1" smtClean="0">
                <a:solidFill>
                  <a:srgbClr val="A7F145"/>
                </a:solidFill>
                <a:latin typeface="Verdana" pitchFamily="34" charset="0"/>
                <a:ea typeface="Verdana" pitchFamily="34" charset="0"/>
                <a:cs typeface="Verdana" pitchFamily="34" charset="0"/>
              </a:rPr>
              <a:t>corporativas</a:t>
            </a:r>
            <a:r>
              <a:rPr lang="en-US" sz="1800" dirty="0" smtClean="0">
                <a:solidFill>
                  <a:srgbClr val="A7F145"/>
                </a:solidFill>
                <a:latin typeface="Verdana" pitchFamily="34" charset="0"/>
                <a:ea typeface="Verdana" pitchFamily="34" charset="0"/>
                <a:cs typeface="Verdana" pitchFamily="34" charset="0"/>
              </a:rPr>
              <a:t> e </a:t>
            </a:r>
            <a:r>
              <a:rPr lang="en-US" sz="1800" dirty="0" err="1" smtClean="0">
                <a:solidFill>
                  <a:srgbClr val="A7F145"/>
                </a:solidFill>
                <a:latin typeface="Verdana" pitchFamily="34" charset="0"/>
                <a:ea typeface="Verdana" pitchFamily="34" charset="0"/>
                <a:cs typeface="Verdana" pitchFamily="34" charset="0"/>
              </a:rPr>
              <a:t>áreas</a:t>
            </a:r>
            <a:r>
              <a:rPr lang="en-US" sz="1800" dirty="0" smtClean="0">
                <a:solidFill>
                  <a:srgbClr val="A7F145"/>
                </a:solidFill>
                <a:latin typeface="Verdana" pitchFamily="34" charset="0"/>
                <a:ea typeface="Verdana" pitchFamily="34" charset="0"/>
                <a:cs typeface="Verdana" pitchFamily="34" charset="0"/>
              </a:rPr>
              <a:t> de </a:t>
            </a:r>
            <a:r>
              <a:rPr lang="en-US" sz="1800" dirty="0" err="1" smtClean="0">
                <a:solidFill>
                  <a:srgbClr val="A7F145"/>
                </a:solidFill>
                <a:latin typeface="Verdana" pitchFamily="34" charset="0"/>
                <a:ea typeface="Verdana" pitchFamily="34" charset="0"/>
                <a:cs typeface="Verdana" pitchFamily="34" charset="0"/>
              </a:rPr>
              <a:t>apoio</a:t>
            </a:r>
            <a:endParaRPr lang="en-US" sz="1800" dirty="0" smtClean="0">
              <a:solidFill>
                <a:srgbClr val="A7F145"/>
              </a:solidFill>
              <a:latin typeface="Verdana" pitchFamily="34" charset="0"/>
              <a:ea typeface="Verdana" pitchFamily="34" charset="0"/>
              <a:cs typeface="Verdana" pitchFamily="34" charset="0"/>
            </a:endParaRPr>
          </a:p>
          <a:p>
            <a:pPr marL="800100" lvl="2" indent="0">
              <a:lnSpc>
                <a:spcPct val="150000"/>
              </a:lnSpc>
              <a:buNone/>
            </a:pPr>
            <a:endParaRPr lang="pt-BR" sz="1800" dirty="0"/>
          </a:p>
        </p:txBody>
      </p:sp>
      <p:cxnSp>
        <p:nvCxnSpPr>
          <p:cNvPr id="6" name="Straight Arrow Connector 5"/>
          <p:cNvCxnSpPr/>
          <p:nvPr/>
        </p:nvCxnSpPr>
        <p:spPr>
          <a:xfrm>
            <a:off x="3214678" y="5286388"/>
            <a:ext cx="500066" cy="1588"/>
          </a:xfrm>
          <a:prstGeom prst="straightConnector1">
            <a:avLst/>
          </a:prstGeom>
          <a:ln w="28575">
            <a:solidFill>
              <a:srgbClr val="92D05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10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fade">
                                      <p:cBhvr>
                                        <p:cTn id="17" dur="1000"/>
                                        <p:tgtEl>
                                          <p:spTgt spid="3">
                                            <p:txEl>
                                              <p:pRg st="6" end="6"/>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BR"/>
          </a:p>
        </p:txBody>
      </p:sp>
      <p:sp>
        <p:nvSpPr>
          <p:cNvPr id="3" name="Content Placeholder 2"/>
          <p:cNvSpPr>
            <a:spLocks noGrp="1"/>
          </p:cNvSpPr>
          <p:nvPr>
            <p:ph idx="1"/>
          </p:nvPr>
        </p:nvSpPr>
        <p:spPr/>
        <p:txBody>
          <a:bodyPr/>
          <a:lstStyle/>
          <a:p>
            <a:endParaRPr lang="pt-BR"/>
          </a:p>
        </p:txBody>
      </p:sp>
      <p:pic>
        <p:nvPicPr>
          <p:cNvPr id="11266" name="Picture 2" descr="C:\Users\Anibal Coutinho\Documents\Imagens 2006\Hospitality Premium\Suite RCA Dome 1.jpg"/>
          <p:cNvPicPr>
            <a:picLocks noChangeAspect="1" noChangeArrowheads="1"/>
          </p:cNvPicPr>
          <p:nvPr/>
        </p:nvPicPr>
        <p:blipFill>
          <a:blip r:embed="rId3" cstate="print"/>
          <a:srcRect b="2174"/>
          <a:stretch>
            <a:fillRect/>
          </a:stretch>
        </p:blipFill>
        <p:spPr bwMode="auto">
          <a:xfrm>
            <a:off x="285720" y="2006130"/>
            <a:ext cx="4092963" cy="3137381"/>
          </a:xfrm>
          <a:prstGeom prst="rect">
            <a:avLst/>
          </a:prstGeom>
          <a:noFill/>
        </p:spPr>
      </p:pic>
      <p:pic>
        <p:nvPicPr>
          <p:cNvPr id="11267" name="Picture 3" descr="C:\Users\Anibal Coutinho\Documents\Imagens 2006\Hospitality Premium\Suite RCA Dome 2.jpg"/>
          <p:cNvPicPr>
            <a:picLocks noChangeAspect="1" noChangeArrowheads="1"/>
          </p:cNvPicPr>
          <p:nvPr/>
        </p:nvPicPr>
        <p:blipFill>
          <a:blip r:embed="rId4" cstate="print"/>
          <a:srcRect b="2174"/>
          <a:stretch>
            <a:fillRect/>
          </a:stretch>
        </p:blipFill>
        <p:spPr bwMode="auto">
          <a:xfrm>
            <a:off x="4765317" y="2006130"/>
            <a:ext cx="4092963" cy="3137381"/>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BR"/>
          </a:p>
        </p:txBody>
      </p:sp>
      <p:sp>
        <p:nvSpPr>
          <p:cNvPr id="3" name="Content Placeholder 2"/>
          <p:cNvSpPr>
            <a:spLocks noGrp="1"/>
          </p:cNvSpPr>
          <p:nvPr>
            <p:ph idx="1"/>
          </p:nvPr>
        </p:nvSpPr>
        <p:spPr/>
        <p:txBody>
          <a:bodyPr/>
          <a:lstStyle/>
          <a:p>
            <a:endParaRPr lang="pt-BR" dirty="0"/>
          </a:p>
        </p:txBody>
      </p:sp>
      <p:pic>
        <p:nvPicPr>
          <p:cNvPr id="16386" name="Picture 2"/>
          <p:cNvPicPr>
            <a:picLocks noChangeAspect="1" noChangeArrowheads="1"/>
          </p:cNvPicPr>
          <p:nvPr/>
        </p:nvPicPr>
        <p:blipFill>
          <a:blip r:embed="rId3" cstate="print"/>
          <a:srcRect/>
          <a:stretch>
            <a:fillRect/>
          </a:stretch>
        </p:blipFill>
        <p:spPr bwMode="auto">
          <a:xfrm>
            <a:off x="285720" y="1972458"/>
            <a:ext cx="3929090" cy="3099616"/>
          </a:xfrm>
          <a:prstGeom prst="rect">
            <a:avLst/>
          </a:prstGeom>
          <a:noFill/>
          <a:ln w="9525">
            <a:noFill/>
            <a:miter lim="800000"/>
            <a:headEnd/>
            <a:tailEnd/>
          </a:ln>
          <a:effectLst/>
        </p:spPr>
      </p:pic>
      <p:pic>
        <p:nvPicPr>
          <p:cNvPr id="16387" name="Picture 3"/>
          <p:cNvPicPr>
            <a:picLocks noChangeAspect="1" noChangeArrowheads="1"/>
          </p:cNvPicPr>
          <p:nvPr/>
        </p:nvPicPr>
        <p:blipFill>
          <a:blip r:embed="rId4" cstate="print"/>
          <a:srcRect/>
          <a:stretch>
            <a:fillRect/>
          </a:stretch>
        </p:blipFill>
        <p:spPr bwMode="auto">
          <a:xfrm>
            <a:off x="4572000" y="1972454"/>
            <a:ext cx="4250784" cy="309952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BR"/>
          </a:p>
        </p:txBody>
      </p:sp>
      <p:sp>
        <p:nvSpPr>
          <p:cNvPr id="3" name="Content Placeholder 2"/>
          <p:cNvSpPr>
            <a:spLocks noGrp="1"/>
          </p:cNvSpPr>
          <p:nvPr>
            <p:ph idx="1"/>
          </p:nvPr>
        </p:nvSpPr>
        <p:spPr/>
        <p:txBody>
          <a:bodyPr/>
          <a:lstStyle/>
          <a:p>
            <a:endParaRPr lang="pt-BR" dirty="0" smtClean="0"/>
          </a:p>
          <a:p>
            <a:endParaRPr lang="pt-BR" dirty="0"/>
          </a:p>
        </p:txBody>
      </p:sp>
      <p:pic>
        <p:nvPicPr>
          <p:cNvPr id="18434" name="Picture 2"/>
          <p:cNvPicPr>
            <a:picLocks noChangeAspect="1" noChangeArrowheads="1"/>
          </p:cNvPicPr>
          <p:nvPr/>
        </p:nvPicPr>
        <p:blipFill>
          <a:blip r:embed="rId3" cstate="print"/>
          <a:srcRect/>
          <a:stretch>
            <a:fillRect/>
          </a:stretch>
        </p:blipFill>
        <p:spPr bwMode="auto">
          <a:xfrm>
            <a:off x="4910166" y="1714488"/>
            <a:ext cx="3733800" cy="3733800"/>
          </a:xfrm>
          <a:prstGeom prst="rect">
            <a:avLst/>
          </a:prstGeom>
          <a:noFill/>
          <a:ln w="9525">
            <a:noFill/>
            <a:miter lim="800000"/>
            <a:headEnd/>
            <a:tailEnd/>
          </a:ln>
          <a:effectLst/>
        </p:spPr>
      </p:pic>
      <p:sp>
        <p:nvSpPr>
          <p:cNvPr id="18435" name="Rectangle 3"/>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pt-BR"/>
          </a:p>
        </p:txBody>
      </p:sp>
      <p:sp>
        <p:nvSpPr>
          <p:cNvPr id="18436"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pt-BR"/>
          </a:p>
        </p:txBody>
      </p:sp>
      <p:sp>
        <p:nvSpPr>
          <p:cNvPr id="18437"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pt-BR"/>
          </a:p>
        </p:txBody>
      </p:sp>
      <p:pic>
        <p:nvPicPr>
          <p:cNvPr id="8" name="Picture 7" descr="new-window-2.gif"/>
          <p:cNvPicPr>
            <a:picLocks noChangeAspect="1"/>
          </p:cNvPicPr>
          <p:nvPr/>
        </p:nvPicPr>
        <p:blipFill>
          <a:blip r:embed="rId4" cstate="print"/>
          <a:stretch>
            <a:fillRect/>
          </a:stretch>
        </p:blipFill>
        <p:spPr>
          <a:xfrm>
            <a:off x="428596" y="2571744"/>
            <a:ext cx="4286280" cy="2871808"/>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BR"/>
          </a:p>
        </p:txBody>
      </p:sp>
      <p:sp>
        <p:nvSpPr>
          <p:cNvPr id="3" name="Content Placeholder 2"/>
          <p:cNvSpPr>
            <a:spLocks noGrp="1"/>
          </p:cNvSpPr>
          <p:nvPr>
            <p:ph idx="1"/>
          </p:nvPr>
        </p:nvSpPr>
        <p:spPr>
          <a:xfrm>
            <a:off x="457200" y="1214422"/>
            <a:ext cx="8229600" cy="4911741"/>
          </a:xfrm>
        </p:spPr>
        <p:txBody>
          <a:bodyPr>
            <a:normAutofit/>
          </a:bodyPr>
          <a:lstStyle/>
          <a:p>
            <a:pPr marL="0" indent="0">
              <a:lnSpc>
                <a:spcPct val="150000"/>
              </a:lnSpc>
              <a:buNone/>
            </a:pPr>
            <a:r>
              <a:rPr lang="en-US" sz="2000" dirty="0" err="1" smtClean="0">
                <a:solidFill>
                  <a:srgbClr val="A7F145"/>
                </a:solidFill>
                <a:latin typeface="Verdana" pitchFamily="34" charset="0"/>
                <a:ea typeface="Verdana" pitchFamily="34" charset="0"/>
                <a:cs typeface="Verdana" pitchFamily="34" charset="0"/>
              </a:rPr>
              <a:t>Fatores</a:t>
            </a:r>
            <a:r>
              <a:rPr lang="en-US" sz="2000" dirty="0" smtClean="0">
                <a:solidFill>
                  <a:srgbClr val="A7F145"/>
                </a:solidFill>
                <a:latin typeface="Verdana" pitchFamily="34" charset="0"/>
                <a:ea typeface="Verdana" pitchFamily="34" charset="0"/>
                <a:cs typeface="Verdana" pitchFamily="34" charset="0"/>
              </a:rPr>
              <a:t> </a:t>
            </a:r>
            <a:r>
              <a:rPr lang="en-US" sz="2000" dirty="0" err="1" smtClean="0">
                <a:solidFill>
                  <a:srgbClr val="A7F145"/>
                </a:solidFill>
                <a:latin typeface="Verdana" pitchFamily="34" charset="0"/>
                <a:ea typeface="Verdana" pitchFamily="34" charset="0"/>
                <a:cs typeface="Verdana" pitchFamily="34" charset="0"/>
              </a:rPr>
              <a:t>determinantes</a:t>
            </a:r>
            <a:r>
              <a:rPr lang="en-US" sz="2000" dirty="0" smtClean="0">
                <a:solidFill>
                  <a:srgbClr val="A7F145"/>
                </a:solidFill>
                <a:latin typeface="Verdana" pitchFamily="34" charset="0"/>
                <a:ea typeface="Verdana" pitchFamily="34" charset="0"/>
                <a:cs typeface="Verdana" pitchFamily="34" charset="0"/>
              </a:rPr>
              <a:t> de </a:t>
            </a:r>
            <a:r>
              <a:rPr lang="en-US" sz="2000" dirty="0" err="1" smtClean="0">
                <a:solidFill>
                  <a:srgbClr val="A7F145"/>
                </a:solidFill>
                <a:latin typeface="Verdana" pitchFamily="34" charset="0"/>
                <a:ea typeface="Verdana" pitchFamily="34" charset="0"/>
                <a:cs typeface="Verdana" pitchFamily="34" charset="0"/>
              </a:rPr>
              <a:t>alterações</a:t>
            </a:r>
            <a:r>
              <a:rPr lang="en-US" sz="2000" dirty="0" smtClean="0">
                <a:solidFill>
                  <a:srgbClr val="A7F145"/>
                </a:solidFill>
                <a:latin typeface="Verdana" pitchFamily="34" charset="0"/>
                <a:ea typeface="Verdana" pitchFamily="34" charset="0"/>
                <a:cs typeface="Verdana" pitchFamily="34" charset="0"/>
              </a:rPr>
              <a:t> </a:t>
            </a:r>
            <a:r>
              <a:rPr lang="en-US" sz="2000" dirty="0" err="1" smtClean="0">
                <a:solidFill>
                  <a:srgbClr val="A7F145"/>
                </a:solidFill>
                <a:latin typeface="Verdana" pitchFamily="34" charset="0"/>
                <a:ea typeface="Verdana" pitchFamily="34" charset="0"/>
                <a:cs typeface="Verdana" pitchFamily="34" charset="0"/>
              </a:rPr>
              <a:t>na</a:t>
            </a:r>
            <a:r>
              <a:rPr lang="en-US" sz="2000" dirty="0" smtClean="0">
                <a:solidFill>
                  <a:srgbClr val="A7F145"/>
                </a:solidFill>
                <a:latin typeface="Verdana" pitchFamily="34" charset="0"/>
                <a:ea typeface="Verdana" pitchFamily="34" charset="0"/>
                <a:cs typeface="Verdana" pitchFamily="34" charset="0"/>
              </a:rPr>
              <a:t> </a:t>
            </a:r>
            <a:r>
              <a:rPr lang="en-US" sz="2000" dirty="0" err="1" smtClean="0">
                <a:solidFill>
                  <a:srgbClr val="A7F145"/>
                </a:solidFill>
                <a:latin typeface="Verdana" pitchFamily="34" charset="0"/>
                <a:ea typeface="Verdana" pitchFamily="34" charset="0"/>
                <a:cs typeface="Verdana" pitchFamily="34" charset="0"/>
              </a:rPr>
              <a:t>arquitetura</a:t>
            </a:r>
            <a:r>
              <a:rPr lang="en-US" sz="2000" dirty="0" smtClean="0">
                <a:solidFill>
                  <a:srgbClr val="A7F145"/>
                </a:solidFill>
                <a:latin typeface="Verdana" pitchFamily="34" charset="0"/>
                <a:ea typeface="Verdana" pitchFamily="34" charset="0"/>
                <a:cs typeface="Verdana" pitchFamily="34" charset="0"/>
              </a:rPr>
              <a:t> dos </a:t>
            </a:r>
            <a:r>
              <a:rPr lang="en-US" sz="2000" dirty="0" err="1" smtClean="0">
                <a:solidFill>
                  <a:srgbClr val="A7F145"/>
                </a:solidFill>
                <a:latin typeface="Verdana" pitchFamily="34" charset="0"/>
                <a:ea typeface="Verdana" pitchFamily="34" charset="0"/>
                <a:cs typeface="Verdana" pitchFamily="34" charset="0"/>
              </a:rPr>
              <a:t>estádios</a:t>
            </a:r>
            <a:r>
              <a:rPr lang="en-US" sz="2000" dirty="0" smtClean="0">
                <a:solidFill>
                  <a:srgbClr val="A7F145"/>
                </a:solidFill>
                <a:latin typeface="Verdana" pitchFamily="34" charset="0"/>
                <a:ea typeface="Verdana" pitchFamily="34" charset="0"/>
                <a:cs typeface="Verdana" pitchFamily="34" charset="0"/>
              </a:rPr>
              <a:t> </a:t>
            </a:r>
            <a:r>
              <a:rPr lang="en-US" sz="2000" dirty="0" err="1" smtClean="0">
                <a:solidFill>
                  <a:srgbClr val="A7F145"/>
                </a:solidFill>
                <a:latin typeface="Verdana" pitchFamily="34" charset="0"/>
                <a:ea typeface="Verdana" pitchFamily="34" charset="0"/>
                <a:cs typeface="Verdana" pitchFamily="34" charset="0"/>
              </a:rPr>
              <a:t>contemporâneos</a:t>
            </a:r>
            <a:endParaRPr lang="en-US" sz="2000" dirty="0" smtClean="0">
              <a:solidFill>
                <a:srgbClr val="A7F145"/>
              </a:solidFill>
              <a:latin typeface="Verdana" pitchFamily="34" charset="0"/>
              <a:ea typeface="Verdana" pitchFamily="34" charset="0"/>
              <a:cs typeface="Verdana" pitchFamily="34" charset="0"/>
            </a:endParaRPr>
          </a:p>
          <a:p>
            <a:pPr marL="0" indent="0">
              <a:lnSpc>
                <a:spcPct val="150000"/>
              </a:lnSpc>
              <a:buNone/>
            </a:pPr>
            <a:endParaRPr lang="en-US" sz="2000" dirty="0" smtClean="0">
              <a:solidFill>
                <a:srgbClr val="A7F145"/>
              </a:solidFill>
              <a:latin typeface="Verdana" pitchFamily="34" charset="0"/>
              <a:ea typeface="Verdana" pitchFamily="34" charset="0"/>
              <a:cs typeface="Verdana" pitchFamily="34" charset="0"/>
            </a:endParaRPr>
          </a:p>
          <a:p>
            <a:pPr marL="0" indent="0">
              <a:lnSpc>
                <a:spcPct val="150000"/>
              </a:lnSpc>
              <a:buFont typeface="Wingdings" pitchFamily="2" charset="2"/>
              <a:buChar char="§"/>
            </a:pPr>
            <a:r>
              <a:rPr lang="en-US" sz="1800" dirty="0" smtClean="0">
                <a:solidFill>
                  <a:srgbClr val="A7F145"/>
                </a:solidFill>
                <a:latin typeface="Verdana" pitchFamily="34" charset="0"/>
                <a:ea typeface="Verdana" pitchFamily="34" charset="0"/>
                <a:cs typeface="Verdana" pitchFamily="34" charset="0"/>
              </a:rPr>
              <a:t> </a:t>
            </a:r>
            <a:r>
              <a:rPr lang="en-US" sz="1800" dirty="0" err="1" smtClean="0">
                <a:solidFill>
                  <a:srgbClr val="A7F145"/>
                </a:solidFill>
                <a:latin typeface="Verdana" pitchFamily="34" charset="0"/>
                <a:ea typeface="Verdana" pitchFamily="34" charset="0"/>
                <a:cs typeface="Verdana" pitchFamily="34" charset="0"/>
              </a:rPr>
              <a:t>Profissionalização</a:t>
            </a:r>
            <a:r>
              <a:rPr lang="en-US" sz="1800" dirty="0" smtClean="0">
                <a:solidFill>
                  <a:srgbClr val="A7F145"/>
                </a:solidFill>
                <a:latin typeface="Verdana" pitchFamily="34" charset="0"/>
                <a:ea typeface="Verdana" pitchFamily="34" charset="0"/>
                <a:cs typeface="Verdana" pitchFamily="34" charset="0"/>
              </a:rPr>
              <a:t> das </a:t>
            </a:r>
            <a:r>
              <a:rPr lang="en-US" sz="1800" dirty="0" err="1" smtClean="0">
                <a:solidFill>
                  <a:srgbClr val="A7F145"/>
                </a:solidFill>
                <a:latin typeface="Verdana" pitchFamily="34" charset="0"/>
                <a:ea typeface="Verdana" pitchFamily="34" charset="0"/>
                <a:cs typeface="Verdana" pitchFamily="34" charset="0"/>
              </a:rPr>
              <a:t>operações</a:t>
            </a:r>
            <a:endParaRPr lang="en-US" sz="1800" dirty="0" smtClean="0">
              <a:solidFill>
                <a:srgbClr val="A7F145"/>
              </a:solidFill>
              <a:latin typeface="Verdana" pitchFamily="34" charset="0"/>
              <a:ea typeface="Verdana" pitchFamily="34" charset="0"/>
              <a:cs typeface="Verdana" pitchFamily="34" charset="0"/>
            </a:endParaRPr>
          </a:p>
          <a:p>
            <a:pPr marL="400050" lvl="1" indent="0">
              <a:lnSpc>
                <a:spcPct val="150000"/>
              </a:lnSpc>
              <a:buNone/>
            </a:pPr>
            <a:r>
              <a:rPr lang="en-US" sz="1800" dirty="0" smtClean="0">
                <a:solidFill>
                  <a:srgbClr val="A7F145"/>
                </a:solidFill>
                <a:latin typeface="Verdana" pitchFamily="34" charset="0"/>
                <a:ea typeface="Verdana" pitchFamily="34" charset="0"/>
                <a:cs typeface="Verdana" pitchFamily="34" charset="0"/>
              </a:rPr>
              <a:t> </a:t>
            </a:r>
          </a:p>
          <a:p>
            <a:pPr marL="400050" lvl="1" indent="0">
              <a:lnSpc>
                <a:spcPct val="150000"/>
              </a:lnSpc>
              <a:buFont typeface="Wingdings" pitchFamily="2" charset="2"/>
              <a:buChar char="§"/>
            </a:pPr>
            <a:r>
              <a:rPr lang="en-US" sz="1800" dirty="0" smtClean="0">
                <a:solidFill>
                  <a:srgbClr val="A7F145"/>
                </a:solidFill>
                <a:latin typeface="Verdana" pitchFamily="34" charset="0"/>
                <a:ea typeface="Verdana" pitchFamily="34" charset="0"/>
                <a:cs typeface="Verdana" pitchFamily="34" charset="0"/>
              </a:rPr>
              <a:t> </a:t>
            </a:r>
            <a:r>
              <a:rPr lang="en-US" sz="1800" dirty="0" err="1" smtClean="0">
                <a:solidFill>
                  <a:srgbClr val="A7F145"/>
                </a:solidFill>
                <a:latin typeface="Verdana" pitchFamily="34" charset="0"/>
                <a:ea typeface="Verdana" pitchFamily="34" charset="0"/>
                <a:cs typeface="Verdana" pitchFamily="34" charset="0"/>
              </a:rPr>
              <a:t>Maximização</a:t>
            </a:r>
            <a:r>
              <a:rPr lang="en-US" sz="1800" dirty="0" smtClean="0">
                <a:solidFill>
                  <a:srgbClr val="A7F145"/>
                </a:solidFill>
                <a:latin typeface="Verdana" pitchFamily="34" charset="0"/>
                <a:ea typeface="Verdana" pitchFamily="34" charset="0"/>
                <a:cs typeface="Verdana" pitchFamily="34" charset="0"/>
              </a:rPr>
              <a:t> das </a:t>
            </a:r>
            <a:r>
              <a:rPr lang="en-US" sz="1800" dirty="0" err="1" smtClean="0">
                <a:solidFill>
                  <a:srgbClr val="A7F145"/>
                </a:solidFill>
                <a:latin typeface="Verdana" pitchFamily="34" charset="0"/>
                <a:ea typeface="Verdana" pitchFamily="34" charset="0"/>
                <a:cs typeface="Verdana" pitchFamily="34" charset="0"/>
              </a:rPr>
              <a:t>receitas</a:t>
            </a:r>
            <a:r>
              <a:rPr lang="en-US" sz="1800" dirty="0" smtClean="0">
                <a:solidFill>
                  <a:srgbClr val="A7F145"/>
                </a:solidFill>
                <a:latin typeface="Verdana" pitchFamily="34" charset="0"/>
                <a:ea typeface="Verdana" pitchFamily="34" charset="0"/>
                <a:cs typeface="Verdana" pitchFamily="34" charset="0"/>
              </a:rPr>
              <a:t> </a:t>
            </a:r>
          </a:p>
          <a:p>
            <a:pPr marL="400050" lvl="1" indent="0">
              <a:lnSpc>
                <a:spcPct val="150000"/>
              </a:lnSpc>
              <a:buFont typeface="Wingdings" pitchFamily="2" charset="2"/>
              <a:buChar char="§"/>
            </a:pPr>
            <a:endParaRPr lang="en-US" sz="1800" dirty="0" smtClean="0">
              <a:solidFill>
                <a:srgbClr val="A7F145"/>
              </a:solidFill>
              <a:latin typeface="Verdana" pitchFamily="34" charset="0"/>
              <a:ea typeface="Verdana" pitchFamily="34" charset="0"/>
              <a:cs typeface="Verdana" pitchFamily="34" charset="0"/>
            </a:endParaRPr>
          </a:p>
          <a:p>
            <a:pPr marL="800100" lvl="2" indent="0">
              <a:lnSpc>
                <a:spcPct val="150000"/>
              </a:lnSpc>
            </a:pPr>
            <a:r>
              <a:rPr lang="en-US" sz="1800" dirty="0" smtClean="0">
                <a:solidFill>
                  <a:srgbClr val="A7F145"/>
                </a:solidFill>
                <a:latin typeface="Verdana" pitchFamily="34" charset="0"/>
                <a:ea typeface="Verdana" pitchFamily="34" charset="0"/>
                <a:cs typeface="Verdana" pitchFamily="34" charset="0"/>
              </a:rPr>
              <a:t> Marketing de </a:t>
            </a:r>
            <a:r>
              <a:rPr lang="en-US" sz="1800" dirty="0" err="1" smtClean="0">
                <a:solidFill>
                  <a:srgbClr val="A7F145"/>
                </a:solidFill>
                <a:latin typeface="Verdana" pitchFamily="34" charset="0"/>
                <a:ea typeface="Verdana" pitchFamily="34" charset="0"/>
                <a:cs typeface="Verdana" pitchFamily="34" charset="0"/>
              </a:rPr>
              <a:t>relacionamento</a:t>
            </a:r>
            <a:r>
              <a:rPr lang="en-US" sz="1800" dirty="0" smtClean="0">
                <a:solidFill>
                  <a:srgbClr val="A7F145"/>
                </a:solidFill>
                <a:latin typeface="Verdana" pitchFamily="34" charset="0"/>
                <a:ea typeface="Verdana" pitchFamily="34" charset="0"/>
                <a:cs typeface="Verdana" pitchFamily="34" charset="0"/>
              </a:rPr>
              <a:t> – </a:t>
            </a:r>
            <a:r>
              <a:rPr lang="en-US" sz="1800" dirty="0" err="1" smtClean="0">
                <a:solidFill>
                  <a:srgbClr val="A7F145"/>
                </a:solidFill>
                <a:latin typeface="Verdana" pitchFamily="34" charset="0"/>
                <a:ea typeface="Verdana" pitchFamily="34" charset="0"/>
                <a:cs typeface="Verdana" pitchFamily="34" charset="0"/>
              </a:rPr>
              <a:t>assentos</a:t>
            </a:r>
            <a:r>
              <a:rPr lang="en-US" sz="1800" dirty="0" smtClean="0">
                <a:solidFill>
                  <a:srgbClr val="A7F145"/>
                </a:solidFill>
                <a:latin typeface="Verdana" pitchFamily="34" charset="0"/>
                <a:ea typeface="Verdana" pitchFamily="34" charset="0"/>
                <a:cs typeface="Verdana" pitchFamily="34" charset="0"/>
              </a:rPr>
              <a:t> </a:t>
            </a:r>
            <a:r>
              <a:rPr lang="en-US" sz="1800" dirty="0" err="1" smtClean="0">
                <a:solidFill>
                  <a:srgbClr val="A7F145"/>
                </a:solidFill>
                <a:latin typeface="Verdana" pitchFamily="34" charset="0"/>
                <a:ea typeface="Verdana" pitchFamily="34" charset="0"/>
                <a:cs typeface="Verdana" pitchFamily="34" charset="0"/>
              </a:rPr>
              <a:t>vip</a:t>
            </a:r>
            <a:endParaRPr lang="en-US" sz="1800" dirty="0" smtClean="0">
              <a:solidFill>
                <a:srgbClr val="A7F145"/>
              </a:solidFill>
              <a:latin typeface="Verdana" pitchFamily="34" charset="0"/>
              <a:ea typeface="Verdana" pitchFamily="34" charset="0"/>
              <a:cs typeface="Verdana" pitchFamily="34" charset="0"/>
            </a:endParaRPr>
          </a:p>
          <a:p>
            <a:pPr marL="800100" lvl="2" indent="0">
              <a:lnSpc>
                <a:spcPct val="150000"/>
              </a:lnSpc>
              <a:buNone/>
            </a:pPr>
            <a:r>
              <a:rPr lang="en-US" sz="1800" dirty="0" smtClean="0"/>
              <a:t>           </a:t>
            </a:r>
            <a:r>
              <a:rPr lang="en-US" sz="1800" dirty="0" err="1" smtClean="0">
                <a:solidFill>
                  <a:srgbClr val="A7F145"/>
                </a:solidFill>
                <a:latin typeface="Verdana" pitchFamily="34" charset="0"/>
                <a:ea typeface="Verdana" pitchFamily="34" charset="0"/>
                <a:cs typeface="Verdana" pitchFamily="34" charset="0"/>
              </a:rPr>
              <a:t>áreas</a:t>
            </a:r>
            <a:r>
              <a:rPr lang="en-US" sz="1800" dirty="0" smtClean="0">
                <a:solidFill>
                  <a:srgbClr val="A7F145"/>
                </a:solidFill>
                <a:latin typeface="Verdana" pitchFamily="34" charset="0"/>
                <a:ea typeface="Verdana" pitchFamily="34" charset="0"/>
                <a:cs typeface="Verdana" pitchFamily="34" charset="0"/>
              </a:rPr>
              <a:t> “Club”</a:t>
            </a:r>
            <a:endParaRPr lang="en-US" sz="1800" dirty="0" smtClean="0"/>
          </a:p>
          <a:p>
            <a:pPr marL="800100" lvl="2" indent="0">
              <a:lnSpc>
                <a:spcPct val="150000"/>
              </a:lnSpc>
              <a:buNone/>
            </a:pPr>
            <a:endParaRPr lang="pt-BR" sz="1800" dirty="0"/>
          </a:p>
        </p:txBody>
      </p:sp>
      <p:cxnSp>
        <p:nvCxnSpPr>
          <p:cNvPr id="6" name="Straight Arrow Connector 5"/>
          <p:cNvCxnSpPr/>
          <p:nvPr/>
        </p:nvCxnSpPr>
        <p:spPr>
          <a:xfrm>
            <a:off x="1357290" y="5286388"/>
            <a:ext cx="500066" cy="1588"/>
          </a:xfrm>
          <a:prstGeom prst="straightConnector1">
            <a:avLst/>
          </a:prstGeom>
          <a:ln w="28575">
            <a:solidFill>
              <a:srgbClr val="92D05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1000"/>
                                        <p:tgtEl>
                                          <p:spTgt spid="3">
                                            <p:txEl>
                                              <p:pRg st="6" end="6"/>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7" end="7"/>
                                            </p:txEl>
                                          </p:spTgt>
                                        </p:tgtEl>
                                        <p:attrNameLst>
                                          <p:attrName>style.visibility</p:attrName>
                                        </p:attrNameLst>
                                      </p:cBhvr>
                                      <p:to>
                                        <p:strVal val="visible"/>
                                      </p:to>
                                    </p:set>
                                    <p:animEffect transition="in" filter="fade">
                                      <p:cBhvr>
                                        <p:cTn id="12" dur="1000"/>
                                        <p:tgtEl>
                                          <p:spTgt spid="3">
                                            <p:txEl>
                                              <p:pRg st="7" end="7"/>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BR"/>
          </a:p>
        </p:txBody>
      </p:sp>
      <p:pic>
        <p:nvPicPr>
          <p:cNvPr id="17410" name="Picture 2"/>
          <p:cNvPicPr>
            <a:picLocks noChangeAspect="1" noChangeArrowheads="1"/>
          </p:cNvPicPr>
          <p:nvPr/>
        </p:nvPicPr>
        <p:blipFill>
          <a:blip r:embed="rId3" cstate="print"/>
          <a:srcRect l="6857"/>
          <a:stretch>
            <a:fillRect/>
          </a:stretch>
        </p:blipFill>
        <p:spPr bwMode="auto">
          <a:xfrm>
            <a:off x="357159" y="642918"/>
            <a:ext cx="3929090" cy="2820267"/>
          </a:xfrm>
          <a:prstGeom prst="rect">
            <a:avLst/>
          </a:prstGeom>
          <a:noFill/>
          <a:ln w="9525">
            <a:noFill/>
            <a:miter lim="800000"/>
            <a:headEnd/>
            <a:tailEnd/>
          </a:ln>
          <a:effectLst/>
        </p:spPr>
      </p:pic>
      <p:pic>
        <p:nvPicPr>
          <p:cNvPr id="17411" name="Picture 3"/>
          <p:cNvPicPr>
            <a:picLocks noGrp="1" noChangeAspect="1" noChangeArrowheads="1"/>
          </p:cNvPicPr>
          <p:nvPr>
            <p:ph idx="1"/>
          </p:nvPr>
        </p:nvPicPr>
        <p:blipFill>
          <a:blip r:embed="rId4" cstate="print"/>
          <a:srcRect l="5445"/>
          <a:stretch>
            <a:fillRect/>
          </a:stretch>
        </p:blipFill>
        <p:spPr bwMode="auto">
          <a:xfrm>
            <a:off x="4714875" y="643359"/>
            <a:ext cx="3929091" cy="2778143"/>
          </a:xfrm>
          <a:prstGeom prst="rect">
            <a:avLst/>
          </a:prstGeom>
          <a:noFill/>
          <a:ln w="9525">
            <a:noFill/>
            <a:miter lim="800000"/>
            <a:headEnd/>
            <a:tailEnd/>
          </a:ln>
          <a:effectLst/>
        </p:spPr>
      </p:pic>
      <p:pic>
        <p:nvPicPr>
          <p:cNvPr id="17412" name="Picture 4"/>
          <p:cNvPicPr>
            <a:picLocks noChangeAspect="1" noChangeArrowheads="1"/>
          </p:cNvPicPr>
          <p:nvPr/>
        </p:nvPicPr>
        <p:blipFill>
          <a:blip r:embed="rId5" cstate="print"/>
          <a:srcRect l="5143"/>
          <a:stretch>
            <a:fillRect/>
          </a:stretch>
        </p:blipFill>
        <p:spPr bwMode="auto">
          <a:xfrm>
            <a:off x="357158" y="3899650"/>
            <a:ext cx="3929091" cy="2769299"/>
          </a:xfrm>
          <a:prstGeom prst="rect">
            <a:avLst/>
          </a:prstGeom>
          <a:noFill/>
          <a:ln w="9525">
            <a:noFill/>
            <a:miter lim="800000"/>
            <a:headEnd/>
            <a:tailEnd/>
          </a:ln>
          <a:effectLst/>
        </p:spPr>
      </p:pic>
      <p:pic>
        <p:nvPicPr>
          <p:cNvPr id="17413" name="Picture 5"/>
          <p:cNvPicPr>
            <a:picLocks noChangeAspect="1" noChangeArrowheads="1"/>
          </p:cNvPicPr>
          <p:nvPr/>
        </p:nvPicPr>
        <p:blipFill>
          <a:blip r:embed="rId6" cstate="print"/>
          <a:srcRect/>
          <a:stretch>
            <a:fillRect/>
          </a:stretch>
        </p:blipFill>
        <p:spPr bwMode="auto">
          <a:xfrm>
            <a:off x="4714875" y="3545322"/>
            <a:ext cx="3929091" cy="312362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BR"/>
          </a:p>
        </p:txBody>
      </p:sp>
      <p:sp>
        <p:nvSpPr>
          <p:cNvPr id="3" name="Content Placeholder 2"/>
          <p:cNvSpPr>
            <a:spLocks noGrp="1"/>
          </p:cNvSpPr>
          <p:nvPr>
            <p:ph idx="1"/>
          </p:nvPr>
        </p:nvSpPr>
        <p:spPr/>
        <p:txBody>
          <a:bodyPr/>
          <a:lstStyle/>
          <a:p>
            <a:endParaRPr lang="pt-BR"/>
          </a:p>
        </p:txBody>
      </p:sp>
      <p:pic>
        <p:nvPicPr>
          <p:cNvPr id="12290" name="Picture 2"/>
          <p:cNvPicPr>
            <a:picLocks noChangeAspect="1" noChangeArrowheads="1"/>
          </p:cNvPicPr>
          <p:nvPr/>
        </p:nvPicPr>
        <p:blipFill>
          <a:blip r:embed="rId3" cstate="print"/>
          <a:srcRect/>
          <a:stretch>
            <a:fillRect/>
          </a:stretch>
        </p:blipFill>
        <p:spPr bwMode="auto">
          <a:xfrm>
            <a:off x="714348" y="946529"/>
            <a:ext cx="7715304" cy="519711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BR"/>
          </a:p>
        </p:txBody>
      </p:sp>
      <p:sp>
        <p:nvSpPr>
          <p:cNvPr id="3" name="Content Placeholder 2"/>
          <p:cNvSpPr>
            <a:spLocks noGrp="1"/>
          </p:cNvSpPr>
          <p:nvPr>
            <p:ph idx="1"/>
          </p:nvPr>
        </p:nvSpPr>
        <p:spPr>
          <a:xfrm>
            <a:off x="457200" y="1214422"/>
            <a:ext cx="8229600" cy="4911741"/>
          </a:xfrm>
        </p:spPr>
        <p:txBody>
          <a:bodyPr>
            <a:normAutofit/>
          </a:bodyPr>
          <a:lstStyle/>
          <a:p>
            <a:pPr marL="0" indent="0">
              <a:lnSpc>
                <a:spcPct val="150000"/>
              </a:lnSpc>
              <a:buNone/>
            </a:pPr>
            <a:r>
              <a:rPr lang="en-US" sz="2000" dirty="0" err="1" smtClean="0">
                <a:solidFill>
                  <a:srgbClr val="A7F145"/>
                </a:solidFill>
                <a:latin typeface="Verdana" pitchFamily="34" charset="0"/>
                <a:ea typeface="Verdana" pitchFamily="34" charset="0"/>
                <a:cs typeface="Verdana" pitchFamily="34" charset="0"/>
              </a:rPr>
              <a:t>Fatores</a:t>
            </a:r>
            <a:r>
              <a:rPr lang="en-US" sz="2000" dirty="0" smtClean="0">
                <a:solidFill>
                  <a:srgbClr val="A7F145"/>
                </a:solidFill>
                <a:latin typeface="Verdana" pitchFamily="34" charset="0"/>
                <a:ea typeface="Verdana" pitchFamily="34" charset="0"/>
                <a:cs typeface="Verdana" pitchFamily="34" charset="0"/>
              </a:rPr>
              <a:t> </a:t>
            </a:r>
            <a:r>
              <a:rPr lang="en-US" sz="2000" dirty="0" err="1" smtClean="0">
                <a:solidFill>
                  <a:srgbClr val="A7F145"/>
                </a:solidFill>
                <a:latin typeface="Verdana" pitchFamily="34" charset="0"/>
                <a:ea typeface="Verdana" pitchFamily="34" charset="0"/>
                <a:cs typeface="Verdana" pitchFamily="34" charset="0"/>
              </a:rPr>
              <a:t>determinantes</a:t>
            </a:r>
            <a:r>
              <a:rPr lang="en-US" sz="2000" dirty="0" smtClean="0">
                <a:solidFill>
                  <a:srgbClr val="A7F145"/>
                </a:solidFill>
                <a:latin typeface="Verdana" pitchFamily="34" charset="0"/>
                <a:ea typeface="Verdana" pitchFamily="34" charset="0"/>
                <a:cs typeface="Verdana" pitchFamily="34" charset="0"/>
              </a:rPr>
              <a:t> de </a:t>
            </a:r>
            <a:r>
              <a:rPr lang="en-US" sz="2000" dirty="0" err="1" smtClean="0">
                <a:solidFill>
                  <a:srgbClr val="A7F145"/>
                </a:solidFill>
                <a:latin typeface="Verdana" pitchFamily="34" charset="0"/>
                <a:ea typeface="Verdana" pitchFamily="34" charset="0"/>
                <a:cs typeface="Verdana" pitchFamily="34" charset="0"/>
              </a:rPr>
              <a:t>alterações</a:t>
            </a:r>
            <a:r>
              <a:rPr lang="en-US" sz="2000" dirty="0" smtClean="0">
                <a:solidFill>
                  <a:srgbClr val="A7F145"/>
                </a:solidFill>
                <a:latin typeface="Verdana" pitchFamily="34" charset="0"/>
                <a:ea typeface="Verdana" pitchFamily="34" charset="0"/>
                <a:cs typeface="Verdana" pitchFamily="34" charset="0"/>
              </a:rPr>
              <a:t> </a:t>
            </a:r>
            <a:r>
              <a:rPr lang="en-US" sz="2000" dirty="0" err="1" smtClean="0">
                <a:solidFill>
                  <a:srgbClr val="A7F145"/>
                </a:solidFill>
                <a:latin typeface="Verdana" pitchFamily="34" charset="0"/>
                <a:ea typeface="Verdana" pitchFamily="34" charset="0"/>
                <a:cs typeface="Verdana" pitchFamily="34" charset="0"/>
              </a:rPr>
              <a:t>na</a:t>
            </a:r>
            <a:r>
              <a:rPr lang="en-US" sz="2000" dirty="0" smtClean="0">
                <a:solidFill>
                  <a:srgbClr val="A7F145"/>
                </a:solidFill>
                <a:latin typeface="Verdana" pitchFamily="34" charset="0"/>
                <a:ea typeface="Verdana" pitchFamily="34" charset="0"/>
                <a:cs typeface="Verdana" pitchFamily="34" charset="0"/>
              </a:rPr>
              <a:t> </a:t>
            </a:r>
            <a:r>
              <a:rPr lang="en-US" sz="2000" dirty="0" err="1" smtClean="0">
                <a:solidFill>
                  <a:srgbClr val="A7F145"/>
                </a:solidFill>
                <a:latin typeface="Verdana" pitchFamily="34" charset="0"/>
                <a:ea typeface="Verdana" pitchFamily="34" charset="0"/>
                <a:cs typeface="Verdana" pitchFamily="34" charset="0"/>
              </a:rPr>
              <a:t>arquitetura</a:t>
            </a:r>
            <a:r>
              <a:rPr lang="en-US" sz="2000" dirty="0" smtClean="0">
                <a:solidFill>
                  <a:srgbClr val="A7F145"/>
                </a:solidFill>
                <a:latin typeface="Verdana" pitchFamily="34" charset="0"/>
                <a:ea typeface="Verdana" pitchFamily="34" charset="0"/>
                <a:cs typeface="Verdana" pitchFamily="34" charset="0"/>
              </a:rPr>
              <a:t> dos </a:t>
            </a:r>
            <a:r>
              <a:rPr lang="en-US" sz="2000" dirty="0" err="1" smtClean="0">
                <a:solidFill>
                  <a:srgbClr val="A7F145"/>
                </a:solidFill>
                <a:latin typeface="Verdana" pitchFamily="34" charset="0"/>
                <a:ea typeface="Verdana" pitchFamily="34" charset="0"/>
                <a:cs typeface="Verdana" pitchFamily="34" charset="0"/>
              </a:rPr>
              <a:t>estádios</a:t>
            </a:r>
            <a:r>
              <a:rPr lang="en-US" sz="2000" dirty="0" smtClean="0">
                <a:solidFill>
                  <a:srgbClr val="A7F145"/>
                </a:solidFill>
                <a:latin typeface="Verdana" pitchFamily="34" charset="0"/>
                <a:ea typeface="Verdana" pitchFamily="34" charset="0"/>
                <a:cs typeface="Verdana" pitchFamily="34" charset="0"/>
              </a:rPr>
              <a:t> </a:t>
            </a:r>
            <a:r>
              <a:rPr lang="en-US" sz="2000" dirty="0" err="1" smtClean="0">
                <a:solidFill>
                  <a:srgbClr val="A7F145"/>
                </a:solidFill>
                <a:latin typeface="Verdana" pitchFamily="34" charset="0"/>
                <a:ea typeface="Verdana" pitchFamily="34" charset="0"/>
                <a:cs typeface="Verdana" pitchFamily="34" charset="0"/>
              </a:rPr>
              <a:t>contemporâneos</a:t>
            </a:r>
            <a:endParaRPr lang="en-US" sz="2000" dirty="0" smtClean="0">
              <a:solidFill>
                <a:srgbClr val="A7F145"/>
              </a:solidFill>
              <a:latin typeface="Verdana" pitchFamily="34" charset="0"/>
              <a:ea typeface="Verdana" pitchFamily="34" charset="0"/>
              <a:cs typeface="Verdana" pitchFamily="34" charset="0"/>
            </a:endParaRPr>
          </a:p>
          <a:p>
            <a:pPr marL="0" indent="0">
              <a:lnSpc>
                <a:spcPct val="150000"/>
              </a:lnSpc>
              <a:buNone/>
            </a:pPr>
            <a:endParaRPr lang="en-US" sz="2000" dirty="0" smtClean="0">
              <a:solidFill>
                <a:srgbClr val="A7F145"/>
              </a:solidFill>
              <a:latin typeface="Verdana" pitchFamily="34" charset="0"/>
              <a:ea typeface="Verdana" pitchFamily="34" charset="0"/>
              <a:cs typeface="Verdana" pitchFamily="34" charset="0"/>
            </a:endParaRPr>
          </a:p>
          <a:p>
            <a:pPr marL="0" indent="0">
              <a:lnSpc>
                <a:spcPct val="150000"/>
              </a:lnSpc>
              <a:buFont typeface="Wingdings" pitchFamily="2" charset="2"/>
              <a:buChar char="§"/>
            </a:pPr>
            <a:r>
              <a:rPr lang="en-US" sz="1800" dirty="0" smtClean="0">
                <a:solidFill>
                  <a:srgbClr val="A7F145"/>
                </a:solidFill>
                <a:latin typeface="Verdana" pitchFamily="34" charset="0"/>
                <a:ea typeface="Verdana" pitchFamily="34" charset="0"/>
                <a:cs typeface="Verdana" pitchFamily="34" charset="0"/>
              </a:rPr>
              <a:t> </a:t>
            </a:r>
            <a:r>
              <a:rPr lang="en-US" sz="1800" dirty="0" err="1" smtClean="0">
                <a:solidFill>
                  <a:srgbClr val="A7F145"/>
                </a:solidFill>
                <a:latin typeface="Verdana" pitchFamily="34" charset="0"/>
                <a:ea typeface="Verdana" pitchFamily="34" charset="0"/>
                <a:cs typeface="Verdana" pitchFamily="34" charset="0"/>
              </a:rPr>
              <a:t>Profissionalização</a:t>
            </a:r>
            <a:r>
              <a:rPr lang="en-US" sz="1800" dirty="0" smtClean="0">
                <a:solidFill>
                  <a:srgbClr val="A7F145"/>
                </a:solidFill>
                <a:latin typeface="Verdana" pitchFamily="34" charset="0"/>
                <a:ea typeface="Verdana" pitchFamily="34" charset="0"/>
                <a:cs typeface="Verdana" pitchFamily="34" charset="0"/>
              </a:rPr>
              <a:t> das </a:t>
            </a:r>
            <a:r>
              <a:rPr lang="en-US" sz="1800" dirty="0" err="1" smtClean="0">
                <a:solidFill>
                  <a:srgbClr val="A7F145"/>
                </a:solidFill>
                <a:latin typeface="Verdana" pitchFamily="34" charset="0"/>
                <a:ea typeface="Verdana" pitchFamily="34" charset="0"/>
                <a:cs typeface="Verdana" pitchFamily="34" charset="0"/>
              </a:rPr>
              <a:t>operações</a:t>
            </a:r>
            <a:endParaRPr lang="en-US" sz="1800" dirty="0" smtClean="0">
              <a:solidFill>
                <a:srgbClr val="A7F145"/>
              </a:solidFill>
              <a:latin typeface="Verdana" pitchFamily="34" charset="0"/>
              <a:ea typeface="Verdana" pitchFamily="34" charset="0"/>
              <a:cs typeface="Verdana" pitchFamily="34" charset="0"/>
            </a:endParaRPr>
          </a:p>
          <a:p>
            <a:pPr marL="400050" lvl="1" indent="0">
              <a:lnSpc>
                <a:spcPct val="150000"/>
              </a:lnSpc>
              <a:buNone/>
            </a:pPr>
            <a:r>
              <a:rPr lang="en-US" sz="1800" dirty="0" smtClean="0">
                <a:solidFill>
                  <a:srgbClr val="A7F145"/>
                </a:solidFill>
                <a:latin typeface="Verdana" pitchFamily="34" charset="0"/>
                <a:ea typeface="Verdana" pitchFamily="34" charset="0"/>
                <a:cs typeface="Verdana" pitchFamily="34" charset="0"/>
              </a:rPr>
              <a:t> </a:t>
            </a:r>
          </a:p>
          <a:p>
            <a:pPr marL="400050" lvl="1" indent="0">
              <a:lnSpc>
                <a:spcPct val="150000"/>
              </a:lnSpc>
              <a:buFont typeface="Wingdings" pitchFamily="2" charset="2"/>
              <a:buChar char="§"/>
            </a:pPr>
            <a:r>
              <a:rPr lang="en-US" sz="1800" dirty="0" smtClean="0">
                <a:solidFill>
                  <a:srgbClr val="A7F145"/>
                </a:solidFill>
                <a:latin typeface="Verdana" pitchFamily="34" charset="0"/>
                <a:ea typeface="Verdana" pitchFamily="34" charset="0"/>
                <a:cs typeface="Verdana" pitchFamily="34" charset="0"/>
              </a:rPr>
              <a:t> </a:t>
            </a:r>
            <a:r>
              <a:rPr lang="en-US" sz="1800" dirty="0" err="1" smtClean="0">
                <a:solidFill>
                  <a:srgbClr val="A7F145"/>
                </a:solidFill>
                <a:latin typeface="Verdana" pitchFamily="34" charset="0"/>
                <a:ea typeface="Verdana" pitchFamily="34" charset="0"/>
                <a:cs typeface="Verdana" pitchFamily="34" charset="0"/>
              </a:rPr>
              <a:t>Maximização</a:t>
            </a:r>
            <a:r>
              <a:rPr lang="en-US" sz="1800" dirty="0" smtClean="0">
                <a:solidFill>
                  <a:srgbClr val="A7F145"/>
                </a:solidFill>
                <a:latin typeface="Verdana" pitchFamily="34" charset="0"/>
                <a:ea typeface="Verdana" pitchFamily="34" charset="0"/>
                <a:cs typeface="Verdana" pitchFamily="34" charset="0"/>
              </a:rPr>
              <a:t> das </a:t>
            </a:r>
            <a:r>
              <a:rPr lang="en-US" sz="1800" dirty="0" err="1" smtClean="0">
                <a:solidFill>
                  <a:srgbClr val="A7F145"/>
                </a:solidFill>
                <a:latin typeface="Verdana" pitchFamily="34" charset="0"/>
                <a:ea typeface="Verdana" pitchFamily="34" charset="0"/>
                <a:cs typeface="Verdana" pitchFamily="34" charset="0"/>
              </a:rPr>
              <a:t>receitas</a:t>
            </a:r>
            <a:r>
              <a:rPr lang="en-US" sz="1800" dirty="0" smtClean="0">
                <a:solidFill>
                  <a:srgbClr val="A7F145"/>
                </a:solidFill>
                <a:latin typeface="Verdana" pitchFamily="34" charset="0"/>
                <a:ea typeface="Verdana" pitchFamily="34" charset="0"/>
                <a:cs typeface="Verdana" pitchFamily="34" charset="0"/>
              </a:rPr>
              <a:t> </a:t>
            </a:r>
          </a:p>
          <a:p>
            <a:pPr marL="400050" lvl="1" indent="0">
              <a:lnSpc>
                <a:spcPct val="150000"/>
              </a:lnSpc>
              <a:buFont typeface="Wingdings" pitchFamily="2" charset="2"/>
              <a:buChar char="§"/>
            </a:pPr>
            <a:endParaRPr lang="en-US" sz="1800" dirty="0" smtClean="0">
              <a:solidFill>
                <a:srgbClr val="A7F145"/>
              </a:solidFill>
              <a:latin typeface="Verdana" pitchFamily="34" charset="0"/>
              <a:ea typeface="Verdana" pitchFamily="34" charset="0"/>
              <a:cs typeface="Verdana" pitchFamily="34" charset="0"/>
            </a:endParaRPr>
          </a:p>
          <a:p>
            <a:pPr marL="800100" lvl="2" indent="0">
              <a:lnSpc>
                <a:spcPct val="150000"/>
              </a:lnSpc>
            </a:pPr>
            <a:r>
              <a:rPr lang="en-US" sz="1800" dirty="0" smtClean="0">
                <a:solidFill>
                  <a:srgbClr val="A7F145"/>
                </a:solidFill>
                <a:latin typeface="Verdana" pitchFamily="34" charset="0"/>
                <a:ea typeface="Verdana" pitchFamily="34" charset="0"/>
                <a:cs typeface="Verdana" pitchFamily="34" charset="0"/>
              </a:rPr>
              <a:t> </a:t>
            </a:r>
            <a:r>
              <a:rPr lang="en-US" sz="1800" dirty="0" err="1" smtClean="0">
                <a:solidFill>
                  <a:srgbClr val="A7F145"/>
                </a:solidFill>
                <a:latin typeface="Verdana" pitchFamily="34" charset="0"/>
                <a:ea typeface="Verdana" pitchFamily="34" charset="0"/>
                <a:cs typeface="Verdana" pitchFamily="34" charset="0"/>
              </a:rPr>
              <a:t>Aumento</a:t>
            </a:r>
            <a:r>
              <a:rPr lang="en-US" sz="1800" dirty="0" smtClean="0">
                <a:solidFill>
                  <a:srgbClr val="A7F145"/>
                </a:solidFill>
                <a:latin typeface="Verdana" pitchFamily="34" charset="0"/>
                <a:ea typeface="Verdana" pitchFamily="34" charset="0"/>
                <a:cs typeface="Verdana" pitchFamily="34" charset="0"/>
              </a:rPr>
              <a:t> das </a:t>
            </a:r>
            <a:r>
              <a:rPr lang="en-US" sz="1800" dirty="0" err="1" smtClean="0">
                <a:solidFill>
                  <a:srgbClr val="A7F145"/>
                </a:solidFill>
                <a:latin typeface="Verdana" pitchFamily="34" charset="0"/>
                <a:ea typeface="Verdana" pitchFamily="34" charset="0"/>
                <a:cs typeface="Verdana" pitchFamily="34" charset="0"/>
              </a:rPr>
              <a:t>receitas</a:t>
            </a:r>
            <a:r>
              <a:rPr lang="en-US" sz="1800" dirty="0" smtClean="0">
                <a:solidFill>
                  <a:srgbClr val="A7F145"/>
                </a:solidFill>
                <a:latin typeface="Verdana" pitchFamily="34" charset="0"/>
                <a:ea typeface="Verdana" pitchFamily="34" charset="0"/>
                <a:cs typeface="Verdana" pitchFamily="34" charset="0"/>
              </a:rPr>
              <a:t> de “</a:t>
            </a:r>
            <a:r>
              <a:rPr lang="en-US" sz="1800" dirty="0" err="1" smtClean="0">
                <a:solidFill>
                  <a:srgbClr val="A7F145"/>
                </a:solidFill>
                <a:latin typeface="Verdana" pitchFamily="34" charset="0"/>
                <a:ea typeface="Verdana" pitchFamily="34" charset="0"/>
                <a:cs typeface="Verdana" pitchFamily="34" charset="0"/>
              </a:rPr>
              <a:t>dia</a:t>
            </a:r>
            <a:r>
              <a:rPr lang="en-US" sz="1800" dirty="0" smtClean="0">
                <a:solidFill>
                  <a:srgbClr val="A7F145"/>
                </a:solidFill>
                <a:latin typeface="Verdana" pitchFamily="34" charset="0"/>
                <a:ea typeface="Verdana" pitchFamily="34" charset="0"/>
                <a:cs typeface="Verdana" pitchFamily="34" charset="0"/>
              </a:rPr>
              <a:t> de </a:t>
            </a:r>
            <a:r>
              <a:rPr lang="en-US" sz="1800" dirty="0" err="1" smtClean="0">
                <a:solidFill>
                  <a:srgbClr val="A7F145"/>
                </a:solidFill>
                <a:latin typeface="Verdana" pitchFamily="34" charset="0"/>
                <a:ea typeface="Verdana" pitchFamily="34" charset="0"/>
                <a:cs typeface="Verdana" pitchFamily="34" charset="0"/>
              </a:rPr>
              <a:t>jogo</a:t>
            </a:r>
            <a:r>
              <a:rPr lang="en-US" sz="1800" dirty="0" smtClean="0">
                <a:solidFill>
                  <a:srgbClr val="A7F145"/>
                </a:solidFill>
                <a:latin typeface="Verdana" pitchFamily="34" charset="0"/>
                <a:ea typeface="Verdana" pitchFamily="34" charset="0"/>
                <a:cs typeface="Verdana" pitchFamily="34" charset="0"/>
              </a:rPr>
              <a:t>” – </a:t>
            </a:r>
            <a:r>
              <a:rPr lang="en-US" sz="1800" dirty="0" err="1" smtClean="0">
                <a:solidFill>
                  <a:srgbClr val="A7F145"/>
                </a:solidFill>
                <a:latin typeface="Verdana" pitchFamily="34" charset="0"/>
                <a:ea typeface="Verdana" pitchFamily="34" charset="0"/>
                <a:cs typeface="Verdana" pitchFamily="34" charset="0"/>
              </a:rPr>
              <a:t>alimentação</a:t>
            </a:r>
            <a:r>
              <a:rPr lang="en-US" sz="1800" dirty="0" smtClean="0">
                <a:solidFill>
                  <a:srgbClr val="A7F145"/>
                </a:solidFill>
                <a:latin typeface="Verdana" pitchFamily="34" charset="0"/>
                <a:ea typeface="Verdana" pitchFamily="34" charset="0"/>
                <a:cs typeface="Verdana" pitchFamily="34" charset="0"/>
              </a:rPr>
              <a:t>, </a:t>
            </a:r>
            <a:r>
              <a:rPr lang="en-US" sz="1800" dirty="0" err="1" smtClean="0">
                <a:solidFill>
                  <a:srgbClr val="A7F145"/>
                </a:solidFill>
                <a:latin typeface="Verdana" pitchFamily="34" charset="0"/>
                <a:ea typeface="Verdana" pitchFamily="34" charset="0"/>
                <a:cs typeface="Verdana" pitchFamily="34" charset="0"/>
              </a:rPr>
              <a:t>consumo</a:t>
            </a:r>
            <a:r>
              <a:rPr lang="en-US" sz="1800" dirty="0" smtClean="0">
                <a:solidFill>
                  <a:srgbClr val="A7F145"/>
                </a:solidFill>
                <a:latin typeface="Verdana" pitchFamily="34" charset="0"/>
                <a:ea typeface="Verdana" pitchFamily="34" charset="0"/>
                <a:cs typeface="Verdana" pitchFamily="34" charset="0"/>
              </a:rPr>
              <a:t> de </a:t>
            </a:r>
            <a:r>
              <a:rPr lang="en-US" sz="1800" dirty="0" err="1" smtClean="0">
                <a:solidFill>
                  <a:srgbClr val="A7F145"/>
                </a:solidFill>
                <a:latin typeface="Verdana" pitchFamily="34" charset="0"/>
                <a:ea typeface="Verdana" pitchFamily="34" charset="0"/>
                <a:cs typeface="Verdana" pitchFamily="34" charset="0"/>
              </a:rPr>
              <a:t>ítens</a:t>
            </a:r>
            <a:r>
              <a:rPr lang="en-US" sz="1800" dirty="0" smtClean="0">
                <a:solidFill>
                  <a:srgbClr val="A7F145"/>
                </a:solidFill>
                <a:latin typeface="Verdana" pitchFamily="34" charset="0"/>
                <a:ea typeface="Verdana" pitchFamily="34" charset="0"/>
                <a:cs typeface="Verdana" pitchFamily="34" charset="0"/>
              </a:rPr>
              <a:t> </a:t>
            </a:r>
            <a:r>
              <a:rPr lang="en-US" sz="1800" dirty="0" err="1" smtClean="0">
                <a:solidFill>
                  <a:srgbClr val="A7F145"/>
                </a:solidFill>
                <a:latin typeface="Verdana" pitchFamily="34" charset="0"/>
                <a:ea typeface="Verdana" pitchFamily="34" charset="0"/>
                <a:cs typeface="Verdana" pitchFamily="34" charset="0"/>
              </a:rPr>
              <a:t>relativos</a:t>
            </a:r>
            <a:r>
              <a:rPr lang="en-US" sz="1800" dirty="0" smtClean="0">
                <a:solidFill>
                  <a:srgbClr val="A7F145"/>
                </a:solidFill>
                <a:latin typeface="Verdana" pitchFamily="34" charset="0"/>
                <a:ea typeface="Verdana" pitchFamily="34" charset="0"/>
                <a:cs typeface="Verdana" pitchFamily="34" charset="0"/>
              </a:rPr>
              <a:t> </a:t>
            </a:r>
            <a:r>
              <a:rPr lang="en-US" sz="1800" dirty="0" err="1" smtClean="0">
                <a:solidFill>
                  <a:srgbClr val="A7F145"/>
                </a:solidFill>
                <a:latin typeface="Verdana" pitchFamily="34" charset="0"/>
                <a:ea typeface="Verdana" pitchFamily="34" charset="0"/>
                <a:cs typeface="Verdana" pitchFamily="34" charset="0"/>
              </a:rPr>
              <a:t>ao</a:t>
            </a:r>
            <a:r>
              <a:rPr lang="en-US" sz="1800" dirty="0" smtClean="0">
                <a:solidFill>
                  <a:srgbClr val="A7F145"/>
                </a:solidFill>
                <a:latin typeface="Verdana" pitchFamily="34" charset="0"/>
                <a:ea typeface="Verdana" pitchFamily="34" charset="0"/>
                <a:cs typeface="Verdana" pitchFamily="34" charset="0"/>
              </a:rPr>
              <a:t> </a:t>
            </a:r>
            <a:r>
              <a:rPr lang="en-US" sz="1800" dirty="0" err="1" smtClean="0">
                <a:solidFill>
                  <a:srgbClr val="A7F145"/>
                </a:solidFill>
                <a:latin typeface="Verdana" pitchFamily="34" charset="0"/>
                <a:ea typeface="Verdana" pitchFamily="34" charset="0"/>
                <a:cs typeface="Verdana" pitchFamily="34" charset="0"/>
              </a:rPr>
              <a:t>estádio</a:t>
            </a:r>
            <a:r>
              <a:rPr lang="en-US" sz="1800" dirty="0" smtClean="0">
                <a:solidFill>
                  <a:srgbClr val="A7F145"/>
                </a:solidFill>
                <a:latin typeface="Verdana" pitchFamily="34" charset="0"/>
                <a:ea typeface="Verdana" pitchFamily="34" charset="0"/>
                <a:cs typeface="Verdana" pitchFamily="34" charset="0"/>
              </a:rPr>
              <a:t> e </a:t>
            </a:r>
            <a:r>
              <a:rPr lang="en-US" sz="1800" dirty="0" err="1" smtClean="0">
                <a:solidFill>
                  <a:srgbClr val="A7F145"/>
                </a:solidFill>
                <a:latin typeface="Verdana" pitchFamily="34" charset="0"/>
                <a:ea typeface="Verdana" pitchFamily="34" charset="0"/>
                <a:cs typeface="Verdana" pitchFamily="34" charset="0"/>
              </a:rPr>
              <a:t>ao</a:t>
            </a:r>
            <a:r>
              <a:rPr lang="en-US" sz="1800" dirty="0" smtClean="0">
                <a:solidFill>
                  <a:srgbClr val="A7F145"/>
                </a:solidFill>
                <a:latin typeface="Verdana" pitchFamily="34" charset="0"/>
                <a:ea typeface="Verdana" pitchFamily="34" charset="0"/>
                <a:cs typeface="Verdana" pitchFamily="34" charset="0"/>
              </a:rPr>
              <a:t> time, </a:t>
            </a:r>
            <a:r>
              <a:rPr lang="en-US" sz="1800" dirty="0" err="1" smtClean="0">
                <a:solidFill>
                  <a:srgbClr val="A7F145"/>
                </a:solidFill>
                <a:latin typeface="Verdana" pitchFamily="34" charset="0"/>
                <a:ea typeface="Verdana" pitchFamily="34" charset="0"/>
                <a:cs typeface="Verdana" pitchFamily="34" charset="0"/>
              </a:rPr>
              <a:t>estacionamento</a:t>
            </a:r>
            <a:r>
              <a:rPr lang="en-US" sz="1800" dirty="0" smtClean="0">
                <a:solidFill>
                  <a:srgbClr val="A7F145"/>
                </a:solidFill>
                <a:latin typeface="Verdana" pitchFamily="34" charset="0"/>
                <a:ea typeface="Verdana" pitchFamily="34" charset="0"/>
                <a:cs typeface="Verdana" pitchFamily="34" charset="0"/>
              </a:rPr>
              <a:t> </a:t>
            </a:r>
            <a:r>
              <a:rPr lang="en-US" sz="1800" dirty="0" err="1" smtClean="0">
                <a:solidFill>
                  <a:srgbClr val="A7F145"/>
                </a:solidFill>
                <a:latin typeface="Verdana" pitchFamily="34" charset="0"/>
                <a:ea typeface="Verdana" pitchFamily="34" charset="0"/>
                <a:cs typeface="Verdana" pitchFamily="34" charset="0"/>
              </a:rPr>
              <a:t>progressivo</a:t>
            </a:r>
            <a:r>
              <a:rPr lang="en-US" sz="1800" dirty="0" smtClean="0">
                <a:solidFill>
                  <a:srgbClr val="A7F145"/>
                </a:solidFill>
                <a:latin typeface="Verdana" pitchFamily="34" charset="0"/>
                <a:ea typeface="Verdana" pitchFamily="34" charset="0"/>
                <a:cs typeface="Verdana" pitchFamily="34" charset="0"/>
              </a:rPr>
              <a:t>, etc. </a:t>
            </a:r>
            <a:endParaRPr lang="en-US" sz="1800" dirty="0" smtClean="0"/>
          </a:p>
          <a:p>
            <a:pPr marL="800100" lvl="2" indent="0">
              <a:lnSpc>
                <a:spcPct val="150000"/>
              </a:lnSpc>
              <a:buNone/>
            </a:pPr>
            <a:endParaRPr lang="pt-BR" sz="18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BR" dirty="0"/>
          </a:p>
        </p:txBody>
      </p:sp>
      <p:sp>
        <p:nvSpPr>
          <p:cNvPr id="3" name="Content Placeholder 2"/>
          <p:cNvSpPr>
            <a:spLocks noGrp="1"/>
          </p:cNvSpPr>
          <p:nvPr>
            <p:ph idx="1"/>
          </p:nvPr>
        </p:nvSpPr>
        <p:spPr/>
        <p:txBody>
          <a:bodyPr/>
          <a:lstStyle/>
          <a:p>
            <a:endParaRPr lang="pt-BR"/>
          </a:p>
        </p:txBody>
      </p:sp>
      <p:pic>
        <p:nvPicPr>
          <p:cNvPr id="15362" name="Picture 2"/>
          <p:cNvPicPr>
            <a:picLocks noChangeAspect="1" noChangeArrowheads="1"/>
          </p:cNvPicPr>
          <p:nvPr/>
        </p:nvPicPr>
        <p:blipFill>
          <a:blip r:embed="rId3" cstate="print"/>
          <a:srcRect/>
          <a:stretch>
            <a:fillRect/>
          </a:stretch>
        </p:blipFill>
        <p:spPr bwMode="auto">
          <a:xfrm>
            <a:off x="-32" y="1714488"/>
            <a:ext cx="4355383" cy="3623437"/>
          </a:xfrm>
          <a:prstGeom prst="rect">
            <a:avLst/>
          </a:prstGeom>
          <a:noFill/>
          <a:ln w="9525">
            <a:noFill/>
            <a:miter lim="800000"/>
            <a:headEnd/>
            <a:tailEnd/>
          </a:ln>
          <a:effectLst/>
        </p:spPr>
      </p:pic>
      <p:pic>
        <p:nvPicPr>
          <p:cNvPr id="15363" name="Picture 3"/>
          <p:cNvPicPr>
            <a:picLocks noChangeAspect="1" noChangeArrowheads="1"/>
          </p:cNvPicPr>
          <p:nvPr/>
        </p:nvPicPr>
        <p:blipFill>
          <a:blip r:embed="rId4" cstate="print"/>
          <a:srcRect/>
          <a:stretch>
            <a:fillRect/>
          </a:stretch>
        </p:blipFill>
        <p:spPr bwMode="auto">
          <a:xfrm>
            <a:off x="4745415" y="1714463"/>
            <a:ext cx="4398617" cy="36227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BR"/>
          </a:p>
        </p:txBody>
      </p:sp>
      <p:sp>
        <p:nvSpPr>
          <p:cNvPr id="3" name="Content Placeholder 2"/>
          <p:cNvSpPr>
            <a:spLocks noGrp="1"/>
          </p:cNvSpPr>
          <p:nvPr>
            <p:ph idx="1"/>
          </p:nvPr>
        </p:nvSpPr>
        <p:spPr/>
        <p:txBody>
          <a:bodyPr/>
          <a:lstStyle/>
          <a:p>
            <a:endParaRPr lang="pt-BR"/>
          </a:p>
        </p:txBody>
      </p:sp>
      <p:pic>
        <p:nvPicPr>
          <p:cNvPr id="14338" name="Picture 2"/>
          <p:cNvPicPr>
            <a:picLocks noChangeAspect="1" noChangeArrowheads="1"/>
          </p:cNvPicPr>
          <p:nvPr/>
        </p:nvPicPr>
        <p:blipFill>
          <a:blip r:embed="rId3" cstate="print"/>
          <a:srcRect/>
          <a:stretch>
            <a:fillRect/>
          </a:stretch>
        </p:blipFill>
        <p:spPr bwMode="auto">
          <a:xfrm>
            <a:off x="1357290" y="714356"/>
            <a:ext cx="6858000" cy="56959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BR"/>
          </a:p>
        </p:txBody>
      </p:sp>
      <p:pic>
        <p:nvPicPr>
          <p:cNvPr id="12291" name="Picture 3"/>
          <p:cNvPicPr>
            <a:picLocks noChangeAspect="1" noChangeArrowheads="1"/>
          </p:cNvPicPr>
          <p:nvPr/>
        </p:nvPicPr>
        <p:blipFill>
          <a:blip r:embed="rId3" cstate="print"/>
          <a:srcRect/>
          <a:stretch>
            <a:fillRect/>
          </a:stretch>
        </p:blipFill>
        <p:spPr bwMode="auto">
          <a:xfrm>
            <a:off x="0" y="785794"/>
            <a:ext cx="5429288" cy="5429288"/>
          </a:xfrm>
          <a:prstGeom prst="rect">
            <a:avLst/>
          </a:prstGeom>
          <a:noFill/>
          <a:ln w="9525">
            <a:noFill/>
            <a:miter lim="800000"/>
            <a:headEnd/>
            <a:tailEnd/>
          </a:ln>
          <a:effectLst/>
        </p:spPr>
      </p:pic>
      <p:pic>
        <p:nvPicPr>
          <p:cNvPr id="303106" name="Picture 2"/>
          <p:cNvPicPr>
            <a:picLocks noGrp="1" noChangeAspect="1" noChangeArrowheads="1"/>
          </p:cNvPicPr>
          <p:nvPr>
            <p:ph idx="1"/>
          </p:nvPr>
        </p:nvPicPr>
        <p:blipFill>
          <a:blip r:embed="rId4" cstate="print"/>
          <a:srcRect/>
          <a:stretch>
            <a:fillRect/>
          </a:stretch>
        </p:blipFill>
        <p:spPr bwMode="auto">
          <a:xfrm>
            <a:off x="5702300" y="1214422"/>
            <a:ext cx="3441700" cy="1866900"/>
          </a:xfrm>
          <a:prstGeom prst="rect">
            <a:avLst/>
          </a:prstGeom>
          <a:noFill/>
          <a:ln w="9525">
            <a:noFill/>
            <a:miter lim="800000"/>
            <a:headEnd/>
            <a:tailEnd/>
          </a:ln>
          <a:effectLst/>
        </p:spPr>
      </p:pic>
      <p:pic>
        <p:nvPicPr>
          <p:cNvPr id="303107" name="Picture 3"/>
          <p:cNvPicPr>
            <a:picLocks noChangeAspect="1" noChangeArrowheads="1"/>
          </p:cNvPicPr>
          <p:nvPr/>
        </p:nvPicPr>
        <p:blipFill>
          <a:blip r:embed="rId5" cstate="print"/>
          <a:srcRect/>
          <a:stretch>
            <a:fillRect/>
          </a:stretch>
        </p:blipFill>
        <p:spPr bwMode="auto">
          <a:xfrm>
            <a:off x="5715008" y="3357562"/>
            <a:ext cx="2928958" cy="292895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BR"/>
          </a:p>
        </p:txBody>
      </p:sp>
      <p:sp>
        <p:nvSpPr>
          <p:cNvPr id="3" name="Content Placeholder 2"/>
          <p:cNvSpPr>
            <a:spLocks noGrp="1"/>
          </p:cNvSpPr>
          <p:nvPr>
            <p:ph idx="1"/>
          </p:nvPr>
        </p:nvSpPr>
        <p:spPr>
          <a:xfrm>
            <a:off x="457200" y="1214422"/>
            <a:ext cx="8229600" cy="4911741"/>
          </a:xfrm>
        </p:spPr>
        <p:txBody>
          <a:bodyPr>
            <a:normAutofit/>
          </a:bodyPr>
          <a:lstStyle/>
          <a:p>
            <a:pPr marL="0" indent="0">
              <a:lnSpc>
                <a:spcPct val="150000"/>
              </a:lnSpc>
              <a:buNone/>
            </a:pPr>
            <a:r>
              <a:rPr lang="en-US" sz="2000" dirty="0" err="1" smtClean="0">
                <a:solidFill>
                  <a:srgbClr val="A7F145"/>
                </a:solidFill>
                <a:latin typeface="Verdana" pitchFamily="34" charset="0"/>
                <a:ea typeface="Verdana" pitchFamily="34" charset="0"/>
                <a:cs typeface="Verdana" pitchFamily="34" charset="0"/>
              </a:rPr>
              <a:t>Fatores</a:t>
            </a:r>
            <a:r>
              <a:rPr lang="en-US" sz="2000" dirty="0" smtClean="0">
                <a:solidFill>
                  <a:srgbClr val="A7F145"/>
                </a:solidFill>
                <a:latin typeface="Verdana" pitchFamily="34" charset="0"/>
                <a:ea typeface="Verdana" pitchFamily="34" charset="0"/>
                <a:cs typeface="Verdana" pitchFamily="34" charset="0"/>
              </a:rPr>
              <a:t> </a:t>
            </a:r>
            <a:r>
              <a:rPr lang="en-US" sz="2000" dirty="0" err="1" smtClean="0">
                <a:solidFill>
                  <a:srgbClr val="A7F145"/>
                </a:solidFill>
                <a:latin typeface="Verdana" pitchFamily="34" charset="0"/>
                <a:ea typeface="Verdana" pitchFamily="34" charset="0"/>
                <a:cs typeface="Verdana" pitchFamily="34" charset="0"/>
              </a:rPr>
              <a:t>determinantes</a:t>
            </a:r>
            <a:r>
              <a:rPr lang="en-US" sz="2000" dirty="0" smtClean="0">
                <a:solidFill>
                  <a:srgbClr val="A7F145"/>
                </a:solidFill>
                <a:latin typeface="Verdana" pitchFamily="34" charset="0"/>
                <a:ea typeface="Verdana" pitchFamily="34" charset="0"/>
                <a:cs typeface="Verdana" pitchFamily="34" charset="0"/>
              </a:rPr>
              <a:t> de </a:t>
            </a:r>
            <a:r>
              <a:rPr lang="en-US" sz="2000" dirty="0" err="1" smtClean="0">
                <a:solidFill>
                  <a:srgbClr val="A7F145"/>
                </a:solidFill>
                <a:latin typeface="Verdana" pitchFamily="34" charset="0"/>
                <a:ea typeface="Verdana" pitchFamily="34" charset="0"/>
                <a:cs typeface="Verdana" pitchFamily="34" charset="0"/>
              </a:rPr>
              <a:t>alterações</a:t>
            </a:r>
            <a:r>
              <a:rPr lang="en-US" sz="2000" dirty="0" smtClean="0">
                <a:solidFill>
                  <a:srgbClr val="A7F145"/>
                </a:solidFill>
                <a:latin typeface="Verdana" pitchFamily="34" charset="0"/>
                <a:ea typeface="Verdana" pitchFamily="34" charset="0"/>
                <a:cs typeface="Verdana" pitchFamily="34" charset="0"/>
              </a:rPr>
              <a:t> </a:t>
            </a:r>
            <a:r>
              <a:rPr lang="en-US" sz="2000" dirty="0" err="1" smtClean="0">
                <a:solidFill>
                  <a:srgbClr val="A7F145"/>
                </a:solidFill>
                <a:latin typeface="Verdana" pitchFamily="34" charset="0"/>
                <a:ea typeface="Verdana" pitchFamily="34" charset="0"/>
                <a:cs typeface="Verdana" pitchFamily="34" charset="0"/>
              </a:rPr>
              <a:t>na</a:t>
            </a:r>
            <a:r>
              <a:rPr lang="en-US" sz="2000" dirty="0" smtClean="0">
                <a:solidFill>
                  <a:srgbClr val="A7F145"/>
                </a:solidFill>
                <a:latin typeface="Verdana" pitchFamily="34" charset="0"/>
                <a:ea typeface="Verdana" pitchFamily="34" charset="0"/>
                <a:cs typeface="Verdana" pitchFamily="34" charset="0"/>
              </a:rPr>
              <a:t> </a:t>
            </a:r>
            <a:r>
              <a:rPr lang="en-US" sz="2000" dirty="0" err="1" smtClean="0">
                <a:solidFill>
                  <a:srgbClr val="A7F145"/>
                </a:solidFill>
                <a:latin typeface="Verdana" pitchFamily="34" charset="0"/>
                <a:ea typeface="Verdana" pitchFamily="34" charset="0"/>
                <a:cs typeface="Verdana" pitchFamily="34" charset="0"/>
              </a:rPr>
              <a:t>arquitetura</a:t>
            </a:r>
            <a:r>
              <a:rPr lang="en-US" sz="2000" dirty="0" smtClean="0">
                <a:solidFill>
                  <a:srgbClr val="A7F145"/>
                </a:solidFill>
                <a:latin typeface="Verdana" pitchFamily="34" charset="0"/>
                <a:ea typeface="Verdana" pitchFamily="34" charset="0"/>
                <a:cs typeface="Verdana" pitchFamily="34" charset="0"/>
              </a:rPr>
              <a:t> dos </a:t>
            </a:r>
            <a:r>
              <a:rPr lang="en-US" sz="2000" dirty="0" err="1" smtClean="0">
                <a:solidFill>
                  <a:srgbClr val="A7F145"/>
                </a:solidFill>
                <a:latin typeface="Verdana" pitchFamily="34" charset="0"/>
                <a:ea typeface="Verdana" pitchFamily="34" charset="0"/>
                <a:cs typeface="Verdana" pitchFamily="34" charset="0"/>
              </a:rPr>
              <a:t>estádios</a:t>
            </a:r>
            <a:r>
              <a:rPr lang="en-US" sz="2000" dirty="0" smtClean="0">
                <a:solidFill>
                  <a:srgbClr val="A7F145"/>
                </a:solidFill>
                <a:latin typeface="Verdana" pitchFamily="34" charset="0"/>
                <a:ea typeface="Verdana" pitchFamily="34" charset="0"/>
                <a:cs typeface="Verdana" pitchFamily="34" charset="0"/>
              </a:rPr>
              <a:t> </a:t>
            </a:r>
            <a:r>
              <a:rPr lang="en-US" sz="2000" dirty="0" err="1" smtClean="0">
                <a:solidFill>
                  <a:srgbClr val="A7F145"/>
                </a:solidFill>
                <a:latin typeface="Verdana" pitchFamily="34" charset="0"/>
                <a:ea typeface="Verdana" pitchFamily="34" charset="0"/>
                <a:cs typeface="Verdana" pitchFamily="34" charset="0"/>
              </a:rPr>
              <a:t>contemporâneos</a:t>
            </a:r>
            <a:endParaRPr lang="en-US" sz="2000" dirty="0" smtClean="0">
              <a:solidFill>
                <a:srgbClr val="A7F145"/>
              </a:solidFill>
              <a:latin typeface="Verdana" pitchFamily="34" charset="0"/>
              <a:ea typeface="Verdana" pitchFamily="34" charset="0"/>
              <a:cs typeface="Verdana" pitchFamily="34" charset="0"/>
            </a:endParaRPr>
          </a:p>
          <a:p>
            <a:pPr marL="0" indent="0">
              <a:lnSpc>
                <a:spcPct val="150000"/>
              </a:lnSpc>
              <a:buNone/>
            </a:pPr>
            <a:endParaRPr lang="en-US" sz="2000" dirty="0" smtClean="0">
              <a:solidFill>
                <a:srgbClr val="A7F145"/>
              </a:solidFill>
              <a:latin typeface="Verdana" pitchFamily="34" charset="0"/>
              <a:ea typeface="Verdana" pitchFamily="34" charset="0"/>
              <a:cs typeface="Verdana" pitchFamily="34" charset="0"/>
            </a:endParaRPr>
          </a:p>
          <a:p>
            <a:pPr marL="0" indent="0">
              <a:lnSpc>
                <a:spcPct val="150000"/>
              </a:lnSpc>
              <a:buFont typeface="Wingdings" pitchFamily="2" charset="2"/>
              <a:buChar char="§"/>
            </a:pPr>
            <a:r>
              <a:rPr lang="en-US" sz="1800" dirty="0" smtClean="0">
                <a:solidFill>
                  <a:srgbClr val="A7F145"/>
                </a:solidFill>
                <a:latin typeface="Verdana" pitchFamily="34" charset="0"/>
                <a:ea typeface="Verdana" pitchFamily="34" charset="0"/>
                <a:cs typeface="Verdana" pitchFamily="34" charset="0"/>
              </a:rPr>
              <a:t> </a:t>
            </a:r>
            <a:r>
              <a:rPr lang="en-US" sz="1800" dirty="0" err="1" smtClean="0">
                <a:solidFill>
                  <a:srgbClr val="A7F145"/>
                </a:solidFill>
                <a:latin typeface="Verdana" pitchFamily="34" charset="0"/>
                <a:ea typeface="Verdana" pitchFamily="34" charset="0"/>
                <a:cs typeface="Verdana" pitchFamily="34" charset="0"/>
              </a:rPr>
              <a:t>Profissionalização</a:t>
            </a:r>
            <a:r>
              <a:rPr lang="en-US" sz="1800" dirty="0" smtClean="0">
                <a:solidFill>
                  <a:srgbClr val="A7F145"/>
                </a:solidFill>
                <a:latin typeface="Verdana" pitchFamily="34" charset="0"/>
                <a:ea typeface="Verdana" pitchFamily="34" charset="0"/>
                <a:cs typeface="Verdana" pitchFamily="34" charset="0"/>
              </a:rPr>
              <a:t> das </a:t>
            </a:r>
            <a:r>
              <a:rPr lang="en-US" sz="1800" dirty="0" err="1" smtClean="0">
                <a:solidFill>
                  <a:srgbClr val="A7F145"/>
                </a:solidFill>
                <a:latin typeface="Verdana" pitchFamily="34" charset="0"/>
                <a:ea typeface="Verdana" pitchFamily="34" charset="0"/>
                <a:cs typeface="Verdana" pitchFamily="34" charset="0"/>
              </a:rPr>
              <a:t>operações</a:t>
            </a:r>
            <a:endParaRPr lang="en-US" sz="1800" dirty="0" smtClean="0">
              <a:solidFill>
                <a:srgbClr val="A7F145"/>
              </a:solidFill>
              <a:latin typeface="Verdana" pitchFamily="34" charset="0"/>
              <a:ea typeface="Verdana" pitchFamily="34" charset="0"/>
              <a:cs typeface="Verdana" pitchFamily="34" charset="0"/>
            </a:endParaRPr>
          </a:p>
          <a:p>
            <a:pPr marL="400050" lvl="1" indent="0">
              <a:lnSpc>
                <a:spcPct val="150000"/>
              </a:lnSpc>
              <a:buFont typeface="Wingdings" pitchFamily="2" charset="2"/>
              <a:buChar char="§"/>
            </a:pPr>
            <a:endParaRPr lang="en-US" sz="1800" dirty="0" smtClean="0">
              <a:solidFill>
                <a:srgbClr val="A7F145"/>
              </a:solidFill>
              <a:latin typeface="Verdana" pitchFamily="34" charset="0"/>
              <a:ea typeface="Verdana" pitchFamily="34" charset="0"/>
              <a:cs typeface="Verdana" pitchFamily="34" charset="0"/>
            </a:endParaRPr>
          </a:p>
          <a:p>
            <a:pPr marL="400050" lvl="1" indent="0">
              <a:lnSpc>
                <a:spcPct val="150000"/>
              </a:lnSpc>
              <a:buFont typeface="Wingdings" pitchFamily="2" charset="2"/>
              <a:buChar char="§"/>
            </a:pPr>
            <a:r>
              <a:rPr lang="en-US" sz="1800" dirty="0" smtClean="0">
                <a:solidFill>
                  <a:srgbClr val="A7F145"/>
                </a:solidFill>
                <a:latin typeface="Verdana" pitchFamily="34" charset="0"/>
                <a:ea typeface="Verdana" pitchFamily="34" charset="0"/>
                <a:cs typeface="Verdana" pitchFamily="34" charset="0"/>
              </a:rPr>
              <a:t> </a:t>
            </a:r>
            <a:r>
              <a:rPr lang="en-US" sz="1800" dirty="0" err="1" smtClean="0">
                <a:solidFill>
                  <a:srgbClr val="A7F145"/>
                </a:solidFill>
                <a:latin typeface="Verdana" pitchFamily="34" charset="0"/>
                <a:ea typeface="Verdana" pitchFamily="34" charset="0"/>
                <a:cs typeface="Verdana" pitchFamily="34" charset="0"/>
              </a:rPr>
              <a:t>Maximização</a:t>
            </a:r>
            <a:r>
              <a:rPr lang="en-US" sz="1800" dirty="0" smtClean="0">
                <a:solidFill>
                  <a:srgbClr val="A7F145"/>
                </a:solidFill>
                <a:latin typeface="Verdana" pitchFamily="34" charset="0"/>
                <a:ea typeface="Verdana" pitchFamily="34" charset="0"/>
                <a:cs typeface="Verdana" pitchFamily="34" charset="0"/>
              </a:rPr>
              <a:t> das </a:t>
            </a:r>
            <a:r>
              <a:rPr lang="en-US" sz="1800" dirty="0" err="1" smtClean="0">
                <a:solidFill>
                  <a:srgbClr val="A7F145"/>
                </a:solidFill>
                <a:latin typeface="Verdana" pitchFamily="34" charset="0"/>
                <a:ea typeface="Verdana" pitchFamily="34" charset="0"/>
                <a:cs typeface="Verdana" pitchFamily="34" charset="0"/>
              </a:rPr>
              <a:t>receitas</a:t>
            </a:r>
            <a:r>
              <a:rPr lang="en-US" sz="1800" dirty="0" smtClean="0">
                <a:solidFill>
                  <a:srgbClr val="A7F145"/>
                </a:solidFill>
                <a:latin typeface="Verdana" pitchFamily="34" charset="0"/>
                <a:ea typeface="Verdana" pitchFamily="34" charset="0"/>
                <a:cs typeface="Verdana" pitchFamily="34" charset="0"/>
              </a:rPr>
              <a:t> </a:t>
            </a:r>
          </a:p>
          <a:p>
            <a:pPr marL="400050" lvl="1" indent="0">
              <a:lnSpc>
                <a:spcPct val="150000"/>
              </a:lnSpc>
              <a:buFont typeface="Wingdings" pitchFamily="2" charset="2"/>
              <a:buChar char="§"/>
            </a:pPr>
            <a:endParaRPr lang="en-US" sz="1800" dirty="0" smtClean="0">
              <a:solidFill>
                <a:srgbClr val="A7F145"/>
              </a:solidFill>
              <a:latin typeface="Verdana" pitchFamily="34" charset="0"/>
              <a:ea typeface="Verdana" pitchFamily="34" charset="0"/>
              <a:cs typeface="Verdana" pitchFamily="34" charset="0"/>
            </a:endParaRPr>
          </a:p>
          <a:p>
            <a:pPr marL="800100" lvl="2" indent="0">
              <a:lnSpc>
                <a:spcPct val="150000"/>
              </a:lnSpc>
            </a:pPr>
            <a:r>
              <a:rPr lang="en-US" sz="1800" dirty="0" smtClean="0">
                <a:solidFill>
                  <a:srgbClr val="A7F145"/>
                </a:solidFill>
                <a:latin typeface="Verdana" pitchFamily="34" charset="0"/>
                <a:ea typeface="Verdana" pitchFamily="34" charset="0"/>
                <a:cs typeface="Verdana" pitchFamily="34" charset="0"/>
              </a:rPr>
              <a:t> </a:t>
            </a:r>
            <a:r>
              <a:rPr lang="en-US" sz="1800" dirty="0" err="1" smtClean="0">
                <a:solidFill>
                  <a:srgbClr val="A7F145"/>
                </a:solidFill>
                <a:latin typeface="Verdana" pitchFamily="34" charset="0"/>
                <a:ea typeface="Verdana" pitchFamily="34" charset="0"/>
                <a:cs typeface="Verdana" pitchFamily="34" charset="0"/>
              </a:rPr>
              <a:t>Uso</a:t>
            </a:r>
            <a:r>
              <a:rPr lang="en-US" sz="1800" dirty="0" smtClean="0">
                <a:solidFill>
                  <a:srgbClr val="A7F145"/>
                </a:solidFill>
                <a:latin typeface="Verdana" pitchFamily="34" charset="0"/>
                <a:ea typeface="Verdana" pitchFamily="34" charset="0"/>
                <a:cs typeface="Verdana" pitchFamily="34" charset="0"/>
              </a:rPr>
              <a:t> </a:t>
            </a:r>
            <a:r>
              <a:rPr lang="en-US" sz="1800" dirty="0" err="1" smtClean="0">
                <a:solidFill>
                  <a:srgbClr val="A7F145"/>
                </a:solidFill>
                <a:latin typeface="Verdana" pitchFamily="34" charset="0"/>
                <a:ea typeface="Verdana" pitchFamily="34" charset="0"/>
                <a:cs typeface="Verdana" pitchFamily="34" charset="0"/>
              </a:rPr>
              <a:t>otimizado</a:t>
            </a:r>
            <a:r>
              <a:rPr lang="en-US" sz="1800" dirty="0" smtClean="0">
                <a:solidFill>
                  <a:srgbClr val="A7F145"/>
                </a:solidFill>
                <a:latin typeface="Verdana" pitchFamily="34" charset="0"/>
                <a:ea typeface="Verdana" pitchFamily="34" charset="0"/>
                <a:cs typeface="Verdana" pitchFamily="34" charset="0"/>
              </a:rPr>
              <a:t> dos </a:t>
            </a:r>
            <a:r>
              <a:rPr lang="en-US" sz="1800" dirty="0" err="1" smtClean="0">
                <a:solidFill>
                  <a:srgbClr val="A7F145"/>
                </a:solidFill>
                <a:latin typeface="Verdana" pitchFamily="34" charset="0"/>
                <a:ea typeface="Verdana" pitchFamily="34" charset="0"/>
                <a:cs typeface="Verdana" pitchFamily="34" charset="0"/>
              </a:rPr>
              <a:t>espaços</a:t>
            </a:r>
            <a:r>
              <a:rPr lang="en-US" sz="1800" dirty="0" smtClean="0">
                <a:solidFill>
                  <a:srgbClr val="A7F145"/>
                </a:solidFill>
                <a:latin typeface="Verdana" pitchFamily="34" charset="0"/>
                <a:ea typeface="Verdana" pitchFamily="34" charset="0"/>
                <a:cs typeface="Verdana" pitchFamily="34" charset="0"/>
              </a:rPr>
              <a:t> </a:t>
            </a:r>
            <a:r>
              <a:rPr lang="en-US" sz="1800" i="1" dirty="0" smtClean="0">
                <a:solidFill>
                  <a:srgbClr val="A7F145"/>
                </a:solidFill>
                <a:latin typeface="Verdana" pitchFamily="34" charset="0"/>
                <a:ea typeface="Verdana" pitchFamily="34" charset="0"/>
                <a:cs typeface="Verdana" pitchFamily="34" charset="0"/>
              </a:rPr>
              <a:t>club</a:t>
            </a:r>
            <a:r>
              <a:rPr lang="en-US" sz="1800" dirty="0" smtClean="0">
                <a:solidFill>
                  <a:srgbClr val="A7F145"/>
                </a:solidFill>
                <a:latin typeface="Verdana" pitchFamily="34" charset="0"/>
                <a:ea typeface="Verdana" pitchFamily="34" charset="0"/>
                <a:cs typeface="Verdana" pitchFamily="34" charset="0"/>
              </a:rPr>
              <a:t> </a:t>
            </a:r>
            <a:r>
              <a:rPr lang="en-US" sz="1800" dirty="0" smtClean="0">
                <a:solidFill>
                  <a:srgbClr val="A7F145"/>
                </a:solidFill>
                <a:latin typeface="Verdana" pitchFamily="34" charset="0"/>
                <a:ea typeface="Verdana" pitchFamily="34" charset="0"/>
                <a:cs typeface="Verdana" pitchFamily="34" charset="0"/>
              </a:rPr>
              <a:t>– </a:t>
            </a:r>
            <a:r>
              <a:rPr lang="en-US" sz="1800" dirty="0" err="1" smtClean="0">
                <a:solidFill>
                  <a:srgbClr val="A7F145"/>
                </a:solidFill>
                <a:latin typeface="Verdana" pitchFamily="34" charset="0"/>
                <a:ea typeface="Verdana" pitchFamily="34" charset="0"/>
                <a:cs typeface="Verdana" pitchFamily="34" charset="0"/>
              </a:rPr>
              <a:t>eventos</a:t>
            </a:r>
            <a:r>
              <a:rPr lang="en-US" sz="1800" dirty="0" smtClean="0">
                <a:solidFill>
                  <a:srgbClr val="A7F145"/>
                </a:solidFill>
                <a:latin typeface="Verdana" pitchFamily="34" charset="0"/>
                <a:ea typeface="Verdana" pitchFamily="34" charset="0"/>
                <a:cs typeface="Verdana" pitchFamily="34" charset="0"/>
              </a:rPr>
              <a:t>, </a:t>
            </a:r>
            <a:r>
              <a:rPr lang="en-US" sz="1800" dirty="0" err="1" smtClean="0">
                <a:solidFill>
                  <a:srgbClr val="A7F145"/>
                </a:solidFill>
                <a:latin typeface="Verdana" pitchFamily="34" charset="0"/>
                <a:ea typeface="Verdana" pitchFamily="34" charset="0"/>
                <a:cs typeface="Verdana" pitchFamily="34" charset="0"/>
              </a:rPr>
              <a:t>congressos</a:t>
            </a:r>
            <a:endParaRPr lang="en-US" sz="1800" dirty="0" smtClean="0">
              <a:solidFill>
                <a:srgbClr val="A7F145"/>
              </a:solidFill>
              <a:latin typeface="Verdana" pitchFamily="34" charset="0"/>
              <a:ea typeface="Verdana" pitchFamily="34" charset="0"/>
              <a:cs typeface="Verdana" pitchFamily="34" charset="0"/>
            </a:endParaRPr>
          </a:p>
          <a:p>
            <a:pPr marL="800100" lvl="2" indent="0">
              <a:lnSpc>
                <a:spcPct val="150000"/>
              </a:lnSpc>
            </a:pPr>
            <a:r>
              <a:rPr lang="en-US" sz="1800" dirty="0" smtClean="0">
                <a:solidFill>
                  <a:srgbClr val="A7F145"/>
                </a:solidFill>
                <a:latin typeface="Verdana" pitchFamily="34" charset="0"/>
                <a:ea typeface="Verdana" pitchFamily="34" charset="0"/>
                <a:cs typeface="Verdana" pitchFamily="34" charset="0"/>
              </a:rPr>
              <a:t> </a:t>
            </a:r>
            <a:r>
              <a:rPr lang="en-US" sz="1800" dirty="0" err="1" smtClean="0">
                <a:solidFill>
                  <a:srgbClr val="A7F145"/>
                </a:solidFill>
                <a:latin typeface="Verdana" pitchFamily="34" charset="0"/>
                <a:ea typeface="Verdana" pitchFamily="34" charset="0"/>
                <a:cs typeface="Verdana" pitchFamily="34" charset="0"/>
              </a:rPr>
              <a:t>Incremento</a:t>
            </a:r>
            <a:r>
              <a:rPr lang="en-US" sz="1800" dirty="0" smtClean="0">
                <a:solidFill>
                  <a:srgbClr val="A7F145"/>
                </a:solidFill>
                <a:latin typeface="Verdana" pitchFamily="34" charset="0"/>
                <a:ea typeface="Verdana" pitchFamily="34" charset="0"/>
                <a:cs typeface="Verdana" pitchFamily="34" charset="0"/>
              </a:rPr>
              <a:t> da </a:t>
            </a:r>
            <a:r>
              <a:rPr lang="en-US" sz="1800" dirty="0" err="1" smtClean="0">
                <a:solidFill>
                  <a:srgbClr val="A7F145"/>
                </a:solidFill>
                <a:latin typeface="Verdana" pitchFamily="34" charset="0"/>
                <a:ea typeface="Verdana" pitchFamily="34" charset="0"/>
                <a:cs typeface="Verdana" pitchFamily="34" charset="0"/>
              </a:rPr>
              <a:t>área</a:t>
            </a:r>
            <a:r>
              <a:rPr lang="en-US" sz="1800" dirty="0" smtClean="0">
                <a:solidFill>
                  <a:srgbClr val="A7F145"/>
                </a:solidFill>
                <a:latin typeface="Verdana" pitchFamily="34" charset="0"/>
                <a:ea typeface="Verdana" pitchFamily="34" charset="0"/>
                <a:cs typeface="Verdana" pitchFamily="34" charset="0"/>
              </a:rPr>
              <a:t> </a:t>
            </a:r>
            <a:r>
              <a:rPr lang="en-US" sz="1800" dirty="0" err="1" smtClean="0">
                <a:solidFill>
                  <a:srgbClr val="A7F145"/>
                </a:solidFill>
                <a:latin typeface="Verdana" pitchFamily="34" charset="0"/>
                <a:ea typeface="Verdana" pitchFamily="34" charset="0"/>
                <a:cs typeface="Verdana" pitchFamily="34" charset="0"/>
              </a:rPr>
              <a:t>construída</a:t>
            </a:r>
            <a:r>
              <a:rPr lang="en-US" sz="1800" dirty="0" smtClean="0">
                <a:solidFill>
                  <a:srgbClr val="A7F145"/>
                </a:solidFill>
                <a:latin typeface="Verdana" pitchFamily="34" charset="0"/>
                <a:ea typeface="Verdana" pitchFamily="34" charset="0"/>
                <a:cs typeface="Verdana" pitchFamily="34" charset="0"/>
              </a:rPr>
              <a:t> extra </a:t>
            </a:r>
            <a:r>
              <a:rPr lang="en-US" sz="1800" dirty="0" smtClean="0">
                <a:solidFill>
                  <a:srgbClr val="A7F145"/>
                </a:solidFill>
                <a:latin typeface="Verdana" pitchFamily="34" charset="0"/>
                <a:ea typeface="Verdana" pitchFamily="34" charset="0"/>
                <a:cs typeface="Verdana" pitchFamily="34" charset="0"/>
              </a:rPr>
              <a:t>– </a:t>
            </a:r>
            <a:r>
              <a:rPr lang="en-US" sz="1800" i="1" dirty="0" smtClean="0">
                <a:solidFill>
                  <a:srgbClr val="A7F145"/>
                </a:solidFill>
                <a:latin typeface="Verdana" pitchFamily="34" charset="0"/>
                <a:ea typeface="Verdana" pitchFamily="34" charset="0"/>
                <a:cs typeface="Verdana" pitchFamily="34" charset="0"/>
              </a:rPr>
              <a:t>bowl</a:t>
            </a:r>
            <a:endParaRPr lang="pt-BR" sz="1800" i="1"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1000"/>
                                        <p:tgtEl>
                                          <p:spTgt spid="3">
                                            <p:txEl>
                                              <p:pRg st="6" end="6"/>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7" end="7"/>
                                            </p:txEl>
                                          </p:spTgt>
                                        </p:tgtEl>
                                        <p:attrNameLst>
                                          <p:attrName>style.visibility</p:attrName>
                                        </p:attrNameLst>
                                      </p:cBhvr>
                                      <p:to>
                                        <p:strVal val="visible"/>
                                      </p:to>
                                    </p:set>
                                    <p:animEffect transition="in" filter="fade">
                                      <p:cBhvr>
                                        <p:cTn id="12" dur="1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BR"/>
          </a:p>
        </p:txBody>
      </p:sp>
      <p:sp>
        <p:nvSpPr>
          <p:cNvPr id="3" name="Content Placeholder 2"/>
          <p:cNvSpPr>
            <a:spLocks noGrp="1"/>
          </p:cNvSpPr>
          <p:nvPr>
            <p:ph idx="1"/>
          </p:nvPr>
        </p:nvSpPr>
        <p:spPr>
          <a:xfrm>
            <a:off x="457200" y="1214422"/>
            <a:ext cx="8229600" cy="4911741"/>
          </a:xfrm>
        </p:spPr>
        <p:txBody>
          <a:bodyPr>
            <a:normAutofit/>
          </a:bodyPr>
          <a:lstStyle/>
          <a:p>
            <a:pPr marL="0" indent="0">
              <a:lnSpc>
                <a:spcPct val="150000"/>
              </a:lnSpc>
              <a:buNone/>
            </a:pPr>
            <a:r>
              <a:rPr lang="en-US" sz="2000" dirty="0" err="1" smtClean="0">
                <a:solidFill>
                  <a:srgbClr val="A7F145"/>
                </a:solidFill>
                <a:latin typeface="Verdana" pitchFamily="34" charset="0"/>
                <a:ea typeface="Verdana" pitchFamily="34" charset="0"/>
                <a:cs typeface="Verdana" pitchFamily="34" charset="0"/>
              </a:rPr>
              <a:t>Fatores</a:t>
            </a:r>
            <a:r>
              <a:rPr lang="en-US" sz="2000" dirty="0" smtClean="0">
                <a:solidFill>
                  <a:srgbClr val="A7F145"/>
                </a:solidFill>
                <a:latin typeface="Verdana" pitchFamily="34" charset="0"/>
                <a:ea typeface="Verdana" pitchFamily="34" charset="0"/>
                <a:cs typeface="Verdana" pitchFamily="34" charset="0"/>
              </a:rPr>
              <a:t> </a:t>
            </a:r>
            <a:r>
              <a:rPr lang="en-US" sz="2000" dirty="0" err="1" smtClean="0">
                <a:solidFill>
                  <a:srgbClr val="A7F145"/>
                </a:solidFill>
                <a:latin typeface="Verdana" pitchFamily="34" charset="0"/>
                <a:ea typeface="Verdana" pitchFamily="34" charset="0"/>
                <a:cs typeface="Verdana" pitchFamily="34" charset="0"/>
              </a:rPr>
              <a:t>determinantes</a:t>
            </a:r>
            <a:r>
              <a:rPr lang="en-US" sz="2000" dirty="0" smtClean="0">
                <a:solidFill>
                  <a:srgbClr val="A7F145"/>
                </a:solidFill>
                <a:latin typeface="Verdana" pitchFamily="34" charset="0"/>
                <a:ea typeface="Verdana" pitchFamily="34" charset="0"/>
                <a:cs typeface="Verdana" pitchFamily="34" charset="0"/>
              </a:rPr>
              <a:t> de </a:t>
            </a:r>
            <a:r>
              <a:rPr lang="en-US" sz="2000" dirty="0" err="1" smtClean="0">
                <a:solidFill>
                  <a:srgbClr val="A7F145"/>
                </a:solidFill>
                <a:latin typeface="Verdana" pitchFamily="34" charset="0"/>
                <a:ea typeface="Verdana" pitchFamily="34" charset="0"/>
                <a:cs typeface="Verdana" pitchFamily="34" charset="0"/>
              </a:rPr>
              <a:t>alterações</a:t>
            </a:r>
            <a:r>
              <a:rPr lang="en-US" sz="2000" dirty="0" smtClean="0">
                <a:solidFill>
                  <a:srgbClr val="A7F145"/>
                </a:solidFill>
                <a:latin typeface="Verdana" pitchFamily="34" charset="0"/>
                <a:ea typeface="Verdana" pitchFamily="34" charset="0"/>
                <a:cs typeface="Verdana" pitchFamily="34" charset="0"/>
              </a:rPr>
              <a:t> </a:t>
            </a:r>
            <a:r>
              <a:rPr lang="en-US" sz="2000" dirty="0" err="1" smtClean="0">
                <a:solidFill>
                  <a:srgbClr val="A7F145"/>
                </a:solidFill>
                <a:latin typeface="Verdana" pitchFamily="34" charset="0"/>
                <a:ea typeface="Verdana" pitchFamily="34" charset="0"/>
                <a:cs typeface="Verdana" pitchFamily="34" charset="0"/>
              </a:rPr>
              <a:t>na</a:t>
            </a:r>
            <a:r>
              <a:rPr lang="en-US" sz="2000" dirty="0" smtClean="0">
                <a:solidFill>
                  <a:srgbClr val="A7F145"/>
                </a:solidFill>
                <a:latin typeface="Verdana" pitchFamily="34" charset="0"/>
                <a:ea typeface="Verdana" pitchFamily="34" charset="0"/>
                <a:cs typeface="Verdana" pitchFamily="34" charset="0"/>
              </a:rPr>
              <a:t> </a:t>
            </a:r>
            <a:r>
              <a:rPr lang="en-US" sz="2000" dirty="0" err="1" smtClean="0">
                <a:solidFill>
                  <a:srgbClr val="A7F145"/>
                </a:solidFill>
                <a:latin typeface="Verdana" pitchFamily="34" charset="0"/>
                <a:ea typeface="Verdana" pitchFamily="34" charset="0"/>
                <a:cs typeface="Verdana" pitchFamily="34" charset="0"/>
              </a:rPr>
              <a:t>arquitetura</a:t>
            </a:r>
            <a:r>
              <a:rPr lang="en-US" sz="2000" dirty="0" smtClean="0">
                <a:solidFill>
                  <a:srgbClr val="A7F145"/>
                </a:solidFill>
                <a:latin typeface="Verdana" pitchFamily="34" charset="0"/>
                <a:ea typeface="Verdana" pitchFamily="34" charset="0"/>
                <a:cs typeface="Verdana" pitchFamily="34" charset="0"/>
              </a:rPr>
              <a:t> dos </a:t>
            </a:r>
            <a:r>
              <a:rPr lang="en-US" sz="2000" dirty="0" err="1" smtClean="0">
                <a:solidFill>
                  <a:srgbClr val="A7F145"/>
                </a:solidFill>
                <a:latin typeface="Verdana" pitchFamily="34" charset="0"/>
                <a:ea typeface="Verdana" pitchFamily="34" charset="0"/>
                <a:cs typeface="Verdana" pitchFamily="34" charset="0"/>
              </a:rPr>
              <a:t>estádios</a:t>
            </a:r>
            <a:r>
              <a:rPr lang="en-US" sz="2000" dirty="0" smtClean="0">
                <a:solidFill>
                  <a:srgbClr val="A7F145"/>
                </a:solidFill>
                <a:latin typeface="Verdana" pitchFamily="34" charset="0"/>
                <a:ea typeface="Verdana" pitchFamily="34" charset="0"/>
                <a:cs typeface="Verdana" pitchFamily="34" charset="0"/>
              </a:rPr>
              <a:t> </a:t>
            </a:r>
            <a:r>
              <a:rPr lang="en-US" sz="2000" dirty="0" err="1" smtClean="0">
                <a:solidFill>
                  <a:srgbClr val="A7F145"/>
                </a:solidFill>
                <a:latin typeface="Verdana" pitchFamily="34" charset="0"/>
                <a:ea typeface="Verdana" pitchFamily="34" charset="0"/>
                <a:cs typeface="Verdana" pitchFamily="34" charset="0"/>
              </a:rPr>
              <a:t>contemporâneos</a:t>
            </a:r>
            <a:endParaRPr lang="en-US" sz="2000" dirty="0" smtClean="0">
              <a:solidFill>
                <a:srgbClr val="A7F145"/>
              </a:solidFill>
              <a:latin typeface="Verdana" pitchFamily="34" charset="0"/>
              <a:ea typeface="Verdana" pitchFamily="34" charset="0"/>
              <a:cs typeface="Verdana" pitchFamily="34" charset="0"/>
            </a:endParaRPr>
          </a:p>
          <a:p>
            <a:pPr marL="0" indent="0">
              <a:lnSpc>
                <a:spcPct val="150000"/>
              </a:lnSpc>
              <a:buNone/>
            </a:pPr>
            <a:endParaRPr lang="en-US" sz="2000" dirty="0" smtClean="0">
              <a:solidFill>
                <a:srgbClr val="A7F145"/>
              </a:solidFill>
              <a:latin typeface="Verdana" pitchFamily="34" charset="0"/>
              <a:ea typeface="Verdana" pitchFamily="34" charset="0"/>
              <a:cs typeface="Verdana" pitchFamily="34" charset="0"/>
            </a:endParaRPr>
          </a:p>
          <a:p>
            <a:pPr marL="0" indent="0">
              <a:lnSpc>
                <a:spcPct val="150000"/>
              </a:lnSpc>
              <a:buFont typeface="Wingdings" pitchFamily="2" charset="2"/>
              <a:buChar char="§"/>
            </a:pPr>
            <a:r>
              <a:rPr lang="en-US" sz="1800" dirty="0" smtClean="0">
                <a:solidFill>
                  <a:srgbClr val="A7F145"/>
                </a:solidFill>
                <a:latin typeface="Verdana" pitchFamily="34" charset="0"/>
                <a:ea typeface="Verdana" pitchFamily="34" charset="0"/>
                <a:cs typeface="Verdana" pitchFamily="34" charset="0"/>
              </a:rPr>
              <a:t> </a:t>
            </a:r>
            <a:r>
              <a:rPr lang="en-US" sz="1800" dirty="0" err="1" smtClean="0">
                <a:solidFill>
                  <a:srgbClr val="A7F145"/>
                </a:solidFill>
                <a:latin typeface="Verdana" pitchFamily="34" charset="0"/>
                <a:ea typeface="Verdana" pitchFamily="34" charset="0"/>
                <a:cs typeface="Verdana" pitchFamily="34" charset="0"/>
              </a:rPr>
              <a:t>Melhoria</a:t>
            </a:r>
            <a:r>
              <a:rPr lang="en-US" sz="1800" dirty="0" smtClean="0">
                <a:solidFill>
                  <a:srgbClr val="A7F145"/>
                </a:solidFill>
                <a:latin typeface="Verdana" pitchFamily="34" charset="0"/>
                <a:ea typeface="Verdana" pitchFamily="34" charset="0"/>
                <a:cs typeface="Verdana" pitchFamily="34" charset="0"/>
              </a:rPr>
              <a:t> da </a:t>
            </a:r>
            <a:r>
              <a:rPr lang="en-US" sz="1800" dirty="0" err="1" smtClean="0">
                <a:solidFill>
                  <a:srgbClr val="A7F145"/>
                </a:solidFill>
                <a:latin typeface="Verdana" pitchFamily="34" charset="0"/>
                <a:ea typeface="Verdana" pitchFamily="34" charset="0"/>
                <a:cs typeface="Verdana" pitchFamily="34" charset="0"/>
              </a:rPr>
              <a:t>qualidade</a:t>
            </a:r>
            <a:r>
              <a:rPr lang="en-US" sz="1800" dirty="0" smtClean="0">
                <a:solidFill>
                  <a:srgbClr val="A7F145"/>
                </a:solidFill>
                <a:latin typeface="Verdana" pitchFamily="34" charset="0"/>
                <a:ea typeface="Verdana" pitchFamily="34" charset="0"/>
                <a:cs typeface="Verdana" pitchFamily="34" charset="0"/>
              </a:rPr>
              <a:t> das </a:t>
            </a:r>
            <a:r>
              <a:rPr lang="en-US" sz="1800" dirty="0" err="1" smtClean="0">
                <a:solidFill>
                  <a:srgbClr val="A7F145"/>
                </a:solidFill>
                <a:latin typeface="Verdana" pitchFamily="34" charset="0"/>
                <a:ea typeface="Verdana" pitchFamily="34" charset="0"/>
                <a:cs typeface="Verdana" pitchFamily="34" charset="0"/>
              </a:rPr>
              <a:t>transmissões</a:t>
            </a:r>
            <a:r>
              <a:rPr lang="en-US" sz="1800" dirty="0" smtClean="0">
                <a:solidFill>
                  <a:srgbClr val="A7F145"/>
                </a:solidFill>
                <a:latin typeface="Verdana" pitchFamily="34" charset="0"/>
                <a:ea typeface="Verdana" pitchFamily="34" charset="0"/>
                <a:cs typeface="Verdana" pitchFamily="34" charset="0"/>
              </a:rPr>
              <a:t> – </a:t>
            </a:r>
            <a:r>
              <a:rPr lang="en-US" sz="1800" i="1" dirty="0" smtClean="0">
                <a:solidFill>
                  <a:srgbClr val="A7F145"/>
                </a:solidFill>
                <a:latin typeface="Verdana" pitchFamily="34" charset="0"/>
                <a:ea typeface="Verdana" pitchFamily="34" charset="0"/>
                <a:cs typeface="Verdana" pitchFamily="34" charset="0"/>
              </a:rPr>
              <a:t>home experience</a:t>
            </a:r>
            <a:endParaRPr lang="en-US" sz="1800" dirty="0" smtClean="0">
              <a:solidFill>
                <a:srgbClr val="A7F145"/>
              </a:solidFill>
              <a:latin typeface="Verdana" pitchFamily="34" charset="0"/>
              <a:ea typeface="Verdana" pitchFamily="34" charset="0"/>
              <a:cs typeface="Verdana" pitchFamily="34" charset="0"/>
            </a:endParaRPr>
          </a:p>
          <a:p>
            <a:pPr marL="400050" lvl="1" indent="0">
              <a:lnSpc>
                <a:spcPct val="150000"/>
              </a:lnSpc>
              <a:buFont typeface="Wingdings" pitchFamily="2" charset="2"/>
              <a:buChar char="§"/>
            </a:pPr>
            <a:endParaRPr lang="en-US" sz="1800" dirty="0" smtClean="0">
              <a:solidFill>
                <a:srgbClr val="A7F145"/>
              </a:solidFill>
              <a:latin typeface="Verdana" pitchFamily="34" charset="0"/>
              <a:ea typeface="Verdana" pitchFamily="34" charset="0"/>
              <a:cs typeface="Verdana" pitchFamily="34" charset="0"/>
            </a:endParaRPr>
          </a:p>
          <a:p>
            <a:pPr marL="400050" lvl="1" indent="0">
              <a:lnSpc>
                <a:spcPct val="150000"/>
              </a:lnSpc>
              <a:buFont typeface="Wingdings" pitchFamily="2" charset="2"/>
              <a:buChar char="§"/>
            </a:pPr>
            <a:r>
              <a:rPr lang="en-US" sz="1800" dirty="0" err="1" smtClean="0">
                <a:solidFill>
                  <a:srgbClr val="A7F145"/>
                </a:solidFill>
                <a:latin typeface="Verdana" pitchFamily="34" charset="0"/>
                <a:ea typeface="Verdana" pitchFamily="34" charset="0"/>
                <a:cs typeface="Verdana" pitchFamily="34" charset="0"/>
              </a:rPr>
              <a:t>Maior</a:t>
            </a:r>
            <a:r>
              <a:rPr lang="en-US" sz="1800" dirty="0" smtClean="0">
                <a:solidFill>
                  <a:srgbClr val="A7F145"/>
                </a:solidFill>
                <a:latin typeface="Verdana" pitchFamily="34" charset="0"/>
                <a:ea typeface="Verdana" pitchFamily="34" charset="0"/>
                <a:cs typeface="Verdana" pitchFamily="34" charset="0"/>
              </a:rPr>
              <a:t> </a:t>
            </a:r>
            <a:r>
              <a:rPr lang="en-US" sz="1800" dirty="0" err="1" smtClean="0">
                <a:solidFill>
                  <a:srgbClr val="A7F145"/>
                </a:solidFill>
                <a:latin typeface="Verdana" pitchFamily="34" charset="0"/>
                <a:ea typeface="Verdana" pitchFamily="34" charset="0"/>
                <a:cs typeface="Verdana" pitchFamily="34" charset="0"/>
              </a:rPr>
              <a:t>número</a:t>
            </a:r>
            <a:r>
              <a:rPr lang="en-US" sz="1800" dirty="0" smtClean="0">
                <a:solidFill>
                  <a:srgbClr val="A7F145"/>
                </a:solidFill>
                <a:latin typeface="Verdana" pitchFamily="34" charset="0"/>
                <a:ea typeface="Verdana" pitchFamily="34" charset="0"/>
                <a:cs typeface="Verdana" pitchFamily="34" charset="0"/>
              </a:rPr>
              <a:t> de </a:t>
            </a:r>
            <a:r>
              <a:rPr lang="en-US" sz="1800" dirty="0" err="1" smtClean="0">
                <a:solidFill>
                  <a:srgbClr val="A7F145"/>
                </a:solidFill>
                <a:latin typeface="Verdana" pitchFamily="34" charset="0"/>
                <a:ea typeface="Verdana" pitchFamily="34" charset="0"/>
                <a:cs typeface="Verdana" pitchFamily="34" charset="0"/>
              </a:rPr>
              <a:t>pontos</a:t>
            </a:r>
            <a:r>
              <a:rPr lang="en-US" sz="1800" dirty="0" smtClean="0">
                <a:solidFill>
                  <a:srgbClr val="A7F145"/>
                </a:solidFill>
                <a:latin typeface="Verdana" pitchFamily="34" charset="0"/>
                <a:ea typeface="Verdana" pitchFamily="34" charset="0"/>
                <a:cs typeface="Verdana" pitchFamily="34" charset="0"/>
              </a:rPr>
              <a:t> de </a:t>
            </a:r>
            <a:r>
              <a:rPr lang="en-US" sz="1800" dirty="0" err="1" smtClean="0">
                <a:solidFill>
                  <a:srgbClr val="A7F145"/>
                </a:solidFill>
                <a:latin typeface="Verdana" pitchFamily="34" charset="0"/>
                <a:ea typeface="Verdana" pitchFamily="34" charset="0"/>
                <a:cs typeface="Verdana" pitchFamily="34" charset="0"/>
              </a:rPr>
              <a:t>transmissão</a:t>
            </a:r>
            <a:endParaRPr lang="en-US" sz="1800" dirty="0" smtClean="0">
              <a:solidFill>
                <a:srgbClr val="A7F145"/>
              </a:solidFill>
              <a:latin typeface="Verdana" pitchFamily="34" charset="0"/>
              <a:ea typeface="Verdana" pitchFamily="34" charset="0"/>
              <a:cs typeface="Verdana" pitchFamily="34" charset="0"/>
            </a:endParaRPr>
          </a:p>
          <a:p>
            <a:pPr marL="400050" lvl="1" indent="0">
              <a:lnSpc>
                <a:spcPct val="150000"/>
              </a:lnSpc>
              <a:buFont typeface="Wingdings" pitchFamily="2" charset="2"/>
              <a:buChar char="§"/>
            </a:pPr>
            <a:r>
              <a:rPr lang="en-US" sz="1800" dirty="0" smtClean="0">
                <a:solidFill>
                  <a:srgbClr val="A7F145"/>
                </a:solidFill>
                <a:latin typeface="Verdana" pitchFamily="34" charset="0"/>
                <a:ea typeface="Verdana" pitchFamily="34" charset="0"/>
                <a:cs typeface="Verdana" pitchFamily="34" charset="0"/>
              </a:rPr>
              <a:t> </a:t>
            </a:r>
            <a:r>
              <a:rPr lang="en-US" sz="1800" dirty="0" err="1" smtClean="0">
                <a:solidFill>
                  <a:srgbClr val="A7F145"/>
                </a:solidFill>
                <a:latin typeface="Verdana" pitchFamily="34" charset="0"/>
                <a:ea typeface="Verdana" pitchFamily="34" charset="0"/>
                <a:cs typeface="Verdana" pitchFamily="34" charset="0"/>
              </a:rPr>
              <a:t>Maior</a:t>
            </a:r>
            <a:r>
              <a:rPr lang="en-US" sz="1800" dirty="0" smtClean="0">
                <a:solidFill>
                  <a:srgbClr val="A7F145"/>
                </a:solidFill>
                <a:latin typeface="Verdana" pitchFamily="34" charset="0"/>
                <a:ea typeface="Verdana" pitchFamily="34" charset="0"/>
                <a:cs typeface="Verdana" pitchFamily="34" charset="0"/>
              </a:rPr>
              <a:t> </a:t>
            </a:r>
            <a:r>
              <a:rPr lang="en-US" sz="1800" dirty="0" err="1" smtClean="0">
                <a:solidFill>
                  <a:srgbClr val="A7F145"/>
                </a:solidFill>
                <a:latin typeface="Verdana" pitchFamily="34" charset="0"/>
                <a:ea typeface="Verdana" pitchFamily="34" charset="0"/>
                <a:cs typeface="Verdana" pitchFamily="34" charset="0"/>
              </a:rPr>
              <a:t>cobertura</a:t>
            </a:r>
            <a:r>
              <a:rPr lang="en-US" sz="1800" dirty="0" smtClean="0">
                <a:solidFill>
                  <a:srgbClr val="A7F145"/>
                </a:solidFill>
                <a:latin typeface="Verdana" pitchFamily="34" charset="0"/>
                <a:ea typeface="Verdana" pitchFamily="34" charset="0"/>
                <a:cs typeface="Verdana" pitchFamily="34" charset="0"/>
              </a:rPr>
              <a:t> de </a:t>
            </a:r>
            <a:r>
              <a:rPr lang="en-US" sz="1800" dirty="0" err="1" smtClean="0">
                <a:solidFill>
                  <a:srgbClr val="A7F145"/>
                </a:solidFill>
                <a:latin typeface="Verdana" pitchFamily="34" charset="0"/>
                <a:ea typeface="Verdana" pitchFamily="34" charset="0"/>
                <a:cs typeface="Verdana" pitchFamily="34" charset="0"/>
              </a:rPr>
              <a:t>mídia</a:t>
            </a:r>
            <a:r>
              <a:rPr lang="en-US" sz="1800" dirty="0" smtClean="0">
                <a:solidFill>
                  <a:srgbClr val="A7F145"/>
                </a:solidFill>
                <a:latin typeface="Verdana" pitchFamily="34" charset="0"/>
                <a:ea typeface="Verdana" pitchFamily="34" charset="0"/>
                <a:cs typeface="Verdana" pitchFamily="34" charset="0"/>
              </a:rPr>
              <a:t> </a:t>
            </a:r>
            <a:r>
              <a:rPr lang="en-US" sz="1800" dirty="0" err="1" smtClean="0">
                <a:solidFill>
                  <a:srgbClr val="A7F145"/>
                </a:solidFill>
                <a:latin typeface="Verdana" pitchFamily="34" charset="0"/>
                <a:ea typeface="Verdana" pitchFamily="34" charset="0"/>
                <a:cs typeface="Verdana" pitchFamily="34" charset="0"/>
              </a:rPr>
              <a:t>em</a:t>
            </a:r>
            <a:r>
              <a:rPr lang="en-US" sz="1800" dirty="0" smtClean="0">
                <a:solidFill>
                  <a:srgbClr val="A7F145"/>
                </a:solidFill>
                <a:latin typeface="Verdana" pitchFamily="34" charset="0"/>
                <a:ea typeface="Verdana" pitchFamily="34" charset="0"/>
                <a:cs typeface="Verdana" pitchFamily="34" charset="0"/>
              </a:rPr>
              <a:t> </a:t>
            </a:r>
            <a:r>
              <a:rPr lang="en-US" sz="1800" dirty="0" err="1" smtClean="0">
                <a:solidFill>
                  <a:srgbClr val="A7F145"/>
                </a:solidFill>
                <a:latin typeface="Verdana" pitchFamily="34" charset="0"/>
                <a:ea typeface="Verdana" pitchFamily="34" charset="0"/>
                <a:cs typeface="Verdana" pitchFamily="34" charset="0"/>
              </a:rPr>
              <a:t>geral</a:t>
            </a:r>
            <a:r>
              <a:rPr lang="en-US" sz="1800" dirty="0" smtClean="0">
                <a:solidFill>
                  <a:srgbClr val="A7F145"/>
                </a:solidFill>
                <a:latin typeface="Verdana" pitchFamily="34" charset="0"/>
                <a:ea typeface="Verdana" pitchFamily="34" charset="0"/>
                <a:cs typeface="Verdana" pitchFamily="34" charset="0"/>
              </a:rPr>
              <a:t>           </a:t>
            </a:r>
            <a:r>
              <a:rPr lang="en-US" sz="1800" dirty="0" err="1" smtClean="0">
                <a:solidFill>
                  <a:srgbClr val="A7F145"/>
                </a:solidFill>
                <a:latin typeface="Verdana" pitchFamily="34" charset="0"/>
                <a:ea typeface="Verdana" pitchFamily="34" charset="0"/>
                <a:cs typeface="Verdana" pitchFamily="34" charset="0"/>
              </a:rPr>
              <a:t>áreas</a:t>
            </a:r>
            <a:r>
              <a:rPr lang="en-US" sz="1800" dirty="0" smtClean="0">
                <a:solidFill>
                  <a:srgbClr val="A7F145"/>
                </a:solidFill>
                <a:latin typeface="Verdana" pitchFamily="34" charset="0"/>
                <a:ea typeface="Verdana" pitchFamily="34" charset="0"/>
                <a:cs typeface="Verdana" pitchFamily="34" charset="0"/>
              </a:rPr>
              <a:t> de </a:t>
            </a:r>
            <a:r>
              <a:rPr lang="en-US" sz="1800" dirty="0" err="1" smtClean="0">
                <a:solidFill>
                  <a:srgbClr val="A7F145"/>
                </a:solidFill>
                <a:latin typeface="Verdana" pitchFamily="34" charset="0"/>
                <a:ea typeface="Verdana" pitchFamily="34" charset="0"/>
                <a:cs typeface="Verdana" pitchFamily="34" charset="0"/>
              </a:rPr>
              <a:t>compartilhamento</a:t>
            </a:r>
            <a:r>
              <a:rPr lang="en-US" sz="1800" dirty="0" smtClean="0">
                <a:solidFill>
                  <a:srgbClr val="A7F145"/>
                </a:solidFill>
                <a:latin typeface="Verdana" pitchFamily="34" charset="0"/>
                <a:ea typeface="Verdana" pitchFamily="34" charset="0"/>
                <a:cs typeface="Verdana" pitchFamily="34" charset="0"/>
              </a:rPr>
              <a:t> </a:t>
            </a:r>
            <a:r>
              <a:rPr lang="en-US" sz="1800" dirty="0" smtClean="0">
                <a:solidFill>
                  <a:srgbClr val="A7F145"/>
                </a:solidFill>
                <a:latin typeface="Verdana" pitchFamily="34" charset="0"/>
                <a:ea typeface="Verdana" pitchFamily="34" charset="0"/>
                <a:cs typeface="Verdana" pitchFamily="34" charset="0"/>
              </a:rPr>
              <a:t>(</a:t>
            </a:r>
            <a:r>
              <a:rPr lang="en-US" sz="1800" dirty="0" err="1" smtClean="0">
                <a:solidFill>
                  <a:srgbClr val="A7F145"/>
                </a:solidFill>
                <a:latin typeface="Verdana" pitchFamily="34" charset="0"/>
                <a:ea typeface="Verdana" pitchFamily="34" charset="0"/>
                <a:cs typeface="Verdana" pitchFamily="34" charset="0"/>
              </a:rPr>
              <a:t>mistas</a:t>
            </a:r>
            <a:r>
              <a:rPr lang="en-US" sz="1800" dirty="0" smtClean="0">
                <a:solidFill>
                  <a:srgbClr val="A7F145"/>
                </a:solidFill>
                <a:latin typeface="Verdana" pitchFamily="34" charset="0"/>
                <a:ea typeface="Verdana" pitchFamily="34" charset="0"/>
                <a:cs typeface="Verdana" pitchFamily="34" charset="0"/>
              </a:rPr>
              <a:t>), </a:t>
            </a:r>
            <a:r>
              <a:rPr lang="en-US" sz="1800" dirty="0" err="1" smtClean="0">
                <a:solidFill>
                  <a:srgbClr val="A7F145"/>
                </a:solidFill>
                <a:latin typeface="Verdana" pitchFamily="34" charset="0"/>
                <a:ea typeface="Verdana" pitchFamily="34" charset="0"/>
                <a:cs typeface="Verdana" pitchFamily="34" charset="0"/>
              </a:rPr>
              <a:t>auditórios</a:t>
            </a:r>
            <a:r>
              <a:rPr lang="en-US" sz="1800" dirty="0" smtClean="0">
                <a:solidFill>
                  <a:srgbClr val="A7F145"/>
                </a:solidFill>
                <a:latin typeface="Verdana" pitchFamily="34" charset="0"/>
                <a:ea typeface="Verdana" pitchFamily="34" charset="0"/>
                <a:cs typeface="Verdana" pitchFamily="34" charset="0"/>
              </a:rPr>
              <a:t>, </a:t>
            </a:r>
            <a:r>
              <a:rPr lang="en-US" sz="1800" dirty="0" err="1" smtClean="0">
                <a:solidFill>
                  <a:srgbClr val="A7F145"/>
                </a:solidFill>
                <a:latin typeface="Verdana" pitchFamily="34" charset="0"/>
                <a:ea typeface="Verdana" pitchFamily="34" charset="0"/>
                <a:cs typeface="Verdana" pitchFamily="34" charset="0"/>
              </a:rPr>
              <a:t>segregação</a:t>
            </a:r>
            <a:r>
              <a:rPr lang="en-US" sz="1800" dirty="0" smtClean="0">
                <a:solidFill>
                  <a:srgbClr val="A7F145"/>
                </a:solidFill>
                <a:latin typeface="Verdana" pitchFamily="34" charset="0"/>
                <a:ea typeface="Verdana" pitchFamily="34" charset="0"/>
                <a:cs typeface="Verdana" pitchFamily="34" charset="0"/>
              </a:rPr>
              <a:t> e </a:t>
            </a:r>
            <a:r>
              <a:rPr lang="en-US" sz="1800" dirty="0" err="1" smtClean="0">
                <a:solidFill>
                  <a:srgbClr val="A7F145"/>
                </a:solidFill>
                <a:latin typeface="Verdana" pitchFamily="34" charset="0"/>
                <a:ea typeface="Verdana" pitchFamily="34" charset="0"/>
                <a:cs typeface="Verdana" pitchFamily="34" charset="0"/>
              </a:rPr>
              <a:t>distribuição</a:t>
            </a:r>
            <a:r>
              <a:rPr lang="en-US" sz="1800" dirty="0" smtClean="0">
                <a:solidFill>
                  <a:srgbClr val="A7F145"/>
                </a:solidFill>
                <a:latin typeface="Verdana" pitchFamily="34" charset="0"/>
                <a:ea typeface="Verdana" pitchFamily="34" charset="0"/>
                <a:cs typeface="Verdana" pitchFamily="34" charset="0"/>
              </a:rPr>
              <a:t> </a:t>
            </a:r>
            <a:r>
              <a:rPr lang="en-US" sz="1800" dirty="0" err="1" smtClean="0">
                <a:solidFill>
                  <a:srgbClr val="A7F145"/>
                </a:solidFill>
                <a:latin typeface="Verdana" pitchFamily="34" charset="0"/>
                <a:ea typeface="Verdana" pitchFamily="34" charset="0"/>
                <a:cs typeface="Verdana" pitchFamily="34" charset="0"/>
              </a:rPr>
              <a:t>independentes</a:t>
            </a:r>
            <a:r>
              <a:rPr lang="en-US" sz="1800" dirty="0" smtClean="0">
                <a:solidFill>
                  <a:srgbClr val="A7F145"/>
                </a:solidFill>
                <a:latin typeface="Verdana" pitchFamily="34" charset="0"/>
                <a:ea typeface="Verdana" pitchFamily="34" charset="0"/>
                <a:cs typeface="Verdana" pitchFamily="34" charset="0"/>
              </a:rPr>
              <a:t> das </a:t>
            </a:r>
            <a:r>
              <a:rPr lang="en-US" sz="1800" dirty="0" err="1" smtClean="0">
                <a:solidFill>
                  <a:srgbClr val="A7F145"/>
                </a:solidFill>
                <a:latin typeface="Verdana" pitchFamily="34" charset="0"/>
                <a:ea typeface="Verdana" pitchFamily="34" charset="0"/>
                <a:cs typeface="Verdana" pitchFamily="34" charset="0"/>
              </a:rPr>
              <a:t>circulações</a:t>
            </a:r>
            <a:endParaRPr lang="en-US" sz="1800" dirty="0" smtClean="0">
              <a:solidFill>
                <a:srgbClr val="A7F145"/>
              </a:solidFill>
              <a:latin typeface="Verdana" pitchFamily="34" charset="0"/>
              <a:ea typeface="Verdana" pitchFamily="34" charset="0"/>
              <a:cs typeface="Verdana" pitchFamily="34" charset="0"/>
            </a:endParaRPr>
          </a:p>
          <a:p>
            <a:pPr marL="400050" lvl="1" indent="0">
              <a:lnSpc>
                <a:spcPct val="150000"/>
              </a:lnSpc>
              <a:buFont typeface="Wingdings" pitchFamily="2" charset="2"/>
              <a:buChar char="§"/>
            </a:pPr>
            <a:endParaRPr lang="en-US" sz="1800" dirty="0" smtClean="0">
              <a:solidFill>
                <a:srgbClr val="A7F145"/>
              </a:solidFill>
              <a:latin typeface="Verdana" pitchFamily="34" charset="0"/>
              <a:ea typeface="Verdana" pitchFamily="34" charset="0"/>
              <a:cs typeface="Verdana" pitchFamily="34" charset="0"/>
            </a:endParaRPr>
          </a:p>
        </p:txBody>
      </p:sp>
      <p:cxnSp>
        <p:nvCxnSpPr>
          <p:cNvPr id="5" name="Straight Arrow Connector 4"/>
          <p:cNvCxnSpPr/>
          <p:nvPr/>
        </p:nvCxnSpPr>
        <p:spPr>
          <a:xfrm>
            <a:off x="5357818" y="4429132"/>
            <a:ext cx="500066" cy="0"/>
          </a:xfrm>
          <a:prstGeom prst="straightConnector1">
            <a:avLst/>
          </a:prstGeom>
          <a:ln w="28575">
            <a:solidFill>
              <a:srgbClr val="92D05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10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1000"/>
                                        <p:tgtEl>
                                          <p:spTgt spid="3">
                                            <p:txEl>
                                              <p:pRg st="5" end="5"/>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BR"/>
          </a:p>
        </p:txBody>
      </p:sp>
      <p:sp>
        <p:nvSpPr>
          <p:cNvPr id="3" name="Content Placeholder 2"/>
          <p:cNvSpPr>
            <a:spLocks noGrp="1"/>
          </p:cNvSpPr>
          <p:nvPr>
            <p:ph idx="1"/>
          </p:nvPr>
        </p:nvSpPr>
        <p:spPr>
          <a:xfrm>
            <a:off x="457200" y="1214422"/>
            <a:ext cx="8229600" cy="4911741"/>
          </a:xfrm>
        </p:spPr>
        <p:txBody>
          <a:bodyPr>
            <a:normAutofit/>
          </a:bodyPr>
          <a:lstStyle/>
          <a:p>
            <a:pPr marL="0" indent="0">
              <a:lnSpc>
                <a:spcPct val="150000"/>
              </a:lnSpc>
              <a:buNone/>
            </a:pPr>
            <a:r>
              <a:rPr lang="en-US" sz="2000" dirty="0" err="1" smtClean="0">
                <a:solidFill>
                  <a:srgbClr val="A7F145"/>
                </a:solidFill>
                <a:latin typeface="Verdana" pitchFamily="34" charset="0"/>
                <a:ea typeface="Verdana" pitchFamily="34" charset="0"/>
                <a:cs typeface="Verdana" pitchFamily="34" charset="0"/>
              </a:rPr>
              <a:t>Fatores</a:t>
            </a:r>
            <a:r>
              <a:rPr lang="en-US" sz="2000" dirty="0" smtClean="0">
                <a:solidFill>
                  <a:srgbClr val="A7F145"/>
                </a:solidFill>
                <a:latin typeface="Verdana" pitchFamily="34" charset="0"/>
                <a:ea typeface="Verdana" pitchFamily="34" charset="0"/>
                <a:cs typeface="Verdana" pitchFamily="34" charset="0"/>
              </a:rPr>
              <a:t> </a:t>
            </a:r>
            <a:r>
              <a:rPr lang="en-US" sz="2000" dirty="0" err="1" smtClean="0">
                <a:solidFill>
                  <a:srgbClr val="A7F145"/>
                </a:solidFill>
                <a:latin typeface="Verdana" pitchFamily="34" charset="0"/>
                <a:ea typeface="Verdana" pitchFamily="34" charset="0"/>
                <a:cs typeface="Verdana" pitchFamily="34" charset="0"/>
              </a:rPr>
              <a:t>determinantes</a:t>
            </a:r>
            <a:r>
              <a:rPr lang="en-US" sz="2000" dirty="0" smtClean="0">
                <a:solidFill>
                  <a:srgbClr val="A7F145"/>
                </a:solidFill>
                <a:latin typeface="Verdana" pitchFamily="34" charset="0"/>
                <a:ea typeface="Verdana" pitchFamily="34" charset="0"/>
                <a:cs typeface="Verdana" pitchFamily="34" charset="0"/>
              </a:rPr>
              <a:t> de </a:t>
            </a:r>
            <a:r>
              <a:rPr lang="en-US" sz="2000" dirty="0" err="1" smtClean="0">
                <a:solidFill>
                  <a:srgbClr val="A7F145"/>
                </a:solidFill>
                <a:latin typeface="Verdana" pitchFamily="34" charset="0"/>
                <a:ea typeface="Verdana" pitchFamily="34" charset="0"/>
                <a:cs typeface="Verdana" pitchFamily="34" charset="0"/>
              </a:rPr>
              <a:t>alterações</a:t>
            </a:r>
            <a:r>
              <a:rPr lang="en-US" sz="2000" dirty="0" smtClean="0">
                <a:solidFill>
                  <a:srgbClr val="A7F145"/>
                </a:solidFill>
                <a:latin typeface="Verdana" pitchFamily="34" charset="0"/>
                <a:ea typeface="Verdana" pitchFamily="34" charset="0"/>
                <a:cs typeface="Verdana" pitchFamily="34" charset="0"/>
              </a:rPr>
              <a:t> </a:t>
            </a:r>
            <a:r>
              <a:rPr lang="en-US" sz="2000" dirty="0" err="1" smtClean="0">
                <a:solidFill>
                  <a:srgbClr val="A7F145"/>
                </a:solidFill>
                <a:latin typeface="Verdana" pitchFamily="34" charset="0"/>
                <a:ea typeface="Verdana" pitchFamily="34" charset="0"/>
                <a:cs typeface="Verdana" pitchFamily="34" charset="0"/>
              </a:rPr>
              <a:t>na</a:t>
            </a:r>
            <a:r>
              <a:rPr lang="en-US" sz="2000" dirty="0" smtClean="0">
                <a:solidFill>
                  <a:srgbClr val="A7F145"/>
                </a:solidFill>
                <a:latin typeface="Verdana" pitchFamily="34" charset="0"/>
                <a:ea typeface="Verdana" pitchFamily="34" charset="0"/>
                <a:cs typeface="Verdana" pitchFamily="34" charset="0"/>
              </a:rPr>
              <a:t> </a:t>
            </a:r>
            <a:r>
              <a:rPr lang="en-US" sz="2000" dirty="0" err="1" smtClean="0">
                <a:solidFill>
                  <a:srgbClr val="A7F145"/>
                </a:solidFill>
                <a:latin typeface="Verdana" pitchFamily="34" charset="0"/>
                <a:ea typeface="Verdana" pitchFamily="34" charset="0"/>
                <a:cs typeface="Verdana" pitchFamily="34" charset="0"/>
              </a:rPr>
              <a:t>arquitetura</a:t>
            </a:r>
            <a:r>
              <a:rPr lang="en-US" sz="2000" dirty="0" smtClean="0">
                <a:solidFill>
                  <a:srgbClr val="A7F145"/>
                </a:solidFill>
                <a:latin typeface="Verdana" pitchFamily="34" charset="0"/>
                <a:ea typeface="Verdana" pitchFamily="34" charset="0"/>
                <a:cs typeface="Verdana" pitchFamily="34" charset="0"/>
              </a:rPr>
              <a:t> dos </a:t>
            </a:r>
            <a:r>
              <a:rPr lang="en-US" sz="2000" dirty="0" err="1" smtClean="0">
                <a:solidFill>
                  <a:srgbClr val="A7F145"/>
                </a:solidFill>
                <a:latin typeface="Verdana" pitchFamily="34" charset="0"/>
                <a:ea typeface="Verdana" pitchFamily="34" charset="0"/>
                <a:cs typeface="Verdana" pitchFamily="34" charset="0"/>
              </a:rPr>
              <a:t>estádios</a:t>
            </a:r>
            <a:r>
              <a:rPr lang="en-US" sz="2000" dirty="0" smtClean="0">
                <a:solidFill>
                  <a:srgbClr val="A7F145"/>
                </a:solidFill>
                <a:latin typeface="Verdana" pitchFamily="34" charset="0"/>
                <a:ea typeface="Verdana" pitchFamily="34" charset="0"/>
                <a:cs typeface="Verdana" pitchFamily="34" charset="0"/>
              </a:rPr>
              <a:t> </a:t>
            </a:r>
            <a:r>
              <a:rPr lang="en-US" sz="2000" dirty="0" err="1" smtClean="0">
                <a:solidFill>
                  <a:srgbClr val="A7F145"/>
                </a:solidFill>
                <a:latin typeface="Verdana" pitchFamily="34" charset="0"/>
                <a:ea typeface="Verdana" pitchFamily="34" charset="0"/>
                <a:cs typeface="Verdana" pitchFamily="34" charset="0"/>
              </a:rPr>
              <a:t>contemporâneos</a:t>
            </a:r>
            <a:endParaRPr lang="en-US" sz="2000" dirty="0" smtClean="0">
              <a:solidFill>
                <a:srgbClr val="A7F145"/>
              </a:solidFill>
              <a:latin typeface="Verdana" pitchFamily="34" charset="0"/>
              <a:ea typeface="Verdana" pitchFamily="34" charset="0"/>
              <a:cs typeface="Verdana" pitchFamily="34" charset="0"/>
            </a:endParaRPr>
          </a:p>
          <a:p>
            <a:pPr marL="0" indent="0">
              <a:lnSpc>
                <a:spcPct val="150000"/>
              </a:lnSpc>
              <a:buNone/>
            </a:pPr>
            <a:endParaRPr lang="en-US" sz="2000" dirty="0" smtClean="0">
              <a:solidFill>
                <a:srgbClr val="A7F145"/>
              </a:solidFill>
              <a:latin typeface="Verdana" pitchFamily="34" charset="0"/>
              <a:ea typeface="Verdana" pitchFamily="34" charset="0"/>
              <a:cs typeface="Verdana" pitchFamily="34" charset="0"/>
            </a:endParaRPr>
          </a:p>
          <a:p>
            <a:pPr marL="0" indent="0">
              <a:lnSpc>
                <a:spcPct val="150000"/>
              </a:lnSpc>
              <a:buFont typeface="Wingdings" pitchFamily="2" charset="2"/>
              <a:buChar char="§"/>
            </a:pPr>
            <a:r>
              <a:rPr lang="en-US" sz="1800" dirty="0" smtClean="0">
                <a:solidFill>
                  <a:srgbClr val="A7F145"/>
                </a:solidFill>
                <a:latin typeface="Verdana" pitchFamily="34" charset="0"/>
                <a:ea typeface="Verdana" pitchFamily="34" charset="0"/>
                <a:cs typeface="Verdana" pitchFamily="34" charset="0"/>
              </a:rPr>
              <a:t>  A </a:t>
            </a:r>
            <a:r>
              <a:rPr lang="en-US" sz="1800" dirty="0" err="1" smtClean="0">
                <a:solidFill>
                  <a:srgbClr val="A7F145"/>
                </a:solidFill>
                <a:latin typeface="Verdana" pitchFamily="34" charset="0"/>
                <a:ea typeface="Verdana" pitchFamily="34" charset="0"/>
                <a:cs typeface="Verdana" pitchFamily="34" charset="0"/>
              </a:rPr>
              <a:t>excelência</a:t>
            </a:r>
            <a:r>
              <a:rPr lang="en-US" sz="1800" dirty="0" smtClean="0">
                <a:solidFill>
                  <a:srgbClr val="A7F145"/>
                </a:solidFill>
                <a:latin typeface="Verdana" pitchFamily="34" charset="0"/>
                <a:ea typeface="Verdana" pitchFamily="34" charset="0"/>
                <a:cs typeface="Verdana" pitchFamily="34" charset="0"/>
              </a:rPr>
              <a:t> </a:t>
            </a:r>
            <a:r>
              <a:rPr lang="en-US" sz="1800" dirty="0" err="1" smtClean="0">
                <a:solidFill>
                  <a:srgbClr val="A7F145"/>
                </a:solidFill>
                <a:latin typeface="Verdana" pitchFamily="34" charset="0"/>
                <a:ea typeface="Verdana" pitchFamily="34" charset="0"/>
                <a:cs typeface="Verdana" pitchFamily="34" charset="0"/>
              </a:rPr>
              <a:t>para</a:t>
            </a:r>
            <a:r>
              <a:rPr lang="en-US" sz="1800" dirty="0" smtClean="0">
                <a:solidFill>
                  <a:srgbClr val="A7F145"/>
                </a:solidFill>
                <a:latin typeface="Verdana" pitchFamily="34" charset="0"/>
                <a:ea typeface="Verdana" pitchFamily="34" charset="0"/>
                <a:cs typeface="Verdana" pitchFamily="34" charset="0"/>
              </a:rPr>
              <a:t> o </a:t>
            </a:r>
            <a:r>
              <a:rPr lang="en-US" sz="1800" dirty="0" err="1" smtClean="0">
                <a:solidFill>
                  <a:srgbClr val="A7F145"/>
                </a:solidFill>
                <a:latin typeface="Verdana" pitchFamily="34" charset="0"/>
                <a:ea typeface="Verdana" pitchFamily="34" charset="0"/>
                <a:cs typeface="Verdana" pitchFamily="34" charset="0"/>
              </a:rPr>
              <a:t>espectador</a:t>
            </a:r>
            <a:r>
              <a:rPr lang="en-US" sz="1800" dirty="0" smtClean="0">
                <a:solidFill>
                  <a:srgbClr val="A7F145"/>
                </a:solidFill>
                <a:latin typeface="Verdana" pitchFamily="34" charset="0"/>
                <a:ea typeface="Verdana" pitchFamily="34" charset="0"/>
                <a:cs typeface="Verdana" pitchFamily="34" charset="0"/>
              </a:rPr>
              <a:t> do </a:t>
            </a:r>
            <a:r>
              <a:rPr lang="en-US" sz="1800" dirty="0" err="1" smtClean="0">
                <a:solidFill>
                  <a:srgbClr val="A7F145"/>
                </a:solidFill>
                <a:latin typeface="Verdana" pitchFamily="34" charset="0"/>
                <a:ea typeface="Verdana" pitchFamily="34" charset="0"/>
                <a:cs typeface="Verdana" pitchFamily="34" charset="0"/>
              </a:rPr>
              <a:t>estádio</a:t>
            </a:r>
            <a:r>
              <a:rPr lang="en-US" sz="1800" dirty="0" smtClean="0">
                <a:solidFill>
                  <a:srgbClr val="A7F145"/>
                </a:solidFill>
                <a:latin typeface="Verdana" pitchFamily="34" charset="0"/>
                <a:ea typeface="Verdana" pitchFamily="34" charset="0"/>
                <a:cs typeface="Verdana" pitchFamily="34" charset="0"/>
              </a:rPr>
              <a:t> </a:t>
            </a:r>
          </a:p>
          <a:p>
            <a:pPr marL="400050" lvl="1" indent="0">
              <a:lnSpc>
                <a:spcPct val="150000"/>
              </a:lnSpc>
              <a:buFont typeface="Wingdings" pitchFamily="2" charset="2"/>
              <a:buChar char="§"/>
            </a:pPr>
            <a:endParaRPr lang="en-US" sz="1800" dirty="0" smtClean="0">
              <a:solidFill>
                <a:srgbClr val="A7F145"/>
              </a:solidFill>
              <a:latin typeface="Verdana" pitchFamily="34" charset="0"/>
              <a:ea typeface="Verdana" pitchFamily="34" charset="0"/>
              <a:cs typeface="Verdana" pitchFamily="34" charset="0"/>
            </a:endParaRPr>
          </a:p>
          <a:p>
            <a:pPr marL="400050" lvl="1" indent="0">
              <a:lnSpc>
                <a:spcPct val="150000"/>
              </a:lnSpc>
              <a:buFont typeface="Wingdings" pitchFamily="2" charset="2"/>
              <a:buChar char="§"/>
            </a:pPr>
            <a:r>
              <a:rPr lang="en-US" sz="1800" dirty="0" smtClean="0">
                <a:solidFill>
                  <a:srgbClr val="A7F145"/>
                </a:solidFill>
                <a:latin typeface="Verdana" pitchFamily="34" charset="0"/>
                <a:ea typeface="Verdana" pitchFamily="34" charset="0"/>
                <a:cs typeface="Verdana" pitchFamily="34" charset="0"/>
              </a:rPr>
              <a:t> </a:t>
            </a:r>
            <a:r>
              <a:rPr lang="en-US" sz="1800" dirty="0" err="1" smtClean="0">
                <a:solidFill>
                  <a:srgbClr val="A7F145"/>
                </a:solidFill>
                <a:latin typeface="Verdana" pitchFamily="34" charset="0"/>
                <a:ea typeface="Verdana" pitchFamily="34" charset="0"/>
                <a:cs typeface="Verdana" pitchFamily="34" charset="0"/>
              </a:rPr>
              <a:t>Melhoria</a:t>
            </a:r>
            <a:r>
              <a:rPr lang="en-US" sz="1800" dirty="0" smtClean="0">
                <a:solidFill>
                  <a:srgbClr val="A7F145"/>
                </a:solidFill>
                <a:latin typeface="Verdana" pitchFamily="34" charset="0"/>
                <a:ea typeface="Verdana" pitchFamily="34" charset="0"/>
                <a:cs typeface="Verdana" pitchFamily="34" charset="0"/>
              </a:rPr>
              <a:t> da </a:t>
            </a:r>
            <a:r>
              <a:rPr lang="en-US" sz="1800" dirty="0" err="1" smtClean="0">
                <a:solidFill>
                  <a:srgbClr val="A7F145"/>
                </a:solidFill>
                <a:latin typeface="Verdana" pitchFamily="34" charset="0"/>
                <a:ea typeface="Verdana" pitchFamily="34" charset="0"/>
                <a:cs typeface="Verdana" pitchFamily="34" charset="0"/>
              </a:rPr>
              <a:t>relação</a:t>
            </a:r>
            <a:r>
              <a:rPr lang="en-US" sz="1800" dirty="0" smtClean="0">
                <a:solidFill>
                  <a:srgbClr val="A7F145"/>
                </a:solidFill>
                <a:latin typeface="Verdana" pitchFamily="34" charset="0"/>
                <a:ea typeface="Verdana" pitchFamily="34" charset="0"/>
                <a:cs typeface="Verdana" pitchFamily="34" charset="0"/>
              </a:rPr>
              <a:t> de </a:t>
            </a:r>
            <a:r>
              <a:rPr lang="en-US" sz="1800" dirty="0" err="1" smtClean="0">
                <a:solidFill>
                  <a:srgbClr val="A7F145"/>
                </a:solidFill>
                <a:latin typeface="Verdana" pitchFamily="34" charset="0"/>
                <a:ea typeface="Verdana" pitchFamily="34" charset="0"/>
                <a:cs typeface="Verdana" pitchFamily="34" charset="0"/>
              </a:rPr>
              <a:t>serviços</a:t>
            </a:r>
            <a:r>
              <a:rPr lang="en-US" sz="1800" dirty="0" smtClean="0">
                <a:solidFill>
                  <a:srgbClr val="A7F145"/>
                </a:solidFill>
                <a:latin typeface="Verdana" pitchFamily="34" charset="0"/>
                <a:ea typeface="Verdana" pitchFamily="34" charset="0"/>
                <a:cs typeface="Verdana" pitchFamily="34" charset="0"/>
              </a:rPr>
              <a:t> / </a:t>
            </a:r>
            <a:r>
              <a:rPr lang="en-US" sz="1800" dirty="0" err="1" smtClean="0">
                <a:solidFill>
                  <a:srgbClr val="A7F145"/>
                </a:solidFill>
                <a:latin typeface="Verdana" pitchFamily="34" charset="0"/>
                <a:ea typeface="Verdana" pitchFamily="34" charset="0"/>
                <a:cs typeface="Verdana" pitchFamily="34" charset="0"/>
              </a:rPr>
              <a:t>usuário</a:t>
            </a:r>
            <a:r>
              <a:rPr lang="en-US" sz="1800" dirty="0" smtClean="0">
                <a:solidFill>
                  <a:srgbClr val="A7F145"/>
                </a:solidFill>
                <a:latin typeface="Verdana" pitchFamily="34" charset="0"/>
                <a:ea typeface="Verdana" pitchFamily="34" charset="0"/>
                <a:cs typeface="Verdana" pitchFamily="34" charset="0"/>
              </a:rPr>
              <a:t> </a:t>
            </a:r>
            <a:r>
              <a:rPr lang="en-US" sz="1800" dirty="0" err="1" smtClean="0">
                <a:solidFill>
                  <a:srgbClr val="A7F145"/>
                </a:solidFill>
                <a:latin typeface="Verdana" pitchFamily="34" charset="0"/>
                <a:ea typeface="Verdana" pitchFamily="34" charset="0"/>
                <a:cs typeface="Verdana" pitchFamily="34" charset="0"/>
              </a:rPr>
              <a:t>em</a:t>
            </a:r>
            <a:r>
              <a:rPr lang="en-US" sz="1800" dirty="0" smtClean="0">
                <a:solidFill>
                  <a:srgbClr val="A7F145"/>
                </a:solidFill>
                <a:latin typeface="Verdana" pitchFamily="34" charset="0"/>
                <a:ea typeface="Verdana" pitchFamily="34" charset="0"/>
                <a:cs typeface="Verdana" pitchFamily="34" charset="0"/>
              </a:rPr>
              <a:t> </a:t>
            </a:r>
            <a:r>
              <a:rPr lang="en-US" sz="1800" dirty="0" err="1" smtClean="0">
                <a:solidFill>
                  <a:srgbClr val="A7F145"/>
                </a:solidFill>
                <a:latin typeface="Verdana" pitchFamily="34" charset="0"/>
                <a:ea typeface="Verdana" pitchFamily="34" charset="0"/>
                <a:cs typeface="Verdana" pitchFamily="34" charset="0"/>
              </a:rPr>
              <a:t>número</a:t>
            </a:r>
            <a:r>
              <a:rPr lang="en-US" sz="1800" dirty="0" smtClean="0">
                <a:solidFill>
                  <a:srgbClr val="A7F145"/>
                </a:solidFill>
                <a:latin typeface="Verdana" pitchFamily="34" charset="0"/>
                <a:ea typeface="Verdana" pitchFamily="34" charset="0"/>
                <a:cs typeface="Verdana" pitchFamily="34" charset="0"/>
              </a:rPr>
              <a:t> e </a:t>
            </a:r>
            <a:r>
              <a:rPr lang="en-US" sz="1800" dirty="0" err="1" smtClean="0">
                <a:solidFill>
                  <a:srgbClr val="A7F145"/>
                </a:solidFill>
                <a:latin typeface="Verdana" pitchFamily="34" charset="0"/>
                <a:ea typeface="Verdana" pitchFamily="34" charset="0"/>
                <a:cs typeface="Verdana" pitchFamily="34" charset="0"/>
              </a:rPr>
              <a:t>qualidade</a:t>
            </a:r>
            <a:r>
              <a:rPr lang="en-US" sz="1800" dirty="0" smtClean="0">
                <a:solidFill>
                  <a:srgbClr val="A7F145"/>
                </a:solidFill>
                <a:latin typeface="Verdana" pitchFamily="34" charset="0"/>
                <a:ea typeface="Verdana" pitchFamily="34" charset="0"/>
                <a:cs typeface="Verdana" pitchFamily="34" charset="0"/>
              </a:rPr>
              <a:t>           </a:t>
            </a:r>
            <a:r>
              <a:rPr lang="en-US" sz="1800" dirty="0" err="1" smtClean="0">
                <a:solidFill>
                  <a:srgbClr val="A7F145"/>
                </a:solidFill>
                <a:latin typeface="Verdana" pitchFamily="34" charset="0"/>
                <a:ea typeface="Verdana" pitchFamily="34" charset="0"/>
                <a:cs typeface="Verdana" pitchFamily="34" charset="0"/>
              </a:rPr>
              <a:t>alimentação</a:t>
            </a:r>
            <a:r>
              <a:rPr lang="en-US" sz="1800" dirty="0" smtClean="0">
                <a:solidFill>
                  <a:srgbClr val="A7F145"/>
                </a:solidFill>
                <a:latin typeface="Verdana" pitchFamily="34" charset="0"/>
                <a:ea typeface="Verdana" pitchFamily="34" charset="0"/>
                <a:cs typeface="Verdana" pitchFamily="34" charset="0"/>
              </a:rPr>
              <a:t>, </a:t>
            </a:r>
            <a:r>
              <a:rPr lang="en-US" sz="1800" dirty="0" err="1" smtClean="0">
                <a:solidFill>
                  <a:srgbClr val="A7F145"/>
                </a:solidFill>
                <a:latin typeface="Verdana" pitchFamily="34" charset="0"/>
                <a:ea typeface="Verdana" pitchFamily="34" charset="0"/>
                <a:cs typeface="Verdana" pitchFamily="34" charset="0"/>
              </a:rPr>
              <a:t>sanitários</a:t>
            </a:r>
            <a:r>
              <a:rPr lang="en-US" sz="1800" dirty="0" smtClean="0">
                <a:solidFill>
                  <a:srgbClr val="A7F145"/>
                </a:solidFill>
                <a:latin typeface="Verdana" pitchFamily="34" charset="0"/>
                <a:ea typeface="Verdana" pitchFamily="34" charset="0"/>
                <a:cs typeface="Verdana" pitchFamily="34" charset="0"/>
              </a:rPr>
              <a:t>, </a:t>
            </a:r>
            <a:r>
              <a:rPr lang="en-US" sz="1800" dirty="0" err="1" smtClean="0">
                <a:solidFill>
                  <a:srgbClr val="A7F145"/>
                </a:solidFill>
                <a:latin typeface="Verdana" pitchFamily="34" charset="0"/>
                <a:ea typeface="Verdana" pitchFamily="34" charset="0"/>
                <a:cs typeface="Verdana" pitchFamily="34" charset="0"/>
              </a:rPr>
              <a:t>acessos</a:t>
            </a:r>
            <a:r>
              <a:rPr lang="en-US" sz="1800" dirty="0" smtClean="0">
                <a:solidFill>
                  <a:srgbClr val="A7F145"/>
                </a:solidFill>
                <a:latin typeface="Verdana" pitchFamily="34" charset="0"/>
                <a:ea typeface="Verdana" pitchFamily="34" charset="0"/>
                <a:cs typeface="Verdana" pitchFamily="34" charset="0"/>
              </a:rPr>
              <a:t>, </a:t>
            </a:r>
            <a:r>
              <a:rPr lang="en-US" sz="1800" dirty="0" err="1" smtClean="0">
                <a:solidFill>
                  <a:srgbClr val="A7F145"/>
                </a:solidFill>
                <a:latin typeface="Verdana" pitchFamily="34" charset="0"/>
                <a:ea typeface="Verdana" pitchFamily="34" charset="0"/>
                <a:cs typeface="Verdana" pitchFamily="34" charset="0"/>
              </a:rPr>
              <a:t>mobilidade</a:t>
            </a:r>
            <a:r>
              <a:rPr lang="en-US" sz="1800" dirty="0" smtClean="0">
                <a:solidFill>
                  <a:srgbClr val="A7F145"/>
                </a:solidFill>
                <a:latin typeface="Verdana" pitchFamily="34" charset="0"/>
                <a:ea typeface="Verdana" pitchFamily="34" charset="0"/>
                <a:cs typeface="Verdana" pitchFamily="34" charset="0"/>
              </a:rPr>
              <a:t> </a:t>
            </a:r>
            <a:r>
              <a:rPr lang="en-US" sz="1800" dirty="0" err="1" smtClean="0">
                <a:solidFill>
                  <a:srgbClr val="A7F145"/>
                </a:solidFill>
                <a:latin typeface="Verdana" pitchFamily="34" charset="0"/>
                <a:ea typeface="Verdana" pitchFamily="34" charset="0"/>
                <a:cs typeface="Verdana" pitchFamily="34" charset="0"/>
              </a:rPr>
              <a:t>externa</a:t>
            </a:r>
            <a:r>
              <a:rPr lang="en-US" sz="1800" dirty="0" smtClean="0">
                <a:solidFill>
                  <a:srgbClr val="A7F145"/>
                </a:solidFill>
                <a:latin typeface="Verdana" pitchFamily="34" charset="0"/>
                <a:ea typeface="Verdana" pitchFamily="34" charset="0"/>
                <a:cs typeface="Verdana" pitchFamily="34" charset="0"/>
              </a:rPr>
              <a:t> e </a:t>
            </a:r>
            <a:r>
              <a:rPr lang="en-US" sz="1800" dirty="0" err="1" smtClean="0">
                <a:solidFill>
                  <a:srgbClr val="A7F145"/>
                </a:solidFill>
                <a:latin typeface="Verdana" pitchFamily="34" charset="0"/>
                <a:ea typeface="Verdana" pitchFamily="34" charset="0"/>
                <a:cs typeface="Verdana" pitchFamily="34" charset="0"/>
              </a:rPr>
              <a:t>interna</a:t>
            </a:r>
            <a:r>
              <a:rPr lang="en-US" sz="1800" dirty="0" smtClean="0">
                <a:solidFill>
                  <a:srgbClr val="A7F145"/>
                </a:solidFill>
                <a:latin typeface="Verdana" pitchFamily="34" charset="0"/>
                <a:ea typeface="Verdana" pitchFamily="34" charset="0"/>
                <a:cs typeface="Verdana" pitchFamily="34" charset="0"/>
              </a:rPr>
              <a:t>, </a:t>
            </a:r>
            <a:r>
              <a:rPr lang="en-US" sz="1800" dirty="0" err="1" smtClean="0">
                <a:solidFill>
                  <a:srgbClr val="A7F145"/>
                </a:solidFill>
                <a:latin typeface="Verdana" pitchFamily="34" charset="0"/>
                <a:ea typeface="Verdana" pitchFamily="34" charset="0"/>
                <a:cs typeface="Verdana" pitchFamily="34" charset="0"/>
              </a:rPr>
              <a:t>qualidade</a:t>
            </a:r>
            <a:r>
              <a:rPr lang="en-US" sz="1800" dirty="0" smtClean="0">
                <a:solidFill>
                  <a:srgbClr val="A7F145"/>
                </a:solidFill>
                <a:latin typeface="Verdana" pitchFamily="34" charset="0"/>
                <a:ea typeface="Verdana" pitchFamily="34" charset="0"/>
                <a:cs typeface="Verdana" pitchFamily="34" charset="0"/>
              </a:rPr>
              <a:t> dos </a:t>
            </a:r>
            <a:r>
              <a:rPr lang="en-US" sz="1800" dirty="0" err="1" smtClean="0">
                <a:solidFill>
                  <a:srgbClr val="A7F145"/>
                </a:solidFill>
                <a:latin typeface="Verdana" pitchFamily="34" charset="0"/>
                <a:ea typeface="Verdana" pitchFamily="34" charset="0"/>
                <a:cs typeface="Verdana" pitchFamily="34" charset="0"/>
              </a:rPr>
              <a:t>assentos</a:t>
            </a:r>
            <a:r>
              <a:rPr lang="en-US" sz="1800" dirty="0" smtClean="0">
                <a:solidFill>
                  <a:srgbClr val="A7F145"/>
                </a:solidFill>
                <a:latin typeface="Verdana" pitchFamily="34" charset="0"/>
                <a:ea typeface="Verdana" pitchFamily="34" charset="0"/>
                <a:cs typeface="Verdana" pitchFamily="34" charset="0"/>
              </a:rPr>
              <a:t>, </a:t>
            </a:r>
            <a:r>
              <a:rPr lang="en-US" sz="1800" dirty="0" err="1" smtClean="0">
                <a:solidFill>
                  <a:srgbClr val="A7F145"/>
                </a:solidFill>
                <a:latin typeface="Verdana" pitchFamily="34" charset="0"/>
                <a:ea typeface="Verdana" pitchFamily="34" charset="0"/>
                <a:cs typeface="Verdana" pitchFamily="34" charset="0"/>
              </a:rPr>
              <a:t>conforto</a:t>
            </a:r>
            <a:r>
              <a:rPr lang="en-US" sz="1800" dirty="0" smtClean="0">
                <a:solidFill>
                  <a:srgbClr val="A7F145"/>
                </a:solidFill>
                <a:latin typeface="Verdana" pitchFamily="34" charset="0"/>
                <a:ea typeface="Verdana" pitchFamily="34" charset="0"/>
                <a:cs typeface="Verdana" pitchFamily="34" charset="0"/>
              </a:rPr>
              <a:t> </a:t>
            </a:r>
            <a:r>
              <a:rPr lang="en-US" sz="1800" dirty="0" err="1" smtClean="0">
                <a:solidFill>
                  <a:srgbClr val="A7F145"/>
                </a:solidFill>
                <a:latin typeface="Verdana" pitchFamily="34" charset="0"/>
                <a:ea typeface="Verdana" pitchFamily="34" charset="0"/>
                <a:cs typeface="Verdana" pitchFamily="34" charset="0"/>
              </a:rPr>
              <a:t>térmico</a:t>
            </a:r>
            <a:endParaRPr lang="en-US" sz="1800" dirty="0" smtClean="0">
              <a:solidFill>
                <a:srgbClr val="A7F145"/>
              </a:solidFill>
              <a:latin typeface="Verdana" pitchFamily="34" charset="0"/>
              <a:ea typeface="Verdana" pitchFamily="34" charset="0"/>
              <a:cs typeface="Verdana" pitchFamily="34" charset="0"/>
            </a:endParaRPr>
          </a:p>
          <a:p>
            <a:pPr marL="400050" lvl="1" indent="0">
              <a:lnSpc>
                <a:spcPct val="150000"/>
              </a:lnSpc>
              <a:buNone/>
            </a:pPr>
            <a:r>
              <a:rPr lang="en-US" sz="1800" dirty="0" smtClean="0">
                <a:solidFill>
                  <a:srgbClr val="A7F145"/>
                </a:solidFill>
                <a:latin typeface="Verdana" pitchFamily="34" charset="0"/>
                <a:ea typeface="Verdana" pitchFamily="34" charset="0"/>
                <a:cs typeface="Verdana" pitchFamily="34" charset="0"/>
              </a:rPr>
              <a:t> </a:t>
            </a:r>
          </a:p>
          <a:p>
            <a:pPr marL="400050" lvl="1" indent="0">
              <a:lnSpc>
                <a:spcPct val="150000"/>
              </a:lnSpc>
              <a:buFont typeface="Wingdings" pitchFamily="2" charset="2"/>
              <a:buChar char="§"/>
            </a:pPr>
            <a:r>
              <a:rPr lang="en-US" sz="1800" dirty="0" smtClean="0">
                <a:solidFill>
                  <a:srgbClr val="A7F145"/>
                </a:solidFill>
                <a:latin typeface="Verdana" pitchFamily="34" charset="0"/>
                <a:ea typeface="Verdana" pitchFamily="34" charset="0"/>
                <a:cs typeface="Verdana" pitchFamily="34" charset="0"/>
              </a:rPr>
              <a:t> </a:t>
            </a:r>
            <a:r>
              <a:rPr lang="en-US" sz="1800" dirty="0" err="1" smtClean="0">
                <a:solidFill>
                  <a:srgbClr val="A7F145"/>
                </a:solidFill>
                <a:latin typeface="Verdana" pitchFamily="34" charset="0"/>
                <a:ea typeface="Verdana" pitchFamily="34" charset="0"/>
                <a:cs typeface="Verdana" pitchFamily="34" charset="0"/>
              </a:rPr>
              <a:t>Iluminação</a:t>
            </a:r>
            <a:r>
              <a:rPr lang="en-US" sz="1800" dirty="0" smtClean="0">
                <a:solidFill>
                  <a:srgbClr val="A7F145"/>
                </a:solidFill>
                <a:latin typeface="Verdana" pitchFamily="34" charset="0"/>
                <a:ea typeface="Verdana" pitchFamily="34" charset="0"/>
                <a:cs typeface="Verdana" pitchFamily="34" charset="0"/>
              </a:rPr>
              <a:t> </a:t>
            </a:r>
            <a:r>
              <a:rPr lang="en-US" sz="1800" dirty="0" err="1" smtClean="0">
                <a:solidFill>
                  <a:srgbClr val="A7F145"/>
                </a:solidFill>
                <a:latin typeface="Verdana" pitchFamily="34" charset="0"/>
                <a:ea typeface="Verdana" pitchFamily="34" charset="0"/>
                <a:cs typeface="Verdana" pitchFamily="34" charset="0"/>
              </a:rPr>
              <a:t>interna</a:t>
            </a:r>
            <a:r>
              <a:rPr lang="en-US" sz="1800" dirty="0" smtClean="0">
                <a:solidFill>
                  <a:srgbClr val="A7F145"/>
                </a:solidFill>
                <a:latin typeface="Verdana" pitchFamily="34" charset="0"/>
                <a:ea typeface="Verdana" pitchFamily="34" charset="0"/>
                <a:cs typeface="Verdana" pitchFamily="34" charset="0"/>
              </a:rPr>
              <a:t> e </a:t>
            </a:r>
            <a:r>
              <a:rPr lang="en-US" sz="1800" dirty="0" err="1" smtClean="0">
                <a:solidFill>
                  <a:srgbClr val="A7F145"/>
                </a:solidFill>
                <a:latin typeface="Verdana" pitchFamily="34" charset="0"/>
                <a:ea typeface="Verdana" pitchFamily="34" charset="0"/>
                <a:cs typeface="Verdana" pitchFamily="34" charset="0"/>
              </a:rPr>
              <a:t>externa</a:t>
            </a:r>
            <a:r>
              <a:rPr lang="en-US" sz="1800" dirty="0" smtClean="0">
                <a:solidFill>
                  <a:srgbClr val="A7F145"/>
                </a:solidFill>
                <a:latin typeface="Verdana" pitchFamily="34" charset="0"/>
                <a:ea typeface="Verdana" pitchFamily="34" charset="0"/>
                <a:cs typeface="Verdana" pitchFamily="34" charset="0"/>
              </a:rPr>
              <a:t> </a:t>
            </a:r>
          </a:p>
          <a:p>
            <a:pPr marL="400050" lvl="1" indent="0">
              <a:lnSpc>
                <a:spcPct val="150000"/>
              </a:lnSpc>
              <a:buFont typeface="Wingdings" pitchFamily="2" charset="2"/>
              <a:buChar char="§"/>
            </a:pPr>
            <a:endParaRPr lang="en-US" sz="1800" dirty="0" smtClean="0">
              <a:solidFill>
                <a:srgbClr val="A7F145"/>
              </a:solidFill>
              <a:latin typeface="Verdana" pitchFamily="34" charset="0"/>
              <a:ea typeface="Verdana" pitchFamily="34" charset="0"/>
              <a:cs typeface="Verdana" pitchFamily="34" charset="0"/>
            </a:endParaRPr>
          </a:p>
        </p:txBody>
      </p:sp>
      <p:cxnSp>
        <p:nvCxnSpPr>
          <p:cNvPr id="6" name="Straight Arrow Connector 5"/>
          <p:cNvCxnSpPr/>
          <p:nvPr/>
        </p:nvCxnSpPr>
        <p:spPr>
          <a:xfrm>
            <a:off x="2285984" y="4286256"/>
            <a:ext cx="500066" cy="1588"/>
          </a:xfrm>
          <a:prstGeom prst="straightConnector1">
            <a:avLst/>
          </a:prstGeom>
          <a:ln w="28575">
            <a:solidFill>
              <a:srgbClr val="92D05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1000"/>
                                        <p:tgtEl>
                                          <p:spTgt spid="3">
                                            <p:txEl>
                                              <p:pRg st="4" end="4"/>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10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animEffect transition="in" filter="fade">
                                      <p:cBhvr>
                                        <p:cTn id="20"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BR"/>
          </a:p>
        </p:txBody>
      </p:sp>
      <p:sp>
        <p:nvSpPr>
          <p:cNvPr id="3" name="Content Placeholder 2"/>
          <p:cNvSpPr>
            <a:spLocks noGrp="1"/>
          </p:cNvSpPr>
          <p:nvPr>
            <p:ph idx="1"/>
          </p:nvPr>
        </p:nvSpPr>
        <p:spPr>
          <a:xfrm>
            <a:off x="457200" y="1214422"/>
            <a:ext cx="8229600" cy="4911741"/>
          </a:xfrm>
        </p:spPr>
        <p:txBody>
          <a:bodyPr>
            <a:normAutofit/>
          </a:bodyPr>
          <a:lstStyle/>
          <a:p>
            <a:pPr marL="0" indent="0">
              <a:lnSpc>
                <a:spcPct val="150000"/>
              </a:lnSpc>
              <a:buNone/>
            </a:pPr>
            <a:r>
              <a:rPr lang="en-US" sz="2000" dirty="0" err="1" smtClean="0">
                <a:solidFill>
                  <a:srgbClr val="A7F145"/>
                </a:solidFill>
                <a:latin typeface="Verdana" pitchFamily="34" charset="0"/>
                <a:ea typeface="Verdana" pitchFamily="34" charset="0"/>
                <a:cs typeface="Verdana" pitchFamily="34" charset="0"/>
              </a:rPr>
              <a:t>Fatores</a:t>
            </a:r>
            <a:r>
              <a:rPr lang="en-US" sz="2000" dirty="0" smtClean="0">
                <a:solidFill>
                  <a:srgbClr val="A7F145"/>
                </a:solidFill>
                <a:latin typeface="Verdana" pitchFamily="34" charset="0"/>
                <a:ea typeface="Verdana" pitchFamily="34" charset="0"/>
                <a:cs typeface="Verdana" pitchFamily="34" charset="0"/>
              </a:rPr>
              <a:t> </a:t>
            </a:r>
            <a:r>
              <a:rPr lang="en-US" sz="2000" dirty="0" err="1" smtClean="0">
                <a:solidFill>
                  <a:srgbClr val="A7F145"/>
                </a:solidFill>
                <a:latin typeface="Verdana" pitchFamily="34" charset="0"/>
                <a:ea typeface="Verdana" pitchFamily="34" charset="0"/>
                <a:cs typeface="Verdana" pitchFamily="34" charset="0"/>
              </a:rPr>
              <a:t>determinantes</a:t>
            </a:r>
            <a:r>
              <a:rPr lang="en-US" sz="2000" dirty="0" smtClean="0">
                <a:solidFill>
                  <a:srgbClr val="A7F145"/>
                </a:solidFill>
                <a:latin typeface="Verdana" pitchFamily="34" charset="0"/>
                <a:ea typeface="Verdana" pitchFamily="34" charset="0"/>
                <a:cs typeface="Verdana" pitchFamily="34" charset="0"/>
              </a:rPr>
              <a:t> de </a:t>
            </a:r>
            <a:r>
              <a:rPr lang="en-US" sz="2000" dirty="0" err="1" smtClean="0">
                <a:solidFill>
                  <a:srgbClr val="A7F145"/>
                </a:solidFill>
                <a:latin typeface="Verdana" pitchFamily="34" charset="0"/>
                <a:ea typeface="Verdana" pitchFamily="34" charset="0"/>
                <a:cs typeface="Verdana" pitchFamily="34" charset="0"/>
              </a:rPr>
              <a:t>alterações</a:t>
            </a:r>
            <a:r>
              <a:rPr lang="en-US" sz="2000" dirty="0" smtClean="0">
                <a:solidFill>
                  <a:srgbClr val="A7F145"/>
                </a:solidFill>
                <a:latin typeface="Verdana" pitchFamily="34" charset="0"/>
                <a:ea typeface="Verdana" pitchFamily="34" charset="0"/>
                <a:cs typeface="Verdana" pitchFamily="34" charset="0"/>
              </a:rPr>
              <a:t> </a:t>
            </a:r>
            <a:r>
              <a:rPr lang="en-US" sz="2000" dirty="0" err="1" smtClean="0">
                <a:solidFill>
                  <a:srgbClr val="A7F145"/>
                </a:solidFill>
                <a:latin typeface="Verdana" pitchFamily="34" charset="0"/>
                <a:ea typeface="Verdana" pitchFamily="34" charset="0"/>
                <a:cs typeface="Verdana" pitchFamily="34" charset="0"/>
              </a:rPr>
              <a:t>na</a:t>
            </a:r>
            <a:r>
              <a:rPr lang="en-US" sz="2000" dirty="0" smtClean="0">
                <a:solidFill>
                  <a:srgbClr val="A7F145"/>
                </a:solidFill>
                <a:latin typeface="Verdana" pitchFamily="34" charset="0"/>
                <a:ea typeface="Verdana" pitchFamily="34" charset="0"/>
                <a:cs typeface="Verdana" pitchFamily="34" charset="0"/>
              </a:rPr>
              <a:t> </a:t>
            </a:r>
            <a:r>
              <a:rPr lang="en-US" sz="2000" dirty="0" err="1" smtClean="0">
                <a:solidFill>
                  <a:srgbClr val="A7F145"/>
                </a:solidFill>
                <a:latin typeface="Verdana" pitchFamily="34" charset="0"/>
                <a:ea typeface="Verdana" pitchFamily="34" charset="0"/>
                <a:cs typeface="Verdana" pitchFamily="34" charset="0"/>
              </a:rPr>
              <a:t>arquitetura</a:t>
            </a:r>
            <a:r>
              <a:rPr lang="en-US" sz="2000" dirty="0" smtClean="0">
                <a:solidFill>
                  <a:srgbClr val="A7F145"/>
                </a:solidFill>
                <a:latin typeface="Verdana" pitchFamily="34" charset="0"/>
                <a:ea typeface="Verdana" pitchFamily="34" charset="0"/>
                <a:cs typeface="Verdana" pitchFamily="34" charset="0"/>
              </a:rPr>
              <a:t> dos </a:t>
            </a:r>
            <a:r>
              <a:rPr lang="en-US" sz="2000" dirty="0" err="1" smtClean="0">
                <a:solidFill>
                  <a:srgbClr val="A7F145"/>
                </a:solidFill>
                <a:latin typeface="Verdana" pitchFamily="34" charset="0"/>
                <a:ea typeface="Verdana" pitchFamily="34" charset="0"/>
                <a:cs typeface="Verdana" pitchFamily="34" charset="0"/>
              </a:rPr>
              <a:t>estádios</a:t>
            </a:r>
            <a:r>
              <a:rPr lang="en-US" sz="2000" dirty="0" smtClean="0">
                <a:solidFill>
                  <a:srgbClr val="A7F145"/>
                </a:solidFill>
                <a:latin typeface="Verdana" pitchFamily="34" charset="0"/>
                <a:ea typeface="Verdana" pitchFamily="34" charset="0"/>
                <a:cs typeface="Verdana" pitchFamily="34" charset="0"/>
              </a:rPr>
              <a:t> </a:t>
            </a:r>
            <a:r>
              <a:rPr lang="en-US" sz="2000" dirty="0" err="1" smtClean="0">
                <a:solidFill>
                  <a:srgbClr val="A7F145"/>
                </a:solidFill>
                <a:latin typeface="Verdana" pitchFamily="34" charset="0"/>
                <a:ea typeface="Verdana" pitchFamily="34" charset="0"/>
                <a:cs typeface="Verdana" pitchFamily="34" charset="0"/>
              </a:rPr>
              <a:t>contemporâneos</a:t>
            </a:r>
            <a:endParaRPr lang="en-US" sz="2000" dirty="0" smtClean="0">
              <a:solidFill>
                <a:srgbClr val="A7F145"/>
              </a:solidFill>
              <a:latin typeface="Verdana" pitchFamily="34" charset="0"/>
              <a:ea typeface="Verdana" pitchFamily="34" charset="0"/>
              <a:cs typeface="Verdana" pitchFamily="34" charset="0"/>
            </a:endParaRPr>
          </a:p>
          <a:p>
            <a:pPr marL="0" indent="0">
              <a:lnSpc>
                <a:spcPct val="150000"/>
              </a:lnSpc>
              <a:buNone/>
            </a:pPr>
            <a:endParaRPr lang="en-US" sz="2000" dirty="0" smtClean="0">
              <a:solidFill>
                <a:srgbClr val="A7F145"/>
              </a:solidFill>
              <a:latin typeface="Verdana" pitchFamily="34" charset="0"/>
              <a:ea typeface="Verdana" pitchFamily="34" charset="0"/>
              <a:cs typeface="Verdana" pitchFamily="34" charset="0"/>
            </a:endParaRPr>
          </a:p>
          <a:p>
            <a:pPr marL="0" indent="0">
              <a:lnSpc>
                <a:spcPct val="150000"/>
              </a:lnSpc>
              <a:buFont typeface="Wingdings" pitchFamily="2" charset="2"/>
              <a:buChar char="§"/>
            </a:pPr>
            <a:r>
              <a:rPr lang="en-US" sz="1800" dirty="0" smtClean="0">
                <a:solidFill>
                  <a:srgbClr val="A7F145"/>
                </a:solidFill>
                <a:latin typeface="Verdana" pitchFamily="34" charset="0"/>
                <a:ea typeface="Verdana" pitchFamily="34" charset="0"/>
                <a:cs typeface="Verdana" pitchFamily="34" charset="0"/>
              </a:rPr>
              <a:t>  A </a:t>
            </a:r>
            <a:r>
              <a:rPr lang="en-US" sz="1800" dirty="0" err="1" smtClean="0">
                <a:solidFill>
                  <a:srgbClr val="A7F145"/>
                </a:solidFill>
                <a:latin typeface="Verdana" pitchFamily="34" charset="0"/>
                <a:ea typeface="Verdana" pitchFamily="34" charset="0"/>
                <a:cs typeface="Verdana" pitchFamily="34" charset="0"/>
              </a:rPr>
              <a:t>excelência</a:t>
            </a:r>
            <a:r>
              <a:rPr lang="en-US" sz="1800" dirty="0" smtClean="0">
                <a:solidFill>
                  <a:srgbClr val="A7F145"/>
                </a:solidFill>
                <a:latin typeface="Verdana" pitchFamily="34" charset="0"/>
                <a:ea typeface="Verdana" pitchFamily="34" charset="0"/>
                <a:cs typeface="Verdana" pitchFamily="34" charset="0"/>
              </a:rPr>
              <a:t> </a:t>
            </a:r>
            <a:r>
              <a:rPr lang="en-US" sz="1800" dirty="0" err="1" smtClean="0">
                <a:solidFill>
                  <a:srgbClr val="A7F145"/>
                </a:solidFill>
                <a:latin typeface="Verdana" pitchFamily="34" charset="0"/>
                <a:ea typeface="Verdana" pitchFamily="34" charset="0"/>
                <a:cs typeface="Verdana" pitchFamily="34" charset="0"/>
              </a:rPr>
              <a:t>para</a:t>
            </a:r>
            <a:r>
              <a:rPr lang="en-US" sz="1800" dirty="0" smtClean="0">
                <a:solidFill>
                  <a:srgbClr val="A7F145"/>
                </a:solidFill>
                <a:latin typeface="Verdana" pitchFamily="34" charset="0"/>
                <a:ea typeface="Verdana" pitchFamily="34" charset="0"/>
                <a:cs typeface="Verdana" pitchFamily="34" charset="0"/>
              </a:rPr>
              <a:t> o </a:t>
            </a:r>
            <a:r>
              <a:rPr lang="en-US" sz="1800" dirty="0" err="1" smtClean="0">
                <a:solidFill>
                  <a:srgbClr val="A7F145"/>
                </a:solidFill>
                <a:latin typeface="Verdana" pitchFamily="34" charset="0"/>
                <a:ea typeface="Verdana" pitchFamily="34" charset="0"/>
                <a:cs typeface="Verdana" pitchFamily="34" charset="0"/>
              </a:rPr>
              <a:t>espectador</a:t>
            </a:r>
            <a:r>
              <a:rPr lang="en-US" sz="1800" dirty="0" smtClean="0">
                <a:solidFill>
                  <a:srgbClr val="A7F145"/>
                </a:solidFill>
                <a:latin typeface="Verdana" pitchFamily="34" charset="0"/>
                <a:ea typeface="Verdana" pitchFamily="34" charset="0"/>
                <a:cs typeface="Verdana" pitchFamily="34" charset="0"/>
              </a:rPr>
              <a:t> do </a:t>
            </a:r>
            <a:r>
              <a:rPr lang="en-US" sz="1800" dirty="0" err="1" smtClean="0">
                <a:solidFill>
                  <a:srgbClr val="A7F145"/>
                </a:solidFill>
                <a:latin typeface="Verdana" pitchFamily="34" charset="0"/>
                <a:ea typeface="Verdana" pitchFamily="34" charset="0"/>
                <a:cs typeface="Verdana" pitchFamily="34" charset="0"/>
              </a:rPr>
              <a:t>estádio</a:t>
            </a:r>
            <a:r>
              <a:rPr lang="en-US" sz="1800" dirty="0" smtClean="0">
                <a:solidFill>
                  <a:srgbClr val="A7F145"/>
                </a:solidFill>
                <a:latin typeface="Verdana" pitchFamily="34" charset="0"/>
                <a:ea typeface="Verdana" pitchFamily="34" charset="0"/>
                <a:cs typeface="Verdana" pitchFamily="34" charset="0"/>
              </a:rPr>
              <a:t> </a:t>
            </a:r>
          </a:p>
          <a:p>
            <a:pPr marL="400050" lvl="1" indent="0">
              <a:lnSpc>
                <a:spcPct val="150000"/>
              </a:lnSpc>
              <a:buFont typeface="Wingdings" pitchFamily="2" charset="2"/>
              <a:buChar char="§"/>
            </a:pPr>
            <a:endParaRPr lang="en-US" sz="1800" dirty="0" smtClean="0">
              <a:solidFill>
                <a:srgbClr val="A7F145"/>
              </a:solidFill>
              <a:latin typeface="Verdana" pitchFamily="34" charset="0"/>
              <a:ea typeface="Verdana" pitchFamily="34" charset="0"/>
              <a:cs typeface="Verdana" pitchFamily="34" charset="0"/>
            </a:endParaRPr>
          </a:p>
          <a:p>
            <a:pPr marL="400050" lvl="1" indent="0">
              <a:lnSpc>
                <a:spcPct val="150000"/>
              </a:lnSpc>
              <a:buFont typeface="Wingdings" pitchFamily="2" charset="2"/>
              <a:buChar char="§"/>
            </a:pPr>
            <a:r>
              <a:rPr lang="en-US" sz="1800" dirty="0" smtClean="0">
                <a:solidFill>
                  <a:srgbClr val="A7F145"/>
                </a:solidFill>
                <a:latin typeface="Verdana" pitchFamily="34" charset="0"/>
                <a:ea typeface="Verdana" pitchFamily="34" charset="0"/>
                <a:cs typeface="Verdana" pitchFamily="34" charset="0"/>
              </a:rPr>
              <a:t> </a:t>
            </a:r>
            <a:r>
              <a:rPr lang="en-US" sz="1800" dirty="0" err="1" smtClean="0">
                <a:solidFill>
                  <a:srgbClr val="A7F145"/>
                </a:solidFill>
                <a:latin typeface="Verdana" pitchFamily="34" charset="0"/>
                <a:ea typeface="Verdana" pitchFamily="34" charset="0"/>
                <a:cs typeface="Verdana" pitchFamily="34" charset="0"/>
              </a:rPr>
              <a:t>Curvas</a:t>
            </a:r>
            <a:r>
              <a:rPr lang="en-US" sz="1800" dirty="0" smtClean="0">
                <a:solidFill>
                  <a:srgbClr val="A7F145"/>
                </a:solidFill>
                <a:latin typeface="Verdana" pitchFamily="34" charset="0"/>
                <a:ea typeface="Verdana" pitchFamily="34" charset="0"/>
                <a:cs typeface="Verdana" pitchFamily="34" charset="0"/>
              </a:rPr>
              <a:t> de </a:t>
            </a:r>
            <a:r>
              <a:rPr lang="en-US" sz="1800" dirty="0" err="1" smtClean="0">
                <a:solidFill>
                  <a:srgbClr val="A7F145"/>
                </a:solidFill>
                <a:latin typeface="Verdana" pitchFamily="34" charset="0"/>
                <a:ea typeface="Verdana" pitchFamily="34" charset="0"/>
                <a:cs typeface="Verdana" pitchFamily="34" charset="0"/>
              </a:rPr>
              <a:t>visibilidade</a:t>
            </a:r>
            <a:r>
              <a:rPr lang="en-US" sz="1800" dirty="0" smtClean="0">
                <a:solidFill>
                  <a:srgbClr val="A7F145"/>
                </a:solidFill>
                <a:latin typeface="Verdana" pitchFamily="34" charset="0"/>
                <a:ea typeface="Verdana" pitchFamily="34" charset="0"/>
                <a:cs typeface="Verdana" pitchFamily="34" charset="0"/>
              </a:rPr>
              <a:t>, </a:t>
            </a:r>
            <a:r>
              <a:rPr lang="en-US" sz="1800" dirty="0" err="1" smtClean="0">
                <a:solidFill>
                  <a:srgbClr val="A7F145"/>
                </a:solidFill>
                <a:latin typeface="Verdana" pitchFamily="34" charset="0"/>
                <a:ea typeface="Verdana" pitchFamily="34" charset="0"/>
                <a:cs typeface="Verdana" pitchFamily="34" charset="0"/>
              </a:rPr>
              <a:t>proximidade</a:t>
            </a:r>
            <a:r>
              <a:rPr lang="en-US" sz="1800" dirty="0" smtClean="0">
                <a:solidFill>
                  <a:srgbClr val="A7F145"/>
                </a:solidFill>
                <a:latin typeface="Verdana" pitchFamily="34" charset="0"/>
                <a:ea typeface="Verdana" pitchFamily="34" charset="0"/>
                <a:cs typeface="Verdana" pitchFamily="34" charset="0"/>
              </a:rPr>
              <a:t> dos </a:t>
            </a:r>
            <a:r>
              <a:rPr lang="en-US" sz="1800" dirty="0" err="1" smtClean="0">
                <a:solidFill>
                  <a:srgbClr val="A7F145"/>
                </a:solidFill>
                <a:latin typeface="Verdana" pitchFamily="34" charset="0"/>
                <a:ea typeface="Verdana" pitchFamily="34" charset="0"/>
                <a:cs typeface="Verdana" pitchFamily="34" charset="0"/>
              </a:rPr>
              <a:t>espectadores</a:t>
            </a:r>
            <a:endParaRPr lang="en-US" sz="1800" dirty="0" smtClean="0">
              <a:solidFill>
                <a:srgbClr val="A7F145"/>
              </a:solidFill>
              <a:latin typeface="Verdana" pitchFamily="34" charset="0"/>
              <a:ea typeface="Verdana" pitchFamily="34" charset="0"/>
              <a:cs typeface="Verdana" pitchFamily="34" charset="0"/>
            </a:endParaRPr>
          </a:p>
          <a:p>
            <a:pPr marL="400050" lvl="1" indent="0">
              <a:lnSpc>
                <a:spcPct val="150000"/>
              </a:lnSpc>
              <a:buFont typeface="Wingdings" pitchFamily="2" charset="2"/>
              <a:buChar char="§"/>
            </a:pPr>
            <a:endParaRPr lang="en-US" sz="1800" dirty="0" smtClean="0">
              <a:solidFill>
                <a:srgbClr val="A7F145"/>
              </a:solidFill>
              <a:latin typeface="Verdana" pitchFamily="34" charset="0"/>
              <a:ea typeface="Verdana" pitchFamily="34" charset="0"/>
              <a:cs typeface="Verdana" pitchFamily="34" charset="0"/>
            </a:endParaRPr>
          </a:p>
          <a:p>
            <a:pPr marL="400050" lvl="1" indent="0">
              <a:lnSpc>
                <a:spcPct val="150000"/>
              </a:lnSpc>
              <a:buFont typeface="Wingdings" pitchFamily="2" charset="2"/>
              <a:buChar char="§"/>
            </a:pPr>
            <a:r>
              <a:rPr lang="en-US" sz="1800" dirty="0" smtClean="0">
                <a:solidFill>
                  <a:srgbClr val="A7F145"/>
                </a:solidFill>
                <a:latin typeface="Verdana" pitchFamily="34" charset="0"/>
                <a:ea typeface="Verdana" pitchFamily="34" charset="0"/>
                <a:cs typeface="Verdana" pitchFamily="34" charset="0"/>
              </a:rPr>
              <a:t> </a:t>
            </a:r>
            <a:r>
              <a:rPr lang="en-US" sz="1800" dirty="0" err="1" smtClean="0">
                <a:solidFill>
                  <a:srgbClr val="A7F145"/>
                </a:solidFill>
                <a:latin typeface="Verdana" pitchFamily="34" charset="0"/>
                <a:ea typeface="Verdana" pitchFamily="34" charset="0"/>
                <a:cs typeface="Verdana" pitchFamily="34" charset="0"/>
              </a:rPr>
              <a:t>Iluminação</a:t>
            </a:r>
            <a:r>
              <a:rPr lang="en-US" sz="1800" dirty="0" smtClean="0">
                <a:solidFill>
                  <a:srgbClr val="A7F145"/>
                </a:solidFill>
                <a:latin typeface="Verdana" pitchFamily="34" charset="0"/>
                <a:ea typeface="Verdana" pitchFamily="34" charset="0"/>
                <a:cs typeface="Verdana" pitchFamily="34" charset="0"/>
              </a:rPr>
              <a:t> do campo de </a:t>
            </a:r>
            <a:r>
              <a:rPr lang="en-US" sz="1800" dirty="0" err="1" smtClean="0">
                <a:solidFill>
                  <a:srgbClr val="A7F145"/>
                </a:solidFill>
                <a:latin typeface="Verdana" pitchFamily="34" charset="0"/>
                <a:ea typeface="Verdana" pitchFamily="34" charset="0"/>
                <a:cs typeface="Verdana" pitchFamily="34" charset="0"/>
              </a:rPr>
              <a:t>jogo</a:t>
            </a:r>
            <a:endParaRPr lang="en-US" sz="1800" dirty="0" smtClean="0">
              <a:solidFill>
                <a:srgbClr val="A7F145"/>
              </a:solidFill>
              <a:latin typeface="Verdana" pitchFamily="34" charset="0"/>
              <a:ea typeface="Verdana" pitchFamily="34" charset="0"/>
              <a:cs typeface="Verdana" pitchFamily="34" charset="0"/>
            </a:endParaRPr>
          </a:p>
          <a:p>
            <a:pPr marL="400050" lvl="1" indent="0">
              <a:lnSpc>
                <a:spcPct val="150000"/>
              </a:lnSpc>
              <a:buFont typeface="Wingdings" pitchFamily="2" charset="2"/>
              <a:buChar char="§"/>
            </a:pPr>
            <a:endParaRPr lang="en-US" sz="1800" dirty="0" smtClean="0">
              <a:solidFill>
                <a:srgbClr val="A7F145"/>
              </a:solidFill>
              <a:latin typeface="Verdana" pitchFamily="34" charset="0"/>
              <a:ea typeface="Verdana" pitchFamily="34" charset="0"/>
              <a:cs typeface="Verdana" pitchFamily="34" charset="0"/>
            </a:endParaRPr>
          </a:p>
          <a:p>
            <a:pPr marL="400050" lvl="1" indent="0">
              <a:lnSpc>
                <a:spcPct val="150000"/>
              </a:lnSpc>
              <a:buFont typeface="Wingdings" pitchFamily="2" charset="2"/>
              <a:buChar char="§"/>
            </a:pPr>
            <a:r>
              <a:rPr lang="en-US" sz="1800" dirty="0" smtClean="0">
                <a:solidFill>
                  <a:srgbClr val="A7F145"/>
                </a:solidFill>
                <a:latin typeface="Verdana" pitchFamily="34" charset="0"/>
                <a:ea typeface="Verdana" pitchFamily="34" charset="0"/>
                <a:cs typeface="Verdana" pitchFamily="34" charset="0"/>
              </a:rPr>
              <a:t> </a:t>
            </a:r>
            <a:r>
              <a:rPr lang="en-US" sz="1800" dirty="0" err="1" smtClean="0">
                <a:solidFill>
                  <a:srgbClr val="A7F145"/>
                </a:solidFill>
                <a:latin typeface="Verdana" pitchFamily="34" charset="0"/>
                <a:ea typeface="Verdana" pitchFamily="34" charset="0"/>
                <a:cs typeface="Verdana" pitchFamily="34" charset="0"/>
              </a:rPr>
              <a:t>Telões</a:t>
            </a:r>
            <a:r>
              <a:rPr lang="en-US" sz="1800" dirty="0" smtClean="0">
                <a:solidFill>
                  <a:srgbClr val="A7F145"/>
                </a:solidFill>
                <a:latin typeface="Verdana" pitchFamily="34" charset="0"/>
                <a:ea typeface="Verdana" pitchFamily="34" charset="0"/>
                <a:cs typeface="Verdana" pitchFamily="34" charset="0"/>
              </a:rPr>
              <a:t> </a:t>
            </a:r>
            <a:r>
              <a:rPr lang="en-US" sz="1800" dirty="0" err="1" smtClean="0">
                <a:solidFill>
                  <a:srgbClr val="A7F145"/>
                </a:solidFill>
                <a:latin typeface="Verdana" pitchFamily="34" charset="0"/>
                <a:ea typeface="Verdana" pitchFamily="34" charset="0"/>
                <a:cs typeface="Verdana" pitchFamily="34" charset="0"/>
              </a:rPr>
              <a:t>internos</a:t>
            </a:r>
            <a:r>
              <a:rPr lang="en-US" sz="1800" dirty="0" smtClean="0">
                <a:solidFill>
                  <a:srgbClr val="A7F145"/>
                </a:solidFill>
                <a:latin typeface="Verdana" pitchFamily="34" charset="0"/>
                <a:ea typeface="Verdana" pitchFamily="34" charset="0"/>
                <a:cs typeface="Verdana" pitchFamily="34" charset="0"/>
              </a:rPr>
              <a:t> e </a:t>
            </a:r>
            <a:r>
              <a:rPr lang="en-US" sz="1800" dirty="0" err="1" smtClean="0">
                <a:solidFill>
                  <a:srgbClr val="A7F145"/>
                </a:solidFill>
                <a:latin typeface="Verdana" pitchFamily="34" charset="0"/>
                <a:ea typeface="Verdana" pitchFamily="34" charset="0"/>
                <a:cs typeface="Verdana" pitchFamily="34" charset="0"/>
              </a:rPr>
              <a:t>externos</a:t>
            </a:r>
            <a:endParaRPr lang="en-US" sz="1800" dirty="0" smtClean="0">
              <a:solidFill>
                <a:srgbClr val="A7F145"/>
              </a:solidFill>
              <a:latin typeface="Verdana" pitchFamily="34" charset="0"/>
              <a:ea typeface="Verdana" pitchFamily="34" charset="0"/>
              <a:cs typeface="Verdana" pitchFamily="34" charset="0"/>
            </a:endParaRPr>
          </a:p>
          <a:p>
            <a:pPr marL="400050" lvl="1" indent="0">
              <a:lnSpc>
                <a:spcPct val="150000"/>
              </a:lnSpc>
              <a:buFont typeface="Wingdings" pitchFamily="2" charset="2"/>
              <a:buChar char="§"/>
            </a:pPr>
            <a:endParaRPr lang="en-US" sz="1800" dirty="0" smtClean="0">
              <a:solidFill>
                <a:srgbClr val="A7F145"/>
              </a:solidFill>
              <a:latin typeface="Verdana" pitchFamily="34" charset="0"/>
              <a:ea typeface="Verdana" pitchFamily="34" charset="0"/>
              <a:cs typeface="Verdana"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Effect transition="in" filter="fade">
                                      <p:cBhvr>
                                        <p:cTn id="12" dur="1000"/>
                                        <p:tgtEl>
                                          <p:spTgt spid="3">
                                            <p:txEl>
                                              <p:pRg st="6" end="6"/>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animEffect transition="in" filter="fade">
                                      <p:cBhvr>
                                        <p:cTn id="17" dur="1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BR"/>
          </a:p>
        </p:txBody>
      </p:sp>
      <p:sp>
        <p:nvSpPr>
          <p:cNvPr id="3" name="Content Placeholder 2"/>
          <p:cNvSpPr>
            <a:spLocks noGrp="1"/>
          </p:cNvSpPr>
          <p:nvPr>
            <p:ph idx="1"/>
          </p:nvPr>
        </p:nvSpPr>
        <p:spPr>
          <a:xfrm>
            <a:off x="457200" y="1214422"/>
            <a:ext cx="8229600" cy="4911741"/>
          </a:xfrm>
        </p:spPr>
        <p:txBody>
          <a:bodyPr>
            <a:normAutofit/>
          </a:bodyPr>
          <a:lstStyle/>
          <a:p>
            <a:pPr marL="0" indent="0">
              <a:lnSpc>
                <a:spcPct val="150000"/>
              </a:lnSpc>
              <a:buNone/>
            </a:pPr>
            <a:r>
              <a:rPr lang="en-US" sz="2000" dirty="0" err="1" smtClean="0">
                <a:solidFill>
                  <a:srgbClr val="A7F145"/>
                </a:solidFill>
                <a:latin typeface="Verdana" pitchFamily="34" charset="0"/>
                <a:ea typeface="Verdana" pitchFamily="34" charset="0"/>
                <a:cs typeface="Verdana" pitchFamily="34" charset="0"/>
              </a:rPr>
              <a:t>Fatores</a:t>
            </a:r>
            <a:r>
              <a:rPr lang="en-US" sz="2000" dirty="0" smtClean="0">
                <a:solidFill>
                  <a:srgbClr val="A7F145"/>
                </a:solidFill>
                <a:latin typeface="Verdana" pitchFamily="34" charset="0"/>
                <a:ea typeface="Verdana" pitchFamily="34" charset="0"/>
                <a:cs typeface="Verdana" pitchFamily="34" charset="0"/>
              </a:rPr>
              <a:t> </a:t>
            </a:r>
            <a:r>
              <a:rPr lang="en-US" sz="2000" dirty="0" err="1" smtClean="0">
                <a:solidFill>
                  <a:srgbClr val="A7F145"/>
                </a:solidFill>
                <a:latin typeface="Verdana" pitchFamily="34" charset="0"/>
                <a:ea typeface="Verdana" pitchFamily="34" charset="0"/>
                <a:cs typeface="Verdana" pitchFamily="34" charset="0"/>
              </a:rPr>
              <a:t>determinantes</a:t>
            </a:r>
            <a:r>
              <a:rPr lang="en-US" sz="2000" dirty="0" smtClean="0">
                <a:solidFill>
                  <a:srgbClr val="A7F145"/>
                </a:solidFill>
                <a:latin typeface="Verdana" pitchFamily="34" charset="0"/>
                <a:ea typeface="Verdana" pitchFamily="34" charset="0"/>
                <a:cs typeface="Verdana" pitchFamily="34" charset="0"/>
              </a:rPr>
              <a:t> de </a:t>
            </a:r>
            <a:r>
              <a:rPr lang="en-US" sz="2000" dirty="0" err="1" smtClean="0">
                <a:solidFill>
                  <a:srgbClr val="A7F145"/>
                </a:solidFill>
                <a:latin typeface="Verdana" pitchFamily="34" charset="0"/>
                <a:ea typeface="Verdana" pitchFamily="34" charset="0"/>
                <a:cs typeface="Verdana" pitchFamily="34" charset="0"/>
              </a:rPr>
              <a:t>alterações</a:t>
            </a:r>
            <a:r>
              <a:rPr lang="en-US" sz="2000" dirty="0" smtClean="0">
                <a:solidFill>
                  <a:srgbClr val="A7F145"/>
                </a:solidFill>
                <a:latin typeface="Verdana" pitchFamily="34" charset="0"/>
                <a:ea typeface="Verdana" pitchFamily="34" charset="0"/>
                <a:cs typeface="Verdana" pitchFamily="34" charset="0"/>
              </a:rPr>
              <a:t> </a:t>
            </a:r>
            <a:r>
              <a:rPr lang="en-US" sz="2000" dirty="0" err="1" smtClean="0">
                <a:solidFill>
                  <a:srgbClr val="A7F145"/>
                </a:solidFill>
                <a:latin typeface="Verdana" pitchFamily="34" charset="0"/>
                <a:ea typeface="Verdana" pitchFamily="34" charset="0"/>
                <a:cs typeface="Verdana" pitchFamily="34" charset="0"/>
              </a:rPr>
              <a:t>na</a:t>
            </a:r>
            <a:r>
              <a:rPr lang="en-US" sz="2000" dirty="0" smtClean="0">
                <a:solidFill>
                  <a:srgbClr val="A7F145"/>
                </a:solidFill>
                <a:latin typeface="Verdana" pitchFamily="34" charset="0"/>
                <a:ea typeface="Verdana" pitchFamily="34" charset="0"/>
                <a:cs typeface="Verdana" pitchFamily="34" charset="0"/>
              </a:rPr>
              <a:t> </a:t>
            </a:r>
            <a:r>
              <a:rPr lang="en-US" sz="2000" dirty="0" err="1" smtClean="0">
                <a:solidFill>
                  <a:srgbClr val="A7F145"/>
                </a:solidFill>
                <a:latin typeface="Verdana" pitchFamily="34" charset="0"/>
                <a:ea typeface="Verdana" pitchFamily="34" charset="0"/>
                <a:cs typeface="Verdana" pitchFamily="34" charset="0"/>
              </a:rPr>
              <a:t>arquitetura</a:t>
            </a:r>
            <a:r>
              <a:rPr lang="en-US" sz="2000" dirty="0" smtClean="0">
                <a:solidFill>
                  <a:srgbClr val="A7F145"/>
                </a:solidFill>
                <a:latin typeface="Verdana" pitchFamily="34" charset="0"/>
                <a:ea typeface="Verdana" pitchFamily="34" charset="0"/>
                <a:cs typeface="Verdana" pitchFamily="34" charset="0"/>
              </a:rPr>
              <a:t> dos </a:t>
            </a:r>
            <a:r>
              <a:rPr lang="en-US" sz="2000" dirty="0" err="1" smtClean="0">
                <a:solidFill>
                  <a:srgbClr val="A7F145"/>
                </a:solidFill>
                <a:latin typeface="Verdana" pitchFamily="34" charset="0"/>
                <a:ea typeface="Verdana" pitchFamily="34" charset="0"/>
                <a:cs typeface="Verdana" pitchFamily="34" charset="0"/>
              </a:rPr>
              <a:t>estádios</a:t>
            </a:r>
            <a:r>
              <a:rPr lang="en-US" sz="2000" dirty="0" smtClean="0">
                <a:solidFill>
                  <a:srgbClr val="A7F145"/>
                </a:solidFill>
                <a:latin typeface="Verdana" pitchFamily="34" charset="0"/>
                <a:ea typeface="Verdana" pitchFamily="34" charset="0"/>
                <a:cs typeface="Verdana" pitchFamily="34" charset="0"/>
              </a:rPr>
              <a:t> </a:t>
            </a:r>
            <a:r>
              <a:rPr lang="en-US" sz="2000" dirty="0" err="1" smtClean="0">
                <a:solidFill>
                  <a:srgbClr val="A7F145"/>
                </a:solidFill>
                <a:latin typeface="Verdana" pitchFamily="34" charset="0"/>
                <a:ea typeface="Verdana" pitchFamily="34" charset="0"/>
                <a:cs typeface="Verdana" pitchFamily="34" charset="0"/>
              </a:rPr>
              <a:t>contemporâneos</a:t>
            </a:r>
            <a:endParaRPr lang="en-US" sz="2000" dirty="0" smtClean="0">
              <a:solidFill>
                <a:srgbClr val="A7F145"/>
              </a:solidFill>
              <a:latin typeface="Verdana" pitchFamily="34" charset="0"/>
              <a:ea typeface="Verdana" pitchFamily="34" charset="0"/>
              <a:cs typeface="Verdana" pitchFamily="34" charset="0"/>
            </a:endParaRPr>
          </a:p>
          <a:p>
            <a:pPr marL="0" indent="0">
              <a:lnSpc>
                <a:spcPct val="150000"/>
              </a:lnSpc>
              <a:buNone/>
            </a:pPr>
            <a:endParaRPr lang="en-US" sz="2000" dirty="0" smtClean="0">
              <a:solidFill>
                <a:srgbClr val="A7F145"/>
              </a:solidFill>
              <a:latin typeface="Verdana" pitchFamily="34" charset="0"/>
              <a:ea typeface="Verdana" pitchFamily="34" charset="0"/>
              <a:cs typeface="Verdana" pitchFamily="34" charset="0"/>
            </a:endParaRPr>
          </a:p>
          <a:p>
            <a:pPr marL="0" indent="0">
              <a:lnSpc>
                <a:spcPct val="150000"/>
              </a:lnSpc>
              <a:buFont typeface="Wingdings" pitchFamily="2" charset="2"/>
              <a:buChar char="§"/>
            </a:pPr>
            <a:r>
              <a:rPr lang="en-US" sz="1800" dirty="0" smtClean="0">
                <a:solidFill>
                  <a:srgbClr val="A7F145"/>
                </a:solidFill>
                <a:latin typeface="Verdana" pitchFamily="34" charset="0"/>
                <a:ea typeface="Verdana" pitchFamily="34" charset="0"/>
                <a:cs typeface="Verdana" pitchFamily="34" charset="0"/>
              </a:rPr>
              <a:t>  </a:t>
            </a:r>
            <a:r>
              <a:rPr lang="en-US" sz="1800" dirty="0" err="1" smtClean="0">
                <a:solidFill>
                  <a:srgbClr val="A7F145"/>
                </a:solidFill>
                <a:latin typeface="Verdana" pitchFamily="34" charset="0"/>
                <a:ea typeface="Verdana" pitchFamily="34" charset="0"/>
                <a:cs typeface="Verdana" pitchFamily="34" charset="0"/>
              </a:rPr>
              <a:t>Exposição</a:t>
            </a:r>
            <a:r>
              <a:rPr lang="en-US" sz="1800" dirty="0" smtClean="0">
                <a:solidFill>
                  <a:srgbClr val="A7F145"/>
                </a:solidFill>
                <a:latin typeface="Verdana" pitchFamily="34" charset="0"/>
                <a:ea typeface="Verdana" pitchFamily="34" charset="0"/>
                <a:cs typeface="Verdana" pitchFamily="34" charset="0"/>
              </a:rPr>
              <a:t> dos </a:t>
            </a:r>
            <a:r>
              <a:rPr lang="en-US" sz="1800" dirty="0" err="1" smtClean="0">
                <a:solidFill>
                  <a:srgbClr val="A7F145"/>
                </a:solidFill>
                <a:latin typeface="Verdana" pitchFamily="34" charset="0"/>
                <a:ea typeface="Verdana" pitchFamily="34" charset="0"/>
                <a:cs typeface="Verdana" pitchFamily="34" charset="0"/>
              </a:rPr>
              <a:t>patrocinadores</a:t>
            </a:r>
            <a:r>
              <a:rPr lang="en-US" sz="1800" dirty="0" smtClean="0">
                <a:solidFill>
                  <a:srgbClr val="A7F145"/>
                </a:solidFill>
                <a:latin typeface="Verdana" pitchFamily="34" charset="0"/>
                <a:ea typeface="Verdana" pitchFamily="34" charset="0"/>
                <a:cs typeface="Verdana" pitchFamily="34" charset="0"/>
              </a:rPr>
              <a:t> de campo</a:t>
            </a:r>
          </a:p>
          <a:p>
            <a:pPr marL="400050" lvl="1" indent="0">
              <a:lnSpc>
                <a:spcPct val="150000"/>
              </a:lnSpc>
              <a:buFont typeface="Wingdings" pitchFamily="2" charset="2"/>
              <a:buChar char="§"/>
            </a:pPr>
            <a:endParaRPr lang="en-US" sz="1800" dirty="0" smtClean="0">
              <a:solidFill>
                <a:srgbClr val="A7F145"/>
              </a:solidFill>
              <a:latin typeface="Verdana" pitchFamily="34" charset="0"/>
              <a:ea typeface="Verdana" pitchFamily="34" charset="0"/>
              <a:cs typeface="Verdana" pitchFamily="34" charset="0"/>
            </a:endParaRPr>
          </a:p>
          <a:p>
            <a:pPr marL="400050" lvl="1" indent="0">
              <a:lnSpc>
                <a:spcPct val="150000"/>
              </a:lnSpc>
              <a:buFont typeface="Wingdings" pitchFamily="2" charset="2"/>
              <a:buChar char="§"/>
            </a:pPr>
            <a:r>
              <a:rPr lang="en-US" sz="1800" dirty="0" smtClean="0">
                <a:solidFill>
                  <a:srgbClr val="A7F145"/>
                </a:solidFill>
                <a:latin typeface="Verdana" pitchFamily="34" charset="0"/>
                <a:ea typeface="Verdana" pitchFamily="34" charset="0"/>
                <a:cs typeface="Verdana" pitchFamily="34" charset="0"/>
              </a:rPr>
              <a:t> </a:t>
            </a:r>
            <a:r>
              <a:rPr lang="en-US" sz="1800" dirty="0" err="1" smtClean="0">
                <a:solidFill>
                  <a:srgbClr val="A7F145"/>
                </a:solidFill>
                <a:latin typeface="Verdana" pitchFamily="34" charset="0"/>
                <a:ea typeface="Verdana" pitchFamily="34" charset="0"/>
                <a:cs typeface="Verdana" pitchFamily="34" charset="0"/>
              </a:rPr>
              <a:t>Curvas</a:t>
            </a:r>
            <a:r>
              <a:rPr lang="en-US" sz="1800" dirty="0" smtClean="0">
                <a:solidFill>
                  <a:srgbClr val="A7F145"/>
                </a:solidFill>
                <a:latin typeface="Verdana" pitchFamily="34" charset="0"/>
                <a:ea typeface="Verdana" pitchFamily="34" charset="0"/>
                <a:cs typeface="Verdana" pitchFamily="34" charset="0"/>
              </a:rPr>
              <a:t> de </a:t>
            </a:r>
            <a:r>
              <a:rPr lang="en-US" sz="1800" dirty="0" err="1" smtClean="0">
                <a:solidFill>
                  <a:srgbClr val="A7F145"/>
                </a:solidFill>
                <a:latin typeface="Verdana" pitchFamily="34" charset="0"/>
                <a:ea typeface="Verdana" pitchFamily="34" charset="0"/>
                <a:cs typeface="Verdana" pitchFamily="34" charset="0"/>
              </a:rPr>
              <a:t>visibilidade</a:t>
            </a:r>
            <a:r>
              <a:rPr lang="en-US" sz="1800" dirty="0" smtClean="0">
                <a:solidFill>
                  <a:srgbClr val="A7F145"/>
                </a:solidFill>
                <a:latin typeface="Verdana" pitchFamily="34" charset="0"/>
                <a:ea typeface="Verdana" pitchFamily="34" charset="0"/>
                <a:cs typeface="Verdana" pitchFamily="34" charset="0"/>
              </a:rPr>
              <a:t> x </a:t>
            </a:r>
            <a:r>
              <a:rPr lang="en-US" sz="1800" dirty="0" err="1" smtClean="0">
                <a:solidFill>
                  <a:srgbClr val="A7F145"/>
                </a:solidFill>
                <a:latin typeface="Verdana" pitchFamily="34" charset="0"/>
                <a:ea typeface="Verdana" pitchFamily="34" charset="0"/>
                <a:cs typeface="Verdana" pitchFamily="34" charset="0"/>
              </a:rPr>
              <a:t>placas</a:t>
            </a:r>
            <a:r>
              <a:rPr lang="en-US" sz="1800" dirty="0" smtClean="0">
                <a:solidFill>
                  <a:srgbClr val="A7F145"/>
                </a:solidFill>
                <a:latin typeface="Verdana" pitchFamily="34" charset="0"/>
                <a:ea typeface="Verdana" pitchFamily="34" charset="0"/>
                <a:cs typeface="Verdana" pitchFamily="34" charset="0"/>
              </a:rPr>
              <a:t> de </a:t>
            </a:r>
            <a:r>
              <a:rPr lang="en-US" sz="1800" dirty="0" err="1" smtClean="0">
                <a:solidFill>
                  <a:srgbClr val="A7F145"/>
                </a:solidFill>
                <a:latin typeface="Verdana" pitchFamily="34" charset="0"/>
                <a:ea typeface="Verdana" pitchFamily="34" charset="0"/>
                <a:cs typeface="Verdana" pitchFamily="34" charset="0"/>
              </a:rPr>
              <a:t>publicidade</a:t>
            </a:r>
            <a:endParaRPr lang="en-US" sz="1800" dirty="0" smtClean="0">
              <a:solidFill>
                <a:srgbClr val="A7F145"/>
              </a:solidFill>
              <a:latin typeface="Verdana" pitchFamily="34" charset="0"/>
              <a:ea typeface="Verdana" pitchFamily="34" charset="0"/>
              <a:cs typeface="Verdana" pitchFamily="34" charset="0"/>
            </a:endParaRPr>
          </a:p>
          <a:p>
            <a:pPr marL="400050" lvl="1" indent="0">
              <a:lnSpc>
                <a:spcPct val="150000"/>
              </a:lnSpc>
              <a:buFont typeface="Wingdings" pitchFamily="2" charset="2"/>
              <a:buChar char="§"/>
            </a:pPr>
            <a:endParaRPr lang="en-US" sz="1800" dirty="0" smtClean="0">
              <a:solidFill>
                <a:srgbClr val="A7F145"/>
              </a:solidFill>
              <a:latin typeface="Verdana" pitchFamily="34" charset="0"/>
              <a:ea typeface="Verdana" pitchFamily="34" charset="0"/>
              <a:cs typeface="Verdana" pitchFamily="34" charset="0"/>
            </a:endParaRPr>
          </a:p>
          <a:p>
            <a:pPr marL="400050" lvl="1" indent="0">
              <a:lnSpc>
                <a:spcPct val="150000"/>
              </a:lnSpc>
              <a:buFont typeface="Wingdings" pitchFamily="2" charset="2"/>
              <a:buChar char="§"/>
            </a:pPr>
            <a:endParaRPr lang="en-US" sz="1800" dirty="0" smtClean="0">
              <a:solidFill>
                <a:srgbClr val="A7F145"/>
              </a:solidFill>
              <a:latin typeface="Verdana" pitchFamily="34" charset="0"/>
              <a:ea typeface="Verdana" pitchFamily="34" charset="0"/>
              <a:cs typeface="Verdana"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BR" dirty="0"/>
          </a:p>
        </p:txBody>
      </p:sp>
      <p:sp>
        <p:nvSpPr>
          <p:cNvPr id="3" name="Content Placeholder 2"/>
          <p:cNvSpPr>
            <a:spLocks noGrp="1"/>
          </p:cNvSpPr>
          <p:nvPr>
            <p:ph idx="1"/>
          </p:nvPr>
        </p:nvSpPr>
        <p:spPr/>
        <p:txBody>
          <a:bodyPr/>
          <a:lstStyle/>
          <a:p>
            <a:endParaRPr lang="pt-BR"/>
          </a:p>
        </p:txBody>
      </p:sp>
      <p:pic>
        <p:nvPicPr>
          <p:cNvPr id="3074" name="Picture 2"/>
          <p:cNvPicPr>
            <a:picLocks noChangeAspect="1" noChangeArrowheads="1"/>
          </p:cNvPicPr>
          <p:nvPr/>
        </p:nvPicPr>
        <p:blipFill>
          <a:blip r:embed="rId3" cstate="print"/>
          <a:srcRect/>
          <a:stretch>
            <a:fillRect/>
          </a:stretch>
        </p:blipFill>
        <p:spPr bwMode="auto">
          <a:xfrm>
            <a:off x="1876425" y="857250"/>
            <a:ext cx="5391150" cy="5143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BR"/>
          </a:p>
        </p:txBody>
      </p:sp>
      <p:pic>
        <p:nvPicPr>
          <p:cNvPr id="4098" name="Picture 2"/>
          <p:cNvPicPr>
            <a:picLocks noGrp="1" noChangeAspect="1" noChangeArrowheads="1"/>
          </p:cNvPicPr>
          <p:nvPr>
            <p:ph idx="1"/>
          </p:nvPr>
        </p:nvPicPr>
        <p:blipFill>
          <a:blip r:embed="rId3" cstate="print"/>
          <a:srcRect/>
          <a:stretch>
            <a:fillRect/>
          </a:stretch>
        </p:blipFill>
        <p:spPr bwMode="auto">
          <a:xfrm>
            <a:off x="285720" y="1500174"/>
            <a:ext cx="8523142" cy="427753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BR" dirty="0"/>
          </a:p>
        </p:txBody>
      </p:sp>
      <p:sp>
        <p:nvSpPr>
          <p:cNvPr id="3" name="Content Placeholder 2"/>
          <p:cNvSpPr>
            <a:spLocks noGrp="1"/>
          </p:cNvSpPr>
          <p:nvPr>
            <p:ph idx="1"/>
          </p:nvPr>
        </p:nvSpPr>
        <p:spPr/>
        <p:txBody>
          <a:bodyPr/>
          <a:lstStyle/>
          <a:p>
            <a:endParaRPr lang="pt-BR"/>
          </a:p>
        </p:txBody>
      </p:sp>
      <p:pic>
        <p:nvPicPr>
          <p:cNvPr id="7170" name="Picture 2"/>
          <p:cNvPicPr>
            <a:picLocks noChangeAspect="1" noChangeArrowheads="1"/>
          </p:cNvPicPr>
          <p:nvPr/>
        </p:nvPicPr>
        <p:blipFill>
          <a:blip r:embed="rId3" cstate="print"/>
          <a:srcRect/>
          <a:stretch>
            <a:fillRect/>
          </a:stretch>
        </p:blipFill>
        <p:spPr bwMode="auto">
          <a:xfrm>
            <a:off x="285720" y="1142984"/>
            <a:ext cx="8572560" cy="4740885"/>
          </a:xfrm>
          <a:prstGeom prst="rect">
            <a:avLst/>
          </a:prstGeom>
          <a:noFill/>
          <a:ln w="9525">
            <a:noFill/>
            <a:miter lim="800000"/>
            <a:headEnd/>
            <a:tailEnd/>
          </a:ln>
        </p:spPr>
      </p:pic>
      <p:sp>
        <p:nvSpPr>
          <p:cNvPr id="4" name="Retângulo 3"/>
          <p:cNvSpPr/>
          <p:nvPr/>
        </p:nvSpPr>
        <p:spPr>
          <a:xfrm>
            <a:off x="107504" y="6237312"/>
            <a:ext cx="7488832" cy="369332"/>
          </a:xfrm>
          <a:prstGeom prst="rect">
            <a:avLst/>
          </a:prstGeom>
        </p:spPr>
        <p:txBody>
          <a:bodyPr wrap="square">
            <a:spAutoFit/>
          </a:bodyPr>
          <a:lstStyle/>
          <a:p>
            <a:r>
              <a:rPr lang="pt-BR" b="1" dirty="0" err="1" smtClean="0"/>
              <a:t>r</a:t>
            </a:r>
            <a:r>
              <a:rPr lang="pt-BR" b="1" dirty="0" err="1" smtClean="0">
                <a:solidFill>
                  <a:srgbClr val="92D050"/>
                </a:solidFill>
              </a:rPr>
              <a:t>África</a:t>
            </a:r>
            <a:r>
              <a:rPr lang="pt-BR" b="1" dirty="0" smtClean="0">
                <a:solidFill>
                  <a:srgbClr val="92D050"/>
                </a:solidFill>
              </a:rPr>
              <a:t> do Sul 2010 –  áreas de visibilidade restrita </a:t>
            </a:r>
            <a:endParaRPr lang="pt-BR" b="1"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BR"/>
          </a:p>
        </p:txBody>
      </p:sp>
      <p:sp>
        <p:nvSpPr>
          <p:cNvPr id="3" name="Content Placeholder 2"/>
          <p:cNvSpPr>
            <a:spLocks noGrp="1"/>
          </p:cNvSpPr>
          <p:nvPr>
            <p:ph idx="1"/>
          </p:nvPr>
        </p:nvSpPr>
        <p:spPr/>
        <p:txBody>
          <a:bodyPr/>
          <a:lstStyle/>
          <a:p>
            <a:endParaRPr lang="pt-BR"/>
          </a:p>
        </p:txBody>
      </p:sp>
      <p:pic>
        <p:nvPicPr>
          <p:cNvPr id="8194" name="Picture 2"/>
          <p:cNvPicPr>
            <a:picLocks noChangeAspect="1" noChangeArrowheads="1"/>
          </p:cNvPicPr>
          <p:nvPr/>
        </p:nvPicPr>
        <p:blipFill>
          <a:blip r:embed="rId3" cstate="print"/>
          <a:srcRect/>
          <a:stretch>
            <a:fillRect/>
          </a:stretch>
        </p:blipFill>
        <p:spPr bwMode="auto">
          <a:xfrm>
            <a:off x="336970" y="2061732"/>
            <a:ext cx="8449872" cy="2867465"/>
          </a:xfrm>
          <a:prstGeom prst="rect">
            <a:avLst/>
          </a:prstGeom>
          <a:noFill/>
          <a:ln w="9525">
            <a:noFill/>
            <a:miter lim="800000"/>
            <a:headEnd/>
            <a:tailEnd/>
          </a:ln>
        </p:spPr>
      </p:pic>
      <p:sp>
        <p:nvSpPr>
          <p:cNvPr id="7" name="Retângulo 6"/>
          <p:cNvSpPr/>
          <p:nvPr/>
        </p:nvSpPr>
        <p:spPr>
          <a:xfrm>
            <a:off x="107504" y="6237312"/>
            <a:ext cx="7488832" cy="369332"/>
          </a:xfrm>
          <a:prstGeom prst="rect">
            <a:avLst/>
          </a:prstGeom>
        </p:spPr>
        <p:txBody>
          <a:bodyPr wrap="square">
            <a:spAutoFit/>
          </a:bodyPr>
          <a:lstStyle/>
          <a:p>
            <a:r>
              <a:rPr lang="pt-BR" b="1" dirty="0" err="1" smtClean="0"/>
              <a:t>r</a:t>
            </a:r>
            <a:r>
              <a:rPr lang="pt-BR" b="1" dirty="0" err="1" smtClean="0">
                <a:solidFill>
                  <a:srgbClr val="92D050"/>
                </a:solidFill>
              </a:rPr>
              <a:t>África</a:t>
            </a:r>
            <a:r>
              <a:rPr lang="pt-BR" b="1" dirty="0" smtClean="0">
                <a:solidFill>
                  <a:srgbClr val="92D050"/>
                </a:solidFill>
              </a:rPr>
              <a:t> do Sul 2010 –  áreas de visibilidade restrita </a:t>
            </a:r>
            <a:endParaRPr lang="pt-BR" b="1"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BR"/>
          </a:p>
        </p:txBody>
      </p:sp>
      <p:pic>
        <p:nvPicPr>
          <p:cNvPr id="6146" name="Picture 2"/>
          <p:cNvPicPr>
            <a:picLocks noGrp="1" noChangeAspect="1" noChangeArrowheads="1"/>
          </p:cNvPicPr>
          <p:nvPr>
            <p:ph idx="1"/>
          </p:nvPr>
        </p:nvPicPr>
        <p:blipFill>
          <a:blip r:embed="rId3" cstate="print"/>
          <a:srcRect l="1375" t="1700"/>
          <a:stretch>
            <a:fillRect/>
          </a:stretch>
        </p:blipFill>
        <p:spPr bwMode="auto">
          <a:xfrm>
            <a:off x="571472" y="857232"/>
            <a:ext cx="10246753" cy="7225182"/>
          </a:xfrm>
          <a:prstGeom prst="rect">
            <a:avLst/>
          </a:prstGeom>
          <a:noFill/>
          <a:ln w="9525">
            <a:noFill/>
            <a:miter lim="800000"/>
            <a:headEnd/>
            <a:tailEnd/>
          </a:ln>
          <a:effectLst/>
        </p:spPr>
      </p:pic>
      <p:sp>
        <p:nvSpPr>
          <p:cNvPr id="4" name="Retângulo 3"/>
          <p:cNvSpPr/>
          <p:nvPr/>
        </p:nvSpPr>
        <p:spPr>
          <a:xfrm>
            <a:off x="107504" y="6237312"/>
            <a:ext cx="10945216" cy="369332"/>
          </a:xfrm>
          <a:prstGeom prst="rect">
            <a:avLst/>
          </a:prstGeom>
        </p:spPr>
        <p:txBody>
          <a:bodyPr wrap="square">
            <a:spAutoFit/>
          </a:bodyPr>
          <a:lstStyle/>
          <a:p>
            <a:r>
              <a:rPr lang="pt-BR" b="1" dirty="0" err="1" smtClean="0"/>
              <a:t>r</a:t>
            </a:r>
            <a:r>
              <a:rPr lang="pt-BR" b="1" dirty="0" err="1" smtClean="0">
                <a:solidFill>
                  <a:srgbClr val="92D050"/>
                </a:solidFill>
              </a:rPr>
              <a:t>Comparativo</a:t>
            </a:r>
            <a:r>
              <a:rPr lang="pt-BR" b="1" dirty="0" smtClean="0">
                <a:solidFill>
                  <a:srgbClr val="92D050"/>
                </a:solidFill>
              </a:rPr>
              <a:t> de curvas de  visibilidade   -   Maracanã  x  Morumbi  x  SCCP c/ requisitos FIFA</a:t>
            </a:r>
            <a:endParaRPr lang="pt-BR" b="1" dirty="0"/>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BR"/>
          </a:p>
        </p:txBody>
      </p:sp>
      <p:sp>
        <p:nvSpPr>
          <p:cNvPr id="3" name="Content Placeholder 2"/>
          <p:cNvSpPr>
            <a:spLocks noGrp="1"/>
          </p:cNvSpPr>
          <p:nvPr>
            <p:ph idx="1"/>
          </p:nvPr>
        </p:nvSpPr>
        <p:spPr/>
        <p:txBody>
          <a:bodyPr/>
          <a:lstStyle/>
          <a:p>
            <a:endParaRPr lang="pt-BR"/>
          </a:p>
        </p:txBody>
      </p:sp>
      <p:pic>
        <p:nvPicPr>
          <p:cNvPr id="104451" name="Picture 3"/>
          <p:cNvPicPr>
            <a:picLocks noChangeAspect="1" noChangeArrowheads="1"/>
          </p:cNvPicPr>
          <p:nvPr/>
        </p:nvPicPr>
        <p:blipFill>
          <a:blip r:embed="rId3" cstate="print"/>
          <a:srcRect/>
          <a:stretch>
            <a:fillRect/>
          </a:stretch>
        </p:blipFill>
        <p:spPr bwMode="auto">
          <a:xfrm>
            <a:off x="928662" y="714356"/>
            <a:ext cx="7215237" cy="5410288"/>
          </a:xfrm>
          <a:prstGeom prst="rect">
            <a:avLst/>
          </a:prstGeom>
          <a:noFill/>
          <a:ln w="9525">
            <a:noFill/>
            <a:miter lim="800000"/>
            <a:headEnd/>
            <a:tailEnd/>
          </a:ln>
        </p:spPr>
      </p:pic>
      <p:sp>
        <p:nvSpPr>
          <p:cNvPr id="5" name="TextBox 7"/>
          <p:cNvSpPr txBox="1"/>
          <p:nvPr/>
        </p:nvSpPr>
        <p:spPr>
          <a:xfrm>
            <a:off x="-1571668" y="6286520"/>
            <a:ext cx="10358510" cy="307777"/>
          </a:xfrm>
          <a:prstGeom prst="rect">
            <a:avLst/>
          </a:prstGeom>
          <a:noFill/>
        </p:spPr>
        <p:txBody>
          <a:bodyPr wrap="square" rtlCol="0">
            <a:spAutoFit/>
          </a:bodyPr>
          <a:lstStyle/>
          <a:p>
            <a:pPr algn="r"/>
            <a:r>
              <a:rPr lang="en-US" sz="1400" dirty="0" err="1" smtClean="0">
                <a:solidFill>
                  <a:srgbClr val="A7F145"/>
                </a:solidFill>
                <a:latin typeface="Verdana" pitchFamily="34" charset="0"/>
                <a:ea typeface="Verdana" pitchFamily="34" charset="0"/>
                <a:cs typeface="Verdana" pitchFamily="34" charset="0"/>
              </a:rPr>
              <a:t>Estádio</a:t>
            </a:r>
            <a:r>
              <a:rPr lang="en-US" sz="1400" dirty="0" smtClean="0">
                <a:solidFill>
                  <a:srgbClr val="A7F145"/>
                </a:solidFill>
                <a:latin typeface="Verdana" pitchFamily="34" charset="0"/>
                <a:ea typeface="Verdana" pitchFamily="34" charset="0"/>
                <a:cs typeface="Verdana" pitchFamily="34" charset="0"/>
              </a:rPr>
              <a:t> </a:t>
            </a:r>
            <a:r>
              <a:rPr lang="en-US" sz="1400" dirty="0" err="1" smtClean="0">
                <a:solidFill>
                  <a:srgbClr val="A7F145"/>
                </a:solidFill>
                <a:latin typeface="Verdana" pitchFamily="34" charset="0"/>
                <a:ea typeface="Verdana" pitchFamily="34" charset="0"/>
                <a:cs typeface="Verdana" pitchFamily="34" charset="0"/>
              </a:rPr>
              <a:t>Wembley</a:t>
            </a:r>
            <a:r>
              <a:rPr lang="en-US" sz="1400" dirty="0" smtClean="0">
                <a:solidFill>
                  <a:srgbClr val="A7F145"/>
                </a:solidFill>
                <a:latin typeface="Verdana" pitchFamily="34" charset="0"/>
                <a:ea typeface="Verdana" pitchFamily="34" charset="0"/>
                <a:cs typeface="Verdana" pitchFamily="34" charset="0"/>
              </a:rPr>
              <a:t> ▪ </a:t>
            </a:r>
            <a:r>
              <a:rPr lang="en-US" sz="1400" dirty="0" err="1" smtClean="0">
                <a:solidFill>
                  <a:srgbClr val="A7F145"/>
                </a:solidFill>
                <a:latin typeface="Verdana" pitchFamily="34" charset="0"/>
                <a:ea typeface="Verdana" pitchFamily="34" charset="0"/>
                <a:cs typeface="Verdana" pitchFamily="34" charset="0"/>
              </a:rPr>
              <a:t>Londres</a:t>
            </a:r>
            <a:r>
              <a:rPr lang="en-US" sz="1400" dirty="0" smtClean="0">
                <a:solidFill>
                  <a:srgbClr val="A7F145"/>
                </a:solidFill>
                <a:latin typeface="Verdana" pitchFamily="34" charset="0"/>
                <a:ea typeface="Verdana" pitchFamily="34" charset="0"/>
                <a:cs typeface="Verdana" pitchFamily="34" charset="0"/>
              </a:rPr>
              <a:t> ▪ </a:t>
            </a:r>
            <a:r>
              <a:rPr lang="en-US" sz="1400" dirty="0" err="1" smtClean="0">
                <a:solidFill>
                  <a:srgbClr val="A7F145"/>
                </a:solidFill>
                <a:latin typeface="Verdana" pitchFamily="34" charset="0"/>
                <a:ea typeface="Verdana" pitchFamily="34" charset="0"/>
                <a:cs typeface="Verdana" pitchFamily="34" charset="0"/>
              </a:rPr>
              <a:t>Inglaterra</a:t>
            </a:r>
            <a:endParaRPr lang="pt-BR" sz="1400" dirty="0">
              <a:solidFill>
                <a:srgbClr val="A7F145"/>
              </a:solidFill>
              <a:latin typeface="Verdana" pitchFamily="34" charset="0"/>
              <a:ea typeface="Verdana" pitchFamily="34" charset="0"/>
              <a:cs typeface="Verdana" pitchFamily="34" charset="0"/>
            </a:endParaRP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BR"/>
          </a:p>
        </p:txBody>
      </p:sp>
      <p:sp>
        <p:nvSpPr>
          <p:cNvPr id="3" name="Content Placeholder 2"/>
          <p:cNvSpPr>
            <a:spLocks noGrp="1"/>
          </p:cNvSpPr>
          <p:nvPr>
            <p:ph idx="1"/>
          </p:nvPr>
        </p:nvSpPr>
        <p:spPr/>
        <p:txBody>
          <a:bodyPr/>
          <a:lstStyle/>
          <a:p>
            <a:endParaRPr lang="pt-BR" dirty="0"/>
          </a:p>
        </p:txBody>
      </p:sp>
      <p:pic>
        <p:nvPicPr>
          <p:cNvPr id="13313" name="Picture 1"/>
          <p:cNvPicPr>
            <a:picLocks noChangeAspect="1" noChangeArrowheads="1"/>
          </p:cNvPicPr>
          <p:nvPr/>
        </p:nvPicPr>
        <p:blipFill>
          <a:blip r:embed="rId3" cstate="print"/>
          <a:srcRect/>
          <a:stretch>
            <a:fillRect/>
          </a:stretch>
        </p:blipFill>
        <p:spPr bwMode="auto">
          <a:xfrm>
            <a:off x="-32" y="3635132"/>
            <a:ext cx="5072098" cy="2473775"/>
          </a:xfrm>
          <a:prstGeom prst="rect">
            <a:avLst/>
          </a:prstGeom>
          <a:noFill/>
          <a:ln w="9525">
            <a:noFill/>
            <a:miter lim="800000"/>
            <a:headEnd/>
            <a:tailEnd/>
          </a:ln>
          <a:effectLst/>
        </p:spPr>
      </p:pic>
      <p:pic>
        <p:nvPicPr>
          <p:cNvPr id="5" name="Picture 2"/>
          <p:cNvPicPr>
            <a:picLocks noChangeAspect="1" noChangeArrowheads="1"/>
          </p:cNvPicPr>
          <p:nvPr/>
        </p:nvPicPr>
        <p:blipFill>
          <a:blip r:embed="rId4" cstate="print"/>
          <a:srcRect/>
          <a:stretch>
            <a:fillRect/>
          </a:stretch>
        </p:blipFill>
        <p:spPr bwMode="auto">
          <a:xfrm>
            <a:off x="-32" y="0"/>
            <a:ext cx="5072098" cy="3309992"/>
          </a:xfrm>
          <a:prstGeom prst="rect">
            <a:avLst/>
          </a:prstGeom>
          <a:noFill/>
          <a:ln w="9525">
            <a:noFill/>
            <a:miter lim="800000"/>
            <a:headEnd/>
            <a:tailEnd/>
          </a:ln>
        </p:spPr>
      </p:pic>
      <p:pic>
        <p:nvPicPr>
          <p:cNvPr id="13314" name="Picture 2"/>
          <p:cNvPicPr>
            <a:picLocks noChangeAspect="1" noChangeArrowheads="1"/>
          </p:cNvPicPr>
          <p:nvPr/>
        </p:nvPicPr>
        <p:blipFill>
          <a:blip r:embed="rId5" cstate="print"/>
          <a:srcRect/>
          <a:stretch>
            <a:fillRect/>
          </a:stretch>
        </p:blipFill>
        <p:spPr bwMode="auto">
          <a:xfrm>
            <a:off x="9144000" y="3429000"/>
            <a:ext cx="3894135" cy="1975781"/>
          </a:xfrm>
          <a:prstGeom prst="rect">
            <a:avLst/>
          </a:prstGeom>
          <a:noFill/>
          <a:ln w="9525">
            <a:noFill/>
            <a:miter lim="800000"/>
            <a:headEnd/>
            <a:tailEnd/>
          </a:ln>
        </p:spPr>
      </p:pic>
      <p:pic>
        <p:nvPicPr>
          <p:cNvPr id="13315" name="Picture 3"/>
          <p:cNvPicPr>
            <a:picLocks noChangeAspect="1" noChangeArrowheads="1"/>
          </p:cNvPicPr>
          <p:nvPr/>
        </p:nvPicPr>
        <p:blipFill>
          <a:blip r:embed="rId6" cstate="print"/>
          <a:srcRect/>
          <a:stretch>
            <a:fillRect/>
          </a:stretch>
        </p:blipFill>
        <p:spPr bwMode="auto">
          <a:xfrm>
            <a:off x="5149667" y="1714488"/>
            <a:ext cx="4065803" cy="2876543"/>
          </a:xfrm>
          <a:prstGeom prst="rect">
            <a:avLst/>
          </a:prstGeom>
          <a:noFill/>
          <a:ln w="9525">
            <a:noFill/>
            <a:miter lim="800000"/>
            <a:headEnd/>
            <a:tailEnd/>
          </a:ln>
          <a:effectLst/>
        </p:spPr>
      </p:pic>
      <p:sp>
        <p:nvSpPr>
          <p:cNvPr id="8" name="TextBox 7"/>
          <p:cNvSpPr txBox="1"/>
          <p:nvPr/>
        </p:nvSpPr>
        <p:spPr>
          <a:xfrm>
            <a:off x="-1571668" y="6286520"/>
            <a:ext cx="10358510" cy="307777"/>
          </a:xfrm>
          <a:prstGeom prst="rect">
            <a:avLst/>
          </a:prstGeom>
          <a:noFill/>
        </p:spPr>
        <p:txBody>
          <a:bodyPr wrap="square" rtlCol="0">
            <a:spAutoFit/>
          </a:bodyPr>
          <a:lstStyle/>
          <a:p>
            <a:pPr algn="r"/>
            <a:r>
              <a:rPr lang="en-US" sz="1400" dirty="0" err="1" smtClean="0">
                <a:solidFill>
                  <a:srgbClr val="A7F145"/>
                </a:solidFill>
                <a:latin typeface="Verdana" pitchFamily="34" charset="0"/>
                <a:ea typeface="Verdana" pitchFamily="34" charset="0"/>
                <a:cs typeface="Verdana" pitchFamily="34" charset="0"/>
              </a:rPr>
              <a:t>Estádio</a:t>
            </a:r>
            <a:r>
              <a:rPr lang="en-US" sz="1400" dirty="0" smtClean="0">
                <a:solidFill>
                  <a:srgbClr val="A7F145"/>
                </a:solidFill>
                <a:latin typeface="Verdana" pitchFamily="34" charset="0"/>
                <a:ea typeface="Verdana" pitchFamily="34" charset="0"/>
                <a:cs typeface="Verdana" pitchFamily="34" charset="0"/>
              </a:rPr>
              <a:t> </a:t>
            </a:r>
            <a:r>
              <a:rPr lang="en-US" sz="1400" dirty="0" err="1" smtClean="0">
                <a:solidFill>
                  <a:srgbClr val="A7F145"/>
                </a:solidFill>
                <a:latin typeface="Verdana" pitchFamily="34" charset="0"/>
                <a:ea typeface="Verdana" pitchFamily="34" charset="0"/>
                <a:cs typeface="Verdana" pitchFamily="34" charset="0"/>
              </a:rPr>
              <a:t>Wembley</a:t>
            </a:r>
            <a:r>
              <a:rPr lang="en-US" sz="1400" dirty="0" smtClean="0">
                <a:solidFill>
                  <a:srgbClr val="A7F145"/>
                </a:solidFill>
                <a:latin typeface="Verdana" pitchFamily="34" charset="0"/>
                <a:ea typeface="Verdana" pitchFamily="34" charset="0"/>
                <a:cs typeface="Verdana" pitchFamily="34" charset="0"/>
              </a:rPr>
              <a:t> ▪ </a:t>
            </a:r>
            <a:r>
              <a:rPr lang="en-US" sz="1400" dirty="0" err="1" smtClean="0">
                <a:solidFill>
                  <a:srgbClr val="A7F145"/>
                </a:solidFill>
                <a:latin typeface="Verdana" pitchFamily="34" charset="0"/>
                <a:ea typeface="Verdana" pitchFamily="34" charset="0"/>
                <a:cs typeface="Verdana" pitchFamily="34" charset="0"/>
              </a:rPr>
              <a:t>Londres</a:t>
            </a:r>
            <a:r>
              <a:rPr lang="en-US" sz="1400" dirty="0" smtClean="0">
                <a:solidFill>
                  <a:srgbClr val="A7F145"/>
                </a:solidFill>
                <a:latin typeface="Verdana" pitchFamily="34" charset="0"/>
                <a:ea typeface="Verdana" pitchFamily="34" charset="0"/>
                <a:cs typeface="Verdana" pitchFamily="34" charset="0"/>
              </a:rPr>
              <a:t> ▪ </a:t>
            </a:r>
            <a:r>
              <a:rPr lang="en-US" sz="1400" dirty="0" err="1" smtClean="0">
                <a:solidFill>
                  <a:srgbClr val="A7F145"/>
                </a:solidFill>
                <a:latin typeface="Verdana" pitchFamily="34" charset="0"/>
                <a:ea typeface="Verdana" pitchFamily="34" charset="0"/>
                <a:cs typeface="Verdana" pitchFamily="34" charset="0"/>
              </a:rPr>
              <a:t>Inglaterra</a:t>
            </a:r>
            <a:endParaRPr lang="pt-BR" sz="1400" dirty="0">
              <a:solidFill>
                <a:srgbClr val="A7F145"/>
              </a:solidFill>
              <a:latin typeface="Verdana" pitchFamily="34" charset="0"/>
              <a:ea typeface="Verdana" pitchFamily="34" charset="0"/>
              <a:cs typeface="Verdana" pitchFamily="34" charset="0"/>
            </a:endParaRP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BR"/>
          </a:p>
        </p:txBody>
      </p:sp>
      <p:sp>
        <p:nvSpPr>
          <p:cNvPr id="3" name="Content Placeholder 2"/>
          <p:cNvSpPr>
            <a:spLocks noGrp="1"/>
          </p:cNvSpPr>
          <p:nvPr>
            <p:ph idx="1"/>
          </p:nvPr>
        </p:nvSpPr>
        <p:spPr/>
        <p:txBody>
          <a:bodyPr/>
          <a:lstStyle/>
          <a:p>
            <a:endParaRPr lang="pt-BR"/>
          </a:p>
        </p:txBody>
      </p:sp>
      <p:pic>
        <p:nvPicPr>
          <p:cNvPr id="4" name="Picture 2"/>
          <p:cNvPicPr>
            <a:picLocks noChangeAspect="1" noChangeArrowheads="1"/>
          </p:cNvPicPr>
          <p:nvPr/>
        </p:nvPicPr>
        <p:blipFill>
          <a:blip r:embed="rId3" cstate="print"/>
          <a:srcRect/>
          <a:stretch>
            <a:fillRect/>
          </a:stretch>
        </p:blipFill>
        <p:spPr bwMode="auto">
          <a:xfrm>
            <a:off x="571472" y="1571612"/>
            <a:ext cx="8062112" cy="4090502"/>
          </a:xfrm>
          <a:prstGeom prst="rect">
            <a:avLst/>
          </a:prstGeom>
          <a:noFill/>
          <a:ln w="9525">
            <a:noFill/>
            <a:miter lim="800000"/>
            <a:headEnd/>
            <a:tailEnd/>
          </a:ln>
        </p:spPr>
      </p:pic>
      <p:sp>
        <p:nvSpPr>
          <p:cNvPr id="5" name="TextBox 7"/>
          <p:cNvSpPr txBox="1"/>
          <p:nvPr/>
        </p:nvSpPr>
        <p:spPr>
          <a:xfrm>
            <a:off x="-1571668" y="6286520"/>
            <a:ext cx="10358510" cy="307777"/>
          </a:xfrm>
          <a:prstGeom prst="rect">
            <a:avLst/>
          </a:prstGeom>
          <a:noFill/>
        </p:spPr>
        <p:txBody>
          <a:bodyPr wrap="square" rtlCol="0">
            <a:spAutoFit/>
          </a:bodyPr>
          <a:lstStyle/>
          <a:p>
            <a:pPr algn="r"/>
            <a:r>
              <a:rPr lang="en-US" sz="1400" dirty="0" err="1" smtClean="0">
                <a:solidFill>
                  <a:srgbClr val="A7F145"/>
                </a:solidFill>
                <a:latin typeface="Verdana" pitchFamily="34" charset="0"/>
                <a:ea typeface="Verdana" pitchFamily="34" charset="0"/>
                <a:cs typeface="Verdana" pitchFamily="34" charset="0"/>
              </a:rPr>
              <a:t>Estádio</a:t>
            </a:r>
            <a:r>
              <a:rPr lang="en-US" sz="1400" dirty="0" smtClean="0">
                <a:solidFill>
                  <a:srgbClr val="A7F145"/>
                </a:solidFill>
                <a:latin typeface="Verdana" pitchFamily="34" charset="0"/>
                <a:ea typeface="Verdana" pitchFamily="34" charset="0"/>
                <a:cs typeface="Verdana" pitchFamily="34" charset="0"/>
              </a:rPr>
              <a:t> </a:t>
            </a:r>
            <a:r>
              <a:rPr lang="en-US" sz="1400" dirty="0" err="1" smtClean="0">
                <a:solidFill>
                  <a:srgbClr val="A7F145"/>
                </a:solidFill>
                <a:latin typeface="Verdana" pitchFamily="34" charset="0"/>
                <a:ea typeface="Verdana" pitchFamily="34" charset="0"/>
                <a:cs typeface="Verdana" pitchFamily="34" charset="0"/>
              </a:rPr>
              <a:t>Wembley</a:t>
            </a:r>
            <a:r>
              <a:rPr lang="en-US" sz="1400" dirty="0" smtClean="0">
                <a:solidFill>
                  <a:srgbClr val="A7F145"/>
                </a:solidFill>
                <a:latin typeface="Verdana" pitchFamily="34" charset="0"/>
                <a:ea typeface="Verdana" pitchFamily="34" charset="0"/>
                <a:cs typeface="Verdana" pitchFamily="34" charset="0"/>
              </a:rPr>
              <a:t> ▪ </a:t>
            </a:r>
            <a:r>
              <a:rPr lang="en-US" sz="1400" dirty="0" err="1" smtClean="0">
                <a:solidFill>
                  <a:srgbClr val="A7F145"/>
                </a:solidFill>
                <a:latin typeface="Verdana" pitchFamily="34" charset="0"/>
                <a:ea typeface="Verdana" pitchFamily="34" charset="0"/>
                <a:cs typeface="Verdana" pitchFamily="34" charset="0"/>
              </a:rPr>
              <a:t>Londres</a:t>
            </a:r>
            <a:r>
              <a:rPr lang="en-US" sz="1400" dirty="0" smtClean="0">
                <a:solidFill>
                  <a:srgbClr val="A7F145"/>
                </a:solidFill>
                <a:latin typeface="Verdana" pitchFamily="34" charset="0"/>
                <a:ea typeface="Verdana" pitchFamily="34" charset="0"/>
                <a:cs typeface="Verdana" pitchFamily="34" charset="0"/>
              </a:rPr>
              <a:t> ▪ </a:t>
            </a:r>
            <a:r>
              <a:rPr lang="en-US" sz="1400" dirty="0" err="1" smtClean="0">
                <a:solidFill>
                  <a:srgbClr val="A7F145"/>
                </a:solidFill>
                <a:latin typeface="Verdana" pitchFamily="34" charset="0"/>
                <a:ea typeface="Verdana" pitchFamily="34" charset="0"/>
                <a:cs typeface="Verdana" pitchFamily="34" charset="0"/>
              </a:rPr>
              <a:t>Inglaterra</a:t>
            </a:r>
            <a:endParaRPr lang="pt-BR" sz="1400" dirty="0">
              <a:solidFill>
                <a:srgbClr val="A7F145"/>
              </a:solidFill>
              <a:latin typeface="Verdana" pitchFamily="34" charset="0"/>
              <a:ea typeface="Verdana" pitchFamily="34" charset="0"/>
              <a:cs typeface="Verdana"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BR"/>
          </a:p>
        </p:txBody>
      </p:sp>
      <p:sp>
        <p:nvSpPr>
          <p:cNvPr id="3" name="Content Placeholder 2"/>
          <p:cNvSpPr>
            <a:spLocks noGrp="1"/>
          </p:cNvSpPr>
          <p:nvPr>
            <p:ph idx="1"/>
          </p:nvPr>
        </p:nvSpPr>
        <p:spPr/>
        <p:txBody>
          <a:bodyPr/>
          <a:lstStyle/>
          <a:p>
            <a:endParaRPr lang="pt-BR"/>
          </a:p>
        </p:txBody>
      </p:sp>
      <p:pic>
        <p:nvPicPr>
          <p:cNvPr id="23554" name="Picture 2" descr="File:Allianz-Arena-München.jpg">
            <a:hlinkClick r:id="rId3"/>
          </p:cNvPr>
          <p:cNvPicPr>
            <a:picLocks noChangeAspect="1" noChangeArrowheads="1"/>
          </p:cNvPicPr>
          <p:nvPr/>
        </p:nvPicPr>
        <p:blipFill>
          <a:blip r:embed="rId4" cstate="print"/>
          <a:srcRect/>
          <a:stretch>
            <a:fillRect/>
          </a:stretch>
        </p:blipFill>
        <p:spPr bwMode="auto">
          <a:xfrm>
            <a:off x="-20427" y="1000108"/>
            <a:ext cx="9164427" cy="5143536"/>
          </a:xfrm>
          <a:prstGeom prst="rect">
            <a:avLst/>
          </a:prstGeom>
          <a:noFill/>
        </p:spPr>
      </p:pic>
      <p:sp>
        <p:nvSpPr>
          <p:cNvPr id="5" name="TextBox 7"/>
          <p:cNvSpPr txBox="1"/>
          <p:nvPr/>
        </p:nvSpPr>
        <p:spPr>
          <a:xfrm>
            <a:off x="-1571668" y="6286520"/>
            <a:ext cx="10358510" cy="307777"/>
          </a:xfrm>
          <a:prstGeom prst="rect">
            <a:avLst/>
          </a:prstGeom>
          <a:noFill/>
        </p:spPr>
        <p:txBody>
          <a:bodyPr wrap="square" rtlCol="0">
            <a:spAutoFit/>
          </a:bodyPr>
          <a:lstStyle/>
          <a:p>
            <a:pPr algn="r"/>
            <a:r>
              <a:rPr lang="en-US" sz="1400" dirty="0" smtClean="0">
                <a:solidFill>
                  <a:srgbClr val="A7F145"/>
                </a:solidFill>
                <a:latin typeface="Verdana" pitchFamily="34" charset="0"/>
                <a:ea typeface="Verdana" pitchFamily="34" charset="0"/>
                <a:cs typeface="Verdana" pitchFamily="34" charset="0"/>
              </a:rPr>
              <a:t>Allianz Arena ▪ Munique ▪ Alemanha</a:t>
            </a:r>
            <a:endParaRPr lang="pt-BR" sz="1400" dirty="0">
              <a:solidFill>
                <a:srgbClr val="A7F145"/>
              </a:solidFill>
              <a:latin typeface="Verdana" pitchFamily="34" charset="0"/>
              <a:ea typeface="Verdana" pitchFamily="34" charset="0"/>
              <a:cs typeface="Verdana"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BR"/>
          </a:p>
        </p:txBody>
      </p:sp>
      <p:sp>
        <p:nvSpPr>
          <p:cNvPr id="3" name="Content Placeholder 2"/>
          <p:cNvSpPr>
            <a:spLocks noGrp="1"/>
          </p:cNvSpPr>
          <p:nvPr>
            <p:ph idx="1"/>
          </p:nvPr>
        </p:nvSpPr>
        <p:spPr/>
        <p:txBody>
          <a:bodyPr/>
          <a:lstStyle/>
          <a:p>
            <a:endParaRPr lang="pt-BR"/>
          </a:p>
        </p:txBody>
      </p:sp>
      <p:pic>
        <p:nvPicPr>
          <p:cNvPr id="64514" name="Picture 2" descr="http://desertship.files.wordpress.com/2008/07/2_1024_001.jpg"/>
          <p:cNvPicPr>
            <a:picLocks noChangeAspect="1" noChangeArrowheads="1"/>
          </p:cNvPicPr>
          <p:nvPr/>
        </p:nvPicPr>
        <p:blipFill rotWithShape="1">
          <a:blip r:embed="rId3" cstate="print"/>
          <a:srcRect b="5628"/>
          <a:stretch/>
        </p:blipFill>
        <p:spPr bwMode="auto">
          <a:xfrm>
            <a:off x="714348" y="714356"/>
            <a:ext cx="7715304" cy="5460813"/>
          </a:xfrm>
          <a:prstGeom prst="rect">
            <a:avLst/>
          </a:prstGeom>
          <a:noFill/>
        </p:spPr>
      </p:pic>
      <p:sp>
        <p:nvSpPr>
          <p:cNvPr id="5" name="TextBox 7"/>
          <p:cNvSpPr txBox="1"/>
          <p:nvPr/>
        </p:nvSpPr>
        <p:spPr>
          <a:xfrm>
            <a:off x="-1571668" y="6286520"/>
            <a:ext cx="10358510" cy="307777"/>
          </a:xfrm>
          <a:prstGeom prst="rect">
            <a:avLst/>
          </a:prstGeom>
          <a:noFill/>
        </p:spPr>
        <p:txBody>
          <a:bodyPr wrap="square" rtlCol="0">
            <a:spAutoFit/>
          </a:bodyPr>
          <a:lstStyle/>
          <a:p>
            <a:pPr algn="r"/>
            <a:r>
              <a:rPr lang="en-US" sz="1400" dirty="0" smtClean="0">
                <a:solidFill>
                  <a:srgbClr val="A7F145"/>
                </a:solidFill>
                <a:latin typeface="Verdana" pitchFamily="34" charset="0"/>
                <a:ea typeface="Verdana" pitchFamily="34" charset="0"/>
                <a:cs typeface="Verdana" pitchFamily="34" charset="0"/>
              </a:rPr>
              <a:t>Allianz Arena ▪ Munique ▪ Alemanha</a:t>
            </a:r>
            <a:endParaRPr lang="pt-BR" sz="1400" dirty="0">
              <a:solidFill>
                <a:srgbClr val="A7F145"/>
              </a:solidFill>
              <a:latin typeface="Verdana" pitchFamily="34" charset="0"/>
              <a:ea typeface="Verdana" pitchFamily="34" charset="0"/>
              <a:cs typeface="Verdana"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BR"/>
          </a:p>
        </p:txBody>
      </p:sp>
      <p:sp>
        <p:nvSpPr>
          <p:cNvPr id="3" name="Content Placeholder 2"/>
          <p:cNvSpPr>
            <a:spLocks noGrp="1"/>
          </p:cNvSpPr>
          <p:nvPr>
            <p:ph idx="1"/>
          </p:nvPr>
        </p:nvSpPr>
        <p:spPr/>
        <p:txBody>
          <a:bodyPr/>
          <a:lstStyle/>
          <a:p>
            <a:endParaRPr lang="pt-BR"/>
          </a:p>
        </p:txBody>
      </p:sp>
      <p:pic>
        <p:nvPicPr>
          <p:cNvPr id="62466" name="Picture 2" descr="http://files.myopera.com/POM032002/albums/213618/Allianz%20Arena_019.jpg"/>
          <p:cNvPicPr>
            <a:picLocks noChangeAspect="1" noChangeArrowheads="1"/>
          </p:cNvPicPr>
          <p:nvPr/>
        </p:nvPicPr>
        <p:blipFill rotWithShape="1">
          <a:blip r:embed="rId3" cstate="print"/>
          <a:srcRect b="4647"/>
          <a:stretch/>
        </p:blipFill>
        <p:spPr bwMode="auto">
          <a:xfrm>
            <a:off x="714348" y="750076"/>
            <a:ext cx="7602554" cy="5436968"/>
          </a:xfrm>
          <a:prstGeom prst="rect">
            <a:avLst/>
          </a:prstGeom>
          <a:noFill/>
        </p:spPr>
      </p:pic>
      <p:sp>
        <p:nvSpPr>
          <p:cNvPr id="5" name="TextBox 7"/>
          <p:cNvSpPr txBox="1"/>
          <p:nvPr/>
        </p:nvSpPr>
        <p:spPr>
          <a:xfrm>
            <a:off x="-1571668" y="6286520"/>
            <a:ext cx="10358510" cy="307777"/>
          </a:xfrm>
          <a:prstGeom prst="rect">
            <a:avLst/>
          </a:prstGeom>
          <a:noFill/>
        </p:spPr>
        <p:txBody>
          <a:bodyPr wrap="square" rtlCol="0">
            <a:spAutoFit/>
          </a:bodyPr>
          <a:lstStyle/>
          <a:p>
            <a:pPr algn="r"/>
            <a:r>
              <a:rPr lang="en-US" sz="1400" dirty="0" smtClean="0">
                <a:solidFill>
                  <a:srgbClr val="A7F145"/>
                </a:solidFill>
                <a:latin typeface="Verdana" pitchFamily="34" charset="0"/>
                <a:ea typeface="Verdana" pitchFamily="34" charset="0"/>
                <a:cs typeface="Verdana" pitchFamily="34" charset="0"/>
              </a:rPr>
              <a:t>Allianz Arena ▪ Munique ▪ Alemanha</a:t>
            </a:r>
            <a:endParaRPr lang="pt-BR" sz="1400" dirty="0">
              <a:solidFill>
                <a:srgbClr val="A7F145"/>
              </a:solidFill>
              <a:latin typeface="Verdana" pitchFamily="34" charset="0"/>
              <a:ea typeface="Verdana" pitchFamily="34" charset="0"/>
              <a:cs typeface="Verdana"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BR"/>
          </a:p>
        </p:txBody>
      </p:sp>
      <p:sp>
        <p:nvSpPr>
          <p:cNvPr id="3" name="Content Placeholder 2"/>
          <p:cNvSpPr>
            <a:spLocks noGrp="1"/>
          </p:cNvSpPr>
          <p:nvPr>
            <p:ph idx="1"/>
          </p:nvPr>
        </p:nvSpPr>
        <p:spPr/>
        <p:txBody>
          <a:bodyPr/>
          <a:lstStyle/>
          <a:p>
            <a:endParaRPr lang="pt-BR"/>
          </a:p>
        </p:txBody>
      </p:sp>
      <p:pic>
        <p:nvPicPr>
          <p:cNvPr id="2050" name="Picture 2" descr="C:\Users\Anibal Coutinho\Documents\Imagens 2006\Estádios\Estádios-Fotos\Allianz Arena 4.jpg"/>
          <p:cNvPicPr>
            <a:picLocks noChangeAspect="1" noChangeArrowheads="1"/>
          </p:cNvPicPr>
          <p:nvPr/>
        </p:nvPicPr>
        <p:blipFill>
          <a:blip r:embed="rId3" cstate="print"/>
          <a:srcRect/>
          <a:stretch>
            <a:fillRect/>
          </a:stretch>
        </p:blipFill>
        <p:spPr bwMode="auto">
          <a:xfrm rot="5400000">
            <a:off x="1787691" y="-771467"/>
            <a:ext cx="5568618" cy="8352928"/>
          </a:xfrm>
          <a:prstGeom prst="rect">
            <a:avLst/>
          </a:prstGeom>
          <a:noFill/>
        </p:spPr>
      </p:pic>
      <p:sp>
        <p:nvSpPr>
          <p:cNvPr id="5" name="TextBox 7"/>
          <p:cNvSpPr txBox="1"/>
          <p:nvPr/>
        </p:nvSpPr>
        <p:spPr>
          <a:xfrm>
            <a:off x="-1571668" y="6286520"/>
            <a:ext cx="10358510" cy="307777"/>
          </a:xfrm>
          <a:prstGeom prst="rect">
            <a:avLst/>
          </a:prstGeom>
          <a:noFill/>
        </p:spPr>
        <p:txBody>
          <a:bodyPr wrap="square" rtlCol="0">
            <a:spAutoFit/>
          </a:bodyPr>
          <a:lstStyle/>
          <a:p>
            <a:pPr algn="r"/>
            <a:r>
              <a:rPr lang="en-US" sz="1400" dirty="0" smtClean="0">
                <a:solidFill>
                  <a:srgbClr val="A7F145"/>
                </a:solidFill>
                <a:latin typeface="Verdana" pitchFamily="34" charset="0"/>
                <a:ea typeface="Verdana" pitchFamily="34" charset="0"/>
                <a:cs typeface="Verdana" pitchFamily="34" charset="0"/>
              </a:rPr>
              <a:t>Allianz Arena ▪ Munique ▪ Alemanha</a:t>
            </a:r>
            <a:endParaRPr lang="pt-BR" sz="1400" dirty="0">
              <a:solidFill>
                <a:srgbClr val="A7F145"/>
              </a:solidFill>
              <a:latin typeface="Verdana" pitchFamily="34" charset="0"/>
              <a:ea typeface="Verdana" pitchFamily="34" charset="0"/>
              <a:cs typeface="Verdana"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BR" dirty="0"/>
          </a:p>
        </p:txBody>
      </p:sp>
      <p:sp>
        <p:nvSpPr>
          <p:cNvPr id="3" name="Content Placeholder 2"/>
          <p:cNvSpPr>
            <a:spLocks noGrp="1"/>
          </p:cNvSpPr>
          <p:nvPr>
            <p:ph idx="1"/>
          </p:nvPr>
        </p:nvSpPr>
        <p:spPr/>
        <p:txBody>
          <a:bodyPr/>
          <a:lstStyle/>
          <a:p>
            <a:endParaRPr lang="pt-BR"/>
          </a:p>
        </p:txBody>
      </p:sp>
      <p:pic>
        <p:nvPicPr>
          <p:cNvPr id="21506" name="Picture 2" descr="http://api.ning.com/files/918wvrKoNeXoDWjF-BIxYyzvH9xnpYRvYdZL3ZsMDOW7OtsX5ySnpwQ3xg-UC4nTyApt3doSg*GgVMnu2aXGl9DPlyg7QmX6/ALLIANZ.jpg"/>
          <p:cNvPicPr>
            <a:picLocks noChangeAspect="1" noChangeArrowheads="1"/>
          </p:cNvPicPr>
          <p:nvPr/>
        </p:nvPicPr>
        <p:blipFill>
          <a:blip r:embed="rId3" cstate="print"/>
          <a:srcRect t="621"/>
          <a:stretch>
            <a:fillRect/>
          </a:stretch>
        </p:blipFill>
        <p:spPr bwMode="auto">
          <a:xfrm>
            <a:off x="285720" y="785794"/>
            <a:ext cx="3815725" cy="5357850"/>
          </a:xfrm>
          <a:prstGeom prst="rect">
            <a:avLst/>
          </a:prstGeom>
          <a:noFill/>
        </p:spPr>
      </p:pic>
      <p:pic>
        <p:nvPicPr>
          <p:cNvPr id="5" name="Picture 2" descr="http://3.bp.blogspot.com/_kohjnYP4Mnw/TBWpa98QSVI/AAAAAAAAAvU/dn1djuDtv-M/s1600/alianx.jpg"/>
          <p:cNvPicPr>
            <a:picLocks noChangeAspect="1" noChangeArrowheads="1"/>
          </p:cNvPicPr>
          <p:nvPr/>
        </p:nvPicPr>
        <p:blipFill>
          <a:blip r:embed="rId4" cstate="print"/>
          <a:srcRect r="3333" b="4444"/>
          <a:stretch>
            <a:fillRect/>
          </a:stretch>
        </p:blipFill>
        <p:spPr bwMode="auto">
          <a:xfrm>
            <a:off x="4429124" y="1857364"/>
            <a:ext cx="4336120" cy="3214710"/>
          </a:xfrm>
          <a:prstGeom prst="rect">
            <a:avLst/>
          </a:prstGeom>
          <a:noFill/>
        </p:spPr>
      </p:pic>
      <p:pic>
        <p:nvPicPr>
          <p:cNvPr id="6" name="Picture 6" descr="http://i5.photobucket.com/albums/y153/olhobemaberto/dasdsa.jpg"/>
          <p:cNvPicPr>
            <a:picLocks noChangeAspect="1" noChangeArrowheads="1"/>
          </p:cNvPicPr>
          <p:nvPr/>
        </p:nvPicPr>
        <p:blipFill>
          <a:blip r:embed="rId5" cstate="print"/>
          <a:srcRect/>
          <a:stretch>
            <a:fillRect/>
          </a:stretch>
        </p:blipFill>
        <p:spPr bwMode="auto">
          <a:xfrm>
            <a:off x="9144000" y="3587483"/>
            <a:ext cx="1785982" cy="1336936"/>
          </a:xfrm>
          <a:prstGeom prst="rect">
            <a:avLst/>
          </a:prstGeom>
          <a:noFill/>
        </p:spPr>
      </p:pic>
      <p:sp>
        <p:nvSpPr>
          <p:cNvPr id="7" name="TextBox 7"/>
          <p:cNvSpPr txBox="1"/>
          <p:nvPr/>
        </p:nvSpPr>
        <p:spPr>
          <a:xfrm>
            <a:off x="-1571668" y="6286520"/>
            <a:ext cx="10358510" cy="307777"/>
          </a:xfrm>
          <a:prstGeom prst="rect">
            <a:avLst/>
          </a:prstGeom>
          <a:noFill/>
        </p:spPr>
        <p:txBody>
          <a:bodyPr wrap="square" rtlCol="0">
            <a:spAutoFit/>
          </a:bodyPr>
          <a:lstStyle/>
          <a:p>
            <a:pPr algn="r"/>
            <a:r>
              <a:rPr lang="en-US" sz="1400" dirty="0" smtClean="0">
                <a:solidFill>
                  <a:srgbClr val="A7F145"/>
                </a:solidFill>
                <a:latin typeface="Verdana" pitchFamily="34" charset="0"/>
                <a:ea typeface="Verdana" pitchFamily="34" charset="0"/>
                <a:cs typeface="Verdana" pitchFamily="34" charset="0"/>
              </a:rPr>
              <a:t>Allianz Arena ▪ Munique ▪ Alemanha</a:t>
            </a:r>
            <a:endParaRPr lang="pt-BR" sz="1400" dirty="0">
              <a:solidFill>
                <a:srgbClr val="A7F145"/>
              </a:solidFill>
              <a:latin typeface="Verdana" pitchFamily="34" charset="0"/>
              <a:ea typeface="Verdana" pitchFamily="34" charset="0"/>
              <a:cs typeface="Verdana"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BR"/>
          </a:p>
        </p:txBody>
      </p:sp>
      <p:sp>
        <p:nvSpPr>
          <p:cNvPr id="3" name="Content Placeholder 2"/>
          <p:cNvSpPr>
            <a:spLocks noGrp="1"/>
          </p:cNvSpPr>
          <p:nvPr>
            <p:ph idx="1"/>
          </p:nvPr>
        </p:nvSpPr>
        <p:spPr/>
        <p:txBody>
          <a:bodyPr/>
          <a:lstStyle/>
          <a:p>
            <a:endParaRPr lang="pt-BR"/>
          </a:p>
        </p:txBody>
      </p:sp>
      <p:pic>
        <p:nvPicPr>
          <p:cNvPr id="1026" name="Picture 2" descr="C:\Users\Anibal Coutinho\Documents\Imagens 2006\Estádios\Estádios-Fotos\Allianz Arena 01.jpg"/>
          <p:cNvPicPr>
            <a:picLocks noChangeAspect="1" noChangeArrowheads="1"/>
          </p:cNvPicPr>
          <p:nvPr/>
        </p:nvPicPr>
        <p:blipFill>
          <a:blip r:embed="rId3" cstate="print"/>
          <a:srcRect/>
          <a:stretch>
            <a:fillRect/>
          </a:stretch>
        </p:blipFill>
        <p:spPr bwMode="auto">
          <a:xfrm>
            <a:off x="357158" y="642918"/>
            <a:ext cx="8358246" cy="5575351"/>
          </a:xfrm>
          <a:prstGeom prst="rect">
            <a:avLst/>
          </a:prstGeom>
          <a:noFill/>
        </p:spPr>
      </p:pic>
      <p:sp>
        <p:nvSpPr>
          <p:cNvPr id="5" name="TextBox 7"/>
          <p:cNvSpPr txBox="1"/>
          <p:nvPr/>
        </p:nvSpPr>
        <p:spPr>
          <a:xfrm>
            <a:off x="-1571668" y="6286520"/>
            <a:ext cx="10358510" cy="307777"/>
          </a:xfrm>
          <a:prstGeom prst="rect">
            <a:avLst/>
          </a:prstGeom>
          <a:noFill/>
        </p:spPr>
        <p:txBody>
          <a:bodyPr wrap="square" rtlCol="0">
            <a:spAutoFit/>
          </a:bodyPr>
          <a:lstStyle/>
          <a:p>
            <a:pPr algn="r"/>
            <a:r>
              <a:rPr lang="en-US" sz="1400" dirty="0" smtClean="0">
                <a:solidFill>
                  <a:srgbClr val="A7F145"/>
                </a:solidFill>
                <a:latin typeface="Verdana" pitchFamily="34" charset="0"/>
                <a:ea typeface="Verdana" pitchFamily="34" charset="0"/>
                <a:cs typeface="Verdana" pitchFamily="34" charset="0"/>
              </a:rPr>
              <a:t>Allianz Arena ▪ Munique ▪ Alemanha</a:t>
            </a:r>
            <a:endParaRPr lang="pt-BR" sz="1400" dirty="0">
              <a:solidFill>
                <a:srgbClr val="A7F145"/>
              </a:solidFill>
              <a:latin typeface="Verdana" pitchFamily="34" charset="0"/>
              <a:ea typeface="Verdana" pitchFamily="34" charset="0"/>
              <a:cs typeface="Verdana"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BR"/>
          </a:p>
        </p:txBody>
      </p:sp>
      <p:sp>
        <p:nvSpPr>
          <p:cNvPr id="3" name="Content Placeholder 2"/>
          <p:cNvSpPr>
            <a:spLocks noGrp="1"/>
          </p:cNvSpPr>
          <p:nvPr>
            <p:ph idx="1"/>
          </p:nvPr>
        </p:nvSpPr>
        <p:spPr/>
        <p:txBody>
          <a:bodyPr/>
          <a:lstStyle/>
          <a:p>
            <a:endParaRPr lang="pt-BR"/>
          </a:p>
        </p:txBody>
      </p:sp>
      <p:pic>
        <p:nvPicPr>
          <p:cNvPr id="25602" name="Picture 2" descr="http://www.schwochow.de/works/allianz-arena.jpg"/>
          <p:cNvPicPr>
            <a:picLocks noChangeAspect="1" noChangeArrowheads="1"/>
          </p:cNvPicPr>
          <p:nvPr/>
        </p:nvPicPr>
        <p:blipFill>
          <a:blip r:embed="rId3" cstate="print"/>
          <a:srcRect/>
          <a:stretch>
            <a:fillRect/>
          </a:stretch>
        </p:blipFill>
        <p:spPr bwMode="auto">
          <a:xfrm>
            <a:off x="642910" y="785794"/>
            <a:ext cx="7837641" cy="5313920"/>
          </a:xfrm>
          <a:prstGeom prst="rect">
            <a:avLst/>
          </a:prstGeom>
          <a:noFill/>
        </p:spPr>
      </p:pic>
      <p:sp>
        <p:nvSpPr>
          <p:cNvPr id="5" name="TextBox 7"/>
          <p:cNvSpPr txBox="1"/>
          <p:nvPr/>
        </p:nvSpPr>
        <p:spPr>
          <a:xfrm>
            <a:off x="-1571668" y="6286520"/>
            <a:ext cx="10358510" cy="307777"/>
          </a:xfrm>
          <a:prstGeom prst="rect">
            <a:avLst/>
          </a:prstGeom>
          <a:noFill/>
        </p:spPr>
        <p:txBody>
          <a:bodyPr wrap="square" rtlCol="0">
            <a:spAutoFit/>
          </a:bodyPr>
          <a:lstStyle/>
          <a:p>
            <a:pPr algn="r"/>
            <a:r>
              <a:rPr lang="en-US" sz="1400" dirty="0" smtClean="0">
                <a:solidFill>
                  <a:srgbClr val="A7F145"/>
                </a:solidFill>
                <a:latin typeface="Verdana" pitchFamily="34" charset="0"/>
                <a:ea typeface="Verdana" pitchFamily="34" charset="0"/>
                <a:cs typeface="Verdana" pitchFamily="34" charset="0"/>
              </a:rPr>
              <a:t>Allianz Arena ▪ Munique ▪ Alemanha</a:t>
            </a:r>
            <a:endParaRPr lang="pt-BR" sz="1400" dirty="0">
              <a:solidFill>
                <a:srgbClr val="A7F145"/>
              </a:solidFill>
              <a:latin typeface="Verdana" pitchFamily="34" charset="0"/>
              <a:ea typeface="Verdana" pitchFamily="34" charset="0"/>
              <a:cs typeface="Verdana" pitchFamily="34" charset="0"/>
            </a:endParaRP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BR"/>
          </a:p>
        </p:txBody>
      </p:sp>
      <p:sp>
        <p:nvSpPr>
          <p:cNvPr id="3" name="Content Placeholder 2"/>
          <p:cNvSpPr>
            <a:spLocks noGrp="1"/>
          </p:cNvSpPr>
          <p:nvPr>
            <p:ph idx="1"/>
          </p:nvPr>
        </p:nvSpPr>
        <p:spPr/>
        <p:txBody>
          <a:bodyPr/>
          <a:lstStyle/>
          <a:p>
            <a:endParaRPr lang="pt-BR"/>
          </a:p>
        </p:txBody>
      </p:sp>
      <p:pic>
        <p:nvPicPr>
          <p:cNvPr id="3074" name="Picture 2"/>
          <p:cNvPicPr>
            <a:picLocks noChangeAspect="1" noChangeArrowheads="1"/>
          </p:cNvPicPr>
          <p:nvPr/>
        </p:nvPicPr>
        <p:blipFill>
          <a:blip r:embed="rId3" cstate="print"/>
          <a:srcRect/>
          <a:stretch>
            <a:fillRect/>
          </a:stretch>
        </p:blipFill>
        <p:spPr bwMode="auto">
          <a:xfrm>
            <a:off x="0" y="2000240"/>
            <a:ext cx="5141917" cy="3031826"/>
          </a:xfrm>
          <a:prstGeom prst="rect">
            <a:avLst/>
          </a:prstGeom>
          <a:noFill/>
          <a:ln w="9525">
            <a:noFill/>
            <a:miter lim="800000"/>
            <a:headEnd/>
            <a:tailEnd/>
          </a:ln>
          <a:effectLst/>
        </p:spPr>
      </p:pic>
      <p:pic>
        <p:nvPicPr>
          <p:cNvPr id="3075" name="Picture 3"/>
          <p:cNvPicPr>
            <a:picLocks noChangeAspect="1" noChangeArrowheads="1"/>
          </p:cNvPicPr>
          <p:nvPr/>
        </p:nvPicPr>
        <p:blipFill>
          <a:blip r:embed="rId4" cstate="print"/>
          <a:srcRect/>
          <a:stretch>
            <a:fillRect/>
          </a:stretch>
        </p:blipFill>
        <p:spPr bwMode="auto">
          <a:xfrm>
            <a:off x="5385185" y="2531736"/>
            <a:ext cx="3758847" cy="250033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BR"/>
          </a:p>
        </p:txBody>
      </p:sp>
      <p:sp>
        <p:nvSpPr>
          <p:cNvPr id="3" name="Content Placeholder 2"/>
          <p:cNvSpPr>
            <a:spLocks noGrp="1"/>
          </p:cNvSpPr>
          <p:nvPr>
            <p:ph idx="1"/>
          </p:nvPr>
        </p:nvSpPr>
        <p:spPr/>
        <p:txBody>
          <a:bodyPr/>
          <a:lstStyle/>
          <a:p>
            <a:endParaRPr lang="pt-BR"/>
          </a:p>
        </p:txBody>
      </p:sp>
      <p:pic>
        <p:nvPicPr>
          <p:cNvPr id="41986" name="Picture 2"/>
          <p:cNvPicPr>
            <a:picLocks noChangeAspect="1" noChangeArrowheads="1"/>
          </p:cNvPicPr>
          <p:nvPr/>
        </p:nvPicPr>
        <p:blipFill>
          <a:blip r:embed="rId3" cstate="print"/>
          <a:srcRect/>
          <a:stretch>
            <a:fillRect/>
          </a:stretch>
        </p:blipFill>
        <p:spPr bwMode="auto">
          <a:xfrm>
            <a:off x="285720" y="857232"/>
            <a:ext cx="4143372" cy="2387294"/>
          </a:xfrm>
          <a:prstGeom prst="rect">
            <a:avLst/>
          </a:prstGeom>
          <a:noFill/>
          <a:ln w="9525">
            <a:noFill/>
            <a:miter lim="800000"/>
            <a:headEnd/>
            <a:tailEnd/>
          </a:ln>
          <a:effectLst/>
        </p:spPr>
      </p:pic>
      <p:pic>
        <p:nvPicPr>
          <p:cNvPr id="41987" name="Picture 3"/>
          <p:cNvPicPr>
            <a:picLocks noChangeAspect="1" noChangeArrowheads="1"/>
          </p:cNvPicPr>
          <p:nvPr/>
        </p:nvPicPr>
        <p:blipFill>
          <a:blip r:embed="rId4" cstate="print"/>
          <a:srcRect/>
          <a:stretch>
            <a:fillRect/>
          </a:stretch>
        </p:blipFill>
        <p:spPr bwMode="auto">
          <a:xfrm>
            <a:off x="123862" y="3277060"/>
            <a:ext cx="8734418" cy="3580940"/>
          </a:xfrm>
          <a:prstGeom prst="rect">
            <a:avLst/>
          </a:prstGeom>
          <a:noFill/>
          <a:ln w="9525">
            <a:noFill/>
            <a:miter lim="800000"/>
            <a:headEnd/>
            <a:tailEnd/>
          </a:ln>
          <a:effectLst/>
        </p:spPr>
      </p:pic>
      <p:sp>
        <p:nvSpPr>
          <p:cNvPr id="6" name="TextBox 7"/>
          <p:cNvSpPr txBox="1"/>
          <p:nvPr/>
        </p:nvSpPr>
        <p:spPr>
          <a:xfrm>
            <a:off x="-1571668" y="6286520"/>
            <a:ext cx="10358510" cy="307777"/>
          </a:xfrm>
          <a:prstGeom prst="rect">
            <a:avLst/>
          </a:prstGeom>
          <a:noFill/>
        </p:spPr>
        <p:txBody>
          <a:bodyPr wrap="square" rtlCol="0">
            <a:spAutoFit/>
          </a:bodyPr>
          <a:lstStyle/>
          <a:p>
            <a:pPr algn="r"/>
            <a:r>
              <a:rPr lang="en-US" sz="1400" dirty="0" err="1" smtClean="0">
                <a:solidFill>
                  <a:srgbClr val="A7F145"/>
                </a:solidFill>
                <a:latin typeface="Verdana" pitchFamily="34" charset="0"/>
                <a:ea typeface="Verdana" pitchFamily="34" charset="0"/>
                <a:cs typeface="Verdana" pitchFamily="34" charset="0"/>
              </a:rPr>
              <a:t>Estádio</a:t>
            </a:r>
            <a:r>
              <a:rPr lang="en-US" sz="1400" dirty="0" smtClean="0">
                <a:solidFill>
                  <a:srgbClr val="A7F145"/>
                </a:solidFill>
                <a:latin typeface="Verdana" pitchFamily="34" charset="0"/>
                <a:ea typeface="Verdana" pitchFamily="34" charset="0"/>
                <a:cs typeface="Verdana" pitchFamily="34" charset="0"/>
              </a:rPr>
              <a:t> Novo </a:t>
            </a:r>
            <a:r>
              <a:rPr lang="en-US" sz="1400" dirty="0" err="1" smtClean="0">
                <a:solidFill>
                  <a:srgbClr val="A7F145"/>
                </a:solidFill>
                <a:latin typeface="Verdana" pitchFamily="34" charset="0"/>
                <a:ea typeface="Verdana" pitchFamily="34" charset="0"/>
                <a:cs typeface="Verdana" pitchFamily="34" charset="0"/>
              </a:rPr>
              <a:t>Mestalla</a:t>
            </a:r>
            <a:r>
              <a:rPr lang="en-US" sz="1400" dirty="0" smtClean="0">
                <a:solidFill>
                  <a:srgbClr val="A7F145"/>
                </a:solidFill>
                <a:latin typeface="Verdana" pitchFamily="34" charset="0"/>
                <a:ea typeface="Verdana" pitchFamily="34" charset="0"/>
                <a:cs typeface="Verdana" pitchFamily="34" charset="0"/>
              </a:rPr>
              <a:t> ▪ </a:t>
            </a:r>
            <a:r>
              <a:rPr lang="en-US" sz="1400" dirty="0" err="1" smtClean="0">
                <a:solidFill>
                  <a:srgbClr val="A7F145"/>
                </a:solidFill>
                <a:latin typeface="Verdana" pitchFamily="34" charset="0"/>
                <a:ea typeface="Verdana" pitchFamily="34" charset="0"/>
                <a:cs typeface="Verdana" pitchFamily="34" charset="0"/>
              </a:rPr>
              <a:t>Valência</a:t>
            </a:r>
            <a:r>
              <a:rPr lang="en-US" sz="1400" dirty="0" smtClean="0">
                <a:solidFill>
                  <a:srgbClr val="A7F145"/>
                </a:solidFill>
                <a:latin typeface="Verdana" pitchFamily="34" charset="0"/>
                <a:ea typeface="Verdana" pitchFamily="34" charset="0"/>
                <a:cs typeface="Verdana" pitchFamily="34" charset="0"/>
              </a:rPr>
              <a:t> ▪ </a:t>
            </a:r>
            <a:r>
              <a:rPr lang="en-US" sz="1400" dirty="0" err="1" smtClean="0">
                <a:solidFill>
                  <a:srgbClr val="A7F145"/>
                </a:solidFill>
                <a:latin typeface="Verdana" pitchFamily="34" charset="0"/>
                <a:ea typeface="Verdana" pitchFamily="34" charset="0"/>
                <a:cs typeface="Verdana" pitchFamily="34" charset="0"/>
              </a:rPr>
              <a:t>Espanha</a:t>
            </a:r>
            <a:endParaRPr lang="pt-BR" sz="1400" dirty="0">
              <a:solidFill>
                <a:srgbClr val="A7F145"/>
              </a:solidFill>
              <a:latin typeface="Verdana" pitchFamily="34" charset="0"/>
              <a:ea typeface="Verdana" pitchFamily="34" charset="0"/>
              <a:cs typeface="Verdana"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BR"/>
          </a:p>
        </p:txBody>
      </p:sp>
      <p:sp>
        <p:nvSpPr>
          <p:cNvPr id="3" name="Content Placeholder 2"/>
          <p:cNvSpPr>
            <a:spLocks noGrp="1"/>
          </p:cNvSpPr>
          <p:nvPr>
            <p:ph idx="1"/>
          </p:nvPr>
        </p:nvSpPr>
        <p:spPr/>
        <p:txBody>
          <a:bodyPr/>
          <a:lstStyle/>
          <a:p>
            <a:endParaRPr lang="pt-BR"/>
          </a:p>
        </p:txBody>
      </p:sp>
      <p:pic>
        <p:nvPicPr>
          <p:cNvPr id="84995" name="Picture 3"/>
          <p:cNvPicPr>
            <a:picLocks noChangeAspect="1" noChangeArrowheads="1"/>
          </p:cNvPicPr>
          <p:nvPr/>
        </p:nvPicPr>
        <p:blipFill>
          <a:blip r:embed="rId3" cstate="print"/>
          <a:srcRect/>
          <a:stretch>
            <a:fillRect/>
          </a:stretch>
        </p:blipFill>
        <p:spPr bwMode="auto">
          <a:xfrm>
            <a:off x="642910" y="1247772"/>
            <a:ext cx="7967490" cy="4610120"/>
          </a:xfrm>
          <a:prstGeom prst="rect">
            <a:avLst/>
          </a:prstGeom>
          <a:noFill/>
          <a:ln w="9525">
            <a:noFill/>
            <a:miter lim="800000"/>
            <a:headEnd/>
            <a:tailEnd/>
          </a:ln>
        </p:spPr>
      </p:pic>
      <p:sp>
        <p:nvSpPr>
          <p:cNvPr id="5" name="TextBox 7"/>
          <p:cNvSpPr txBox="1"/>
          <p:nvPr/>
        </p:nvSpPr>
        <p:spPr>
          <a:xfrm>
            <a:off x="-1571668" y="6286520"/>
            <a:ext cx="10358510" cy="307777"/>
          </a:xfrm>
          <a:prstGeom prst="rect">
            <a:avLst/>
          </a:prstGeom>
          <a:noFill/>
        </p:spPr>
        <p:txBody>
          <a:bodyPr wrap="square" rtlCol="0">
            <a:spAutoFit/>
          </a:bodyPr>
          <a:lstStyle/>
          <a:p>
            <a:pPr algn="r"/>
            <a:r>
              <a:rPr lang="en-US" sz="1400" dirty="0" err="1" smtClean="0">
                <a:solidFill>
                  <a:srgbClr val="A7F145"/>
                </a:solidFill>
                <a:latin typeface="Verdana" pitchFamily="34" charset="0"/>
                <a:ea typeface="Verdana" pitchFamily="34" charset="0"/>
                <a:cs typeface="Verdana" pitchFamily="34" charset="0"/>
              </a:rPr>
              <a:t>Estádio</a:t>
            </a:r>
            <a:r>
              <a:rPr lang="en-US" sz="1400" dirty="0" smtClean="0">
                <a:solidFill>
                  <a:srgbClr val="A7F145"/>
                </a:solidFill>
                <a:latin typeface="Verdana" pitchFamily="34" charset="0"/>
                <a:ea typeface="Verdana" pitchFamily="34" charset="0"/>
                <a:cs typeface="Verdana" pitchFamily="34" charset="0"/>
              </a:rPr>
              <a:t> Novo </a:t>
            </a:r>
            <a:r>
              <a:rPr lang="en-US" sz="1400" dirty="0" err="1" smtClean="0">
                <a:solidFill>
                  <a:srgbClr val="A7F145"/>
                </a:solidFill>
                <a:latin typeface="Verdana" pitchFamily="34" charset="0"/>
                <a:ea typeface="Verdana" pitchFamily="34" charset="0"/>
                <a:cs typeface="Verdana" pitchFamily="34" charset="0"/>
              </a:rPr>
              <a:t>Mestalla</a:t>
            </a:r>
            <a:r>
              <a:rPr lang="en-US" sz="1400" dirty="0" smtClean="0">
                <a:solidFill>
                  <a:srgbClr val="A7F145"/>
                </a:solidFill>
                <a:latin typeface="Verdana" pitchFamily="34" charset="0"/>
                <a:ea typeface="Verdana" pitchFamily="34" charset="0"/>
                <a:cs typeface="Verdana" pitchFamily="34" charset="0"/>
              </a:rPr>
              <a:t> ▪ </a:t>
            </a:r>
            <a:r>
              <a:rPr lang="en-US" sz="1400" dirty="0" err="1" smtClean="0">
                <a:solidFill>
                  <a:srgbClr val="A7F145"/>
                </a:solidFill>
                <a:latin typeface="Verdana" pitchFamily="34" charset="0"/>
                <a:ea typeface="Verdana" pitchFamily="34" charset="0"/>
                <a:cs typeface="Verdana" pitchFamily="34" charset="0"/>
              </a:rPr>
              <a:t>Valência</a:t>
            </a:r>
            <a:r>
              <a:rPr lang="en-US" sz="1400" dirty="0" smtClean="0">
                <a:solidFill>
                  <a:srgbClr val="A7F145"/>
                </a:solidFill>
                <a:latin typeface="Verdana" pitchFamily="34" charset="0"/>
                <a:ea typeface="Verdana" pitchFamily="34" charset="0"/>
                <a:cs typeface="Verdana" pitchFamily="34" charset="0"/>
              </a:rPr>
              <a:t> ▪ </a:t>
            </a:r>
            <a:r>
              <a:rPr lang="en-US" sz="1400" dirty="0" err="1" smtClean="0">
                <a:solidFill>
                  <a:srgbClr val="A7F145"/>
                </a:solidFill>
                <a:latin typeface="Verdana" pitchFamily="34" charset="0"/>
                <a:ea typeface="Verdana" pitchFamily="34" charset="0"/>
                <a:cs typeface="Verdana" pitchFamily="34" charset="0"/>
              </a:rPr>
              <a:t>Espanha</a:t>
            </a:r>
            <a:endParaRPr lang="pt-BR" sz="1400" dirty="0">
              <a:solidFill>
                <a:srgbClr val="A7F145"/>
              </a:solidFill>
              <a:latin typeface="Verdana" pitchFamily="34" charset="0"/>
              <a:ea typeface="Verdana" pitchFamily="34" charset="0"/>
              <a:cs typeface="Verdana"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BR"/>
          </a:p>
        </p:txBody>
      </p:sp>
      <p:sp>
        <p:nvSpPr>
          <p:cNvPr id="3" name="Content Placeholder 2"/>
          <p:cNvSpPr>
            <a:spLocks noGrp="1"/>
          </p:cNvSpPr>
          <p:nvPr>
            <p:ph idx="1"/>
          </p:nvPr>
        </p:nvSpPr>
        <p:spPr/>
        <p:txBody>
          <a:bodyPr/>
          <a:lstStyle/>
          <a:p>
            <a:endParaRPr lang="pt-BR"/>
          </a:p>
        </p:txBody>
      </p:sp>
      <p:pic>
        <p:nvPicPr>
          <p:cNvPr id="60418" name="Picture 2" descr="http://www.alifeinvalencia.com/wp-content/uploads/a-life-in-valencia-nou-mestalla-stadium.jpg"/>
          <p:cNvPicPr>
            <a:picLocks noChangeAspect="1" noChangeArrowheads="1"/>
          </p:cNvPicPr>
          <p:nvPr/>
        </p:nvPicPr>
        <p:blipFill>
          <a:blip r:embed="rId3" cstate="print"/>
          <a:srcRect/>
          <a:stretch>
            <a:fillRect/>
          </a:stretch>
        </p:blipFill>
        <p:spPr bwMode="auto">
          <a:xfrm>
            <a:off x="0" y="714356"/>
            <a:ext cx="9197502" cy="6143644"/>
          </a:xfrm>
          <a:prstGeom prst="rect">
            <a:avLst/>
          </a:prstGeom>
          <a:noFill/>
        </p:spPr>
      </p:pic>
      <p:sp>
        <p:nvSpPr>
          <p:cNvPr id="5" name="TextBox 7"/>
          <p:cNvSpPr txBox="1"/>
          <p:nvPr/>
        </p:nvSpPr>
        <p:spPr>
          <a:xfrm>
            <a:off x="-1571668" y="6286520"/>
            <a:ext cx="10358510" cy="307777"/>
          </a:xfrm>
          <a:prstGeom prst="rect">
            <a:avLst/>
          </a:prstGeom>
          <a:noFill/>
        </p:spPr>
        <p:txBody>
          <a:bodyPr wrap="square" rtlCol="0">
            <a:spAutoFit/>
          </a:bodyPr>
          <a:lstStyle/>
          <a:p>
            <a:pPr algn="r"/>
            <a:r>
              <a:rPr lang="en-US" sz="1400" dirty="0" err="1" smtClean="0">
                <a:solidFill>
                  <a:srgbClr val="A7F145"/>
                </a:solidFill>
                <a:latin typeface="Verdana" pitchFamily="34" charset="0"/>
                <a:ea typeface="Verdana" pitchFamily="34" charset="0"/>
                <a:cs typeface="Verdana" pitchFamily="34" charset="0"/>
              </a:rPr>
              <a:t>Estádio</a:t>
            </a:r>
            <a:r>
              <a:rPr lang="en-US" sz="1400" dirty="0" smtClean="0">
                <a:solidFill>
                  <a:srgbClr val="A7F145"/>
                </a:solidFill>
                <a:latin typeface="Verdana" pitchFamily="34" charset="0"/>
                <a:ea typeface="Verdana" pitchFamily="34" charset="0"/>
                <a:cs typeface="Verdana" pitchFamily="34" charset="0"/>
              </a:rPr>
              <a:t> Novo </a:t>
            </a:r>
            <a:r>
              <a:rPr lang="en-US" sz="1400" dirty="0" err="1" smtClean="0">
                <a:solidFill>
                  <a:srgbClr val="A7F145"/>
                </a:solidFill>
                <a:latin typeface="Verdana" pitchFamily="34" charset="0"/>
                <a:ea typeface="Verdana" pitchFamily="34" charset="0"/>
                <a:cs typeface="Verdana" pitchFamily="34" charset="0"/>
              </a:rPr>
              <a:t>Mestalla</a:t>
            </a:r>
            <a:r>
              <a:rPr lang="en-US" sz="1400" dirty="0" smtClean="0">
                <a:solidFill>
                  <a:srgbClr val="A7F145"/>
                </a:solidFill>
                <a:latin typeface="Verdana" pitchFamily="34" charset="0"/>
                <a:ea typeface="Verdana" pitchFamily="34" charset="0"/>
                <a:cs typeface="Verdana" pitchFamily="34" charset="0"/>
              </a:rPr>
              <a:t> ▪ </a:t>
            </a:r>
            <a:r>
              <a:rPr lang="en-US" sz="1400" dirty="0" err="1" smtClean="0">
                <a:solidFill>
                  <a:srgbClr val="A7F145"/>
                </a:solidFill>
                <a:latin typeface="Verdana" pitchFamily="34" charset="0"/>
                <a:ea typeface="Verdana" pitchFamily="34" charset="0"/>
                <a:cs typeface="Verdana" pitchFamily="34" charset="0"/>
              </a:rPr>
              <a:t>Valência</a:t>
            </a:r>
            <a:r>
              <a:rPr lang="en-US" sz="1400" dirty="0" smtClean="0">
                <a:solidFill>
                  <a:srgbClr val="A7F145"/>
                </a:solidFill>
                <a:latin typeface="Verdana" pitchFamily="34" charset="0"/>
                <a:ea typeface="Verdana" pitchFamily="34" charset="0"/>
                <a:cs typeface="Verdana" pitchFamily="34" charset="0"/>
              </a:rPr>
              <a:t> ▪ </a:t>
            </a:r>
            <a:r>
              <a:rPr lang="en-US" sz="1400" dirty="0" err="1" smtClean="0">
                <a:solidFill>
                  <a:srgbClr val="A7F145"/>
                </a:solidFill>
                <a:latin typeface="Verdana" pitchFamily="34" charset="0"/>
                <a:ea typeface="Verdana" pitchFamily="34" charset="0"/>
                <a:cs typeface="Verdana" pitchFamily="34" charset="0"/>
              </a:rPr>
              <a:t>Espanha</a:t>
            </a:r>
            <a:endParaRPr lang="pt-BR" sz="1400" dirty="0">
              <a:solidFill>
                <a:srgbClr val="A7F145"/>
              </a:solidFill>
              <a:latin typeface="Verdana" pitchFamily="34" charset="0"/>
              <a:ea typeface="Verdana" pitchFamily="34" charset="0"/>
              <a:cs typeface="Verdana" pitchFamily="34"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BR"/>
          </a:p>
        </p:txBody>
      </p:sp>
      <p:sp>
        <p:nvSpPr>
          <p:cNvPr id="3" name="Content Placeholder 2"/>
          <p:cNvSpPr>
            <a:spLocks noGrp="1"/>
          </p:cNvSpPr>
          <p:nvPr>
            <p:ph idx="1"/>
          </p:nvPr>
        </p:nvSpPr>
        <p:spPr/>
        <p:txBody>
          <a:bodyPr/>
          <a:lstStyle/>
          <a:p>
            <a:endParaRPr lang="pt-BR"/>
          </a:p>
        </p:txBody>
      </p:sp>
      <p:pic>
        <p:nvPicPr>
          <p:cNvPr id="48130" name="Picture 2" descr="http://www.capetown.gov.za/en/FIFA2010/Newsandmedia/PublishingImages/CTStad/GP_22_Dec_09_i.jpg"/>
          <p:cNvPicPr>
            <a:picLocks noChangeAspect="1" noChangeArrowheads="1"/>
          </p:cNvPicPr>
          <p:nvPr/>
        </p:nvPicPr>
        <p:blipFill>
          <a:blip r:embed="rId3" cstate="print"/>
          <a:srcRect/>
          <a:stretch>
            <a:fillRect/>
          </a:stretch>
        </p:blipFill>
        <p:spPr bwMode="auto">
          <a:xfrm>
            <a:off x="479624" y="785794"/>
            <a:ext cx="8164342" cy="5429288"/>
          </a:xfrm>
          <a:prstGeom prst="rect">
            <a:avLst/>
          </a:prstGeom>
          <a:noFill/>
        </p:spPr>
      </p:pic>
      <p:sp>
        <p:nvSpPr>
          <p:cNvPr id="5" name="TextBox 7"/>
          <p:cNvSpPr txBox="1"/>
          <p:nvPr/>
        </p:nvSpPr>
        <p:spPr>
          <a:xfrm>
            <a:off x="-1571668" y="6286520"/>
            <a:ext cx="10358510" cy="307777"/>
          </a:xfrm>
          <a:prstGeom prst="rect">
            <a:avLst/>
          </a:prstGeom>
          <a:noFill/>
        </p:spPr>
        <p:txBody>
          <a:bodyPr wrap="square" rtlCol="0">
            <a:spAutoFit/>
          </a:bodyPr>
          <a:lstStyle/>
          <a:p>
            <a:pPr algn="r"/>
            <a:r>
              <a:rPr lang="en-US" sz="1400" dirty="0" err="1" smtClean="0">
                <a:solidFill>
                  <a:srgbClr val="A7F145"/>
                </a:solidFill>
                <a:latin typeface="Verdana" pitchFamily="34" charset="0"/>
                <a:ea typeface="Verdana" pitchFamily="34" charset="0"/>
                <a:cs typeface="Verdana" pitchFamily="34" charset="0"/>
              </a:rPr>
              <a:t>Estádio</a:t>
            </a:r>
            <a:r>
              <a:rPr lang="en-US" sz="1400" dirty="0" smtClean="0">
                <a:solidFill>
                  <a:srgbClr val="A7F145"/>
                </a:solidFill>
                <a:latin typeface="Verdana" pitchFamily="34" charset="0"/>
                <a:ea typeface="Verdana" pitchFamily="34" charset="0"/>
                <a:cs typeface="Verdana" pitchFamily="34" charset="0"/>
              </a:rPr>
              <a:t> </a:t>
            </a:r>
            <a:r>
              <a:rPr lang="en-US" sz="1400" dirty="0" err="1" smtClean="0">
                <a:solidFill>
                  <a:srgbClr val="A7F145"/>
                </a:solidFill>
                <a:latin typeface="Verdana" pitchFamily="34" charset="0"/>
                <a:ea typeface="Verdana" pitchFamily="34" charset="0"/>
                <a:cs typeface="Verdana" pitchFamily="34" charset="0"/>
              </a:rPr>
              <a:t>Greenpoint</a:t>
            </a:r>
            <a:r>
              <a:rPr lang="en-US" sz="1400" dirty="0" smtClean="0">
                <a:solidFill>
                  <a:srgbClr val="A7F145"/>
                </a:solidFill>
                <a:latin typeface="Verdana" pitchFamily="34" charset="0"/>
                <a:ea typeface="Verdana" pitchFamily="34" charset="0"/>
                <a:cs typeface="Verdana" pitchFamily="34" charset="0"/>
              </a:rPr>
              <a:t> ▪ </a:t>
            </a:r>
            <a:r>
              <a:rPr lang="en-US" sz="1400" dirty="0" err="1" smtClean="0">
                <a:solidFill>
                  <a:srgbClr val="A7F145"/>
                </a:solidFill>
                <a:latin typeface="Verdana" pitchFamily="34" charset="0"/>
                <a:ea typeface="Verdana" pitchFamily="34" charset="0"/>
                <a:cs typeface="Verdana" pitchFamily="34" charset="0"/>
              </a:rPr>
              <a:t>Cidade</a:t>
            </a:r>
            <a:r>
              <a:rPr lang="en-US" sz="1400" dirty="0" smtClean="0">
                <a:solidFill>
                  <a:srgbClr val="A7F145"/>
                </a:solidFill>
                <a:latin typeface="Verdana" pitchFamily="34" charset="0"/>
                <a:ea typeface="Verdana" pitchFamily="34" charset="0"/>
                <a:cs typeface="Verdana" pitchFamily="34" charset="0"/>
              </a:rPr>
              <a:t> do </a:t>
            </a:r>
            <a:r>
              <a:rPr lang="en-US" sz="1400" dirty="0" err="1">
                <a:solidFill>
                  <a:srgbClr val="A7F145"/>
                </a:solidFill>
                <a:latin typeface="Verdana" pitchFamily="34" charset="0"/>
                <a:ea typeface="Verdana" pitchFamily="34" charset="0"/>
                <a:cs typeface="Verdana" pitchFamily="34" charset="0"/>
              </a:rPr>
              <a:t>C</a:t>
            </a:r>
            <a:r>
              <a:rPr lang="en-US" sz="1400" dirty="0" err="1" smtClean="0">
                <a:solidFill>
                  <a:srgbClr val="A7F145"/>
                </a:solidFill>
                <a:latin typeface="Verdana" pitchFamily="34" charset="0"/>
                <a:ea typeface="Verdana" pitchFamily="34" charset="0"/>
                <a:cs typeface="Verdana" pitchFamily="34" charset="0"/>
              </a:rPr>
              <a:t>abo</a:t>
            </a:r>
            <a:r>
              <a:rPr lang="en-US" sz="1400" dirty="0" smtClean="0">
                <a:solidFill>
                  <a:srgbClr val="A7F145"/>
                </a:solidFill>
                <a:latin typeface="Verdana" pitchFamily="34" charset="0"/>
                <a:ea typeface="Verdana" pitchFamily="34" charset="0"/>
                <a:cs typeface="Verdana" pitchFamily="34" charset="0"/>
              </a:rPr>
              <a:t> ▪ </a:t>
            </a:r>
            <a:r>
              <a:rPr lang="en-US" sz="1400" dirty="0" err="1" smtClean="0">
                <a:solidFill>
                  <a:srgbClr val="A7F145"/>
                </a:solidFill>
                <a:latin typeface="Verdana" pitchFamily="34" charset="0"/>
                <a:ea typeface="Verdana" pitchFamily="34" charset="0"/>
                <a:cs typeface="Verdana" pitchFamily="34" charset="0"/>
              </a:rPr>
              <a:t>África</a:t>
            </a:r>
            <a:r>
              <a:rPr lang="en-US" sz="1400" dirty="0" smtClean="0">
                <a:solidFill>
                  <a:srgbClr val="A7F145"/>
                </a:solidFill>
                <a:latin typeface="Verdana" pitchFamily="34" charset="0"/>
                <a:ea typeface="Verdana" pitchFamily="34" charset="0"/>
                <a:cs typeface="Verdana" pitchFamily="34" charset="0"/>
              </a:rPr>
              <a:t> do </a:t>
            </a:r>
            <a:r>
              <a:rPr lang="en-US" sz="1400" dirty="0" err="1" smtClean="0">
                <a:solidFill>
                  <a:srgbClr val="A7F145"/>
                </a:solidFill>
                <a:latin typeface="Verdana" pitchFamily="34" charset="0"/>
                <a:ea typeface="Verdana" pitchFamily="34" charset="0"/>
                <a:cs typeface="Verdana" pitchFamily="34" charset="0"/>
              </a:rPr>
              <a:t>Sul</a:t>
            </a:r>
            <a:endParaRPr lang="pt-BR" sz="1400" dirty="0">
              <a:solidFill>
                <a:srgbClr val="A7F145"/>
              </a:solidFill>
              <a:latin typeface="Verdana" pitchFamily="34" charset="0"/>
              <a:ea typeface="Verdana" pitchFamily="34" charset="0"/>
              <a:cs typeface="Verdana"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BR"/>
          </a:p>
        </p:txBody>
      </p:sp>
      <p:sp>
        <p:nvSpPr>
          <p:cNvPr id="3" name="Content Placeholder 2"/>
          <p:cNvSpPr>
            <a:spLocks noGrp="1"/>
          </p:cNvSpPr>
          <p:nvPr>
            <p:ph idx="1"/>
          </p:nvPr>
        </p:nvSpPr>
        <p:spPr/>
        <p:txBody>
          <a:bodyPr/>
          <a:lstStyle/>
          <a:p>
            <a:endParaRPr lang="pt-BR"/>
          </a:p>
        </p:txBody>
      </p:sp>
      <p:pic>
        <p:nvPicPr>
          <p:cNvPr id="46082" name="Picture 2" descr="http://www.capetown.gov.za/en/2010/gallery/PublishingImages/Stadium%20construction/GP_14_Dec_09_l.jpg"/>
          <p:cNvPicPr>
            <a:picLocks noChangeAspect="1" noChangeArrowheads="1"/>
          </p:cNvPicPr>
          <p:nvPr/>
        </p:nvPicPr>
        <p:blipFill>
          <a:blip r:embed="rId3" cstate="print"/>
          <a:srcRect/>
          <a:stretch>
            <a:fillRect/>
          </a:stretch>
        </p:blipFill>
        <p:spPr bwMode="auto">
          <a:xfrm>
            <a:off x="428596" y="785794"/>
            <a:ext cx="8164800" cy="5443200"/>
          </a:xfrm>
          <a:prstGeom prst="rect">
            <a:avLst/>
          </a:prstGeom>
          <a:noFill/>
        </p:spPr>
      </p:pic>
      <p:sp>
        <p:nvSpPr>
          <p:cNvPr id="5" name="TextBox 7"/>
          <p:cNvSpPr txBox="1"/>
          <p:nvPr/>
        </p:nvSpPr>
        <p:spPr>
          <a:xfrm>
            <a:off x="-1571668" y="6286520"/>
            <a:ext cx="10358510" cy="307777"/>
          </a:xfrm>
          <a:prstGeom prst="rect">
            <a:avLst/>
          </a:prstGeom>
          <a:noFill/>
        </p:spPr>
        <p:txBody>
          <a:bodyPr wrap="square" rtlCol="0">
            <a:spAutoFit/>
          </a:bodyPr>
          <a:lstStyle/>
          <a:p>
            <a:pPr algn="r"/>
            <a:r>
              <a:rPr lang="en-US" sz="1400" dirty="0" err="1" smtClean="0">
                <a:solidFill>
                  <a:srgbClr val="A7F145"/>
                </a:solidFill>
                <a:latin typeface="Verdana" pitchFamily="34" charset="0"/>
                <a:ea typeface="Verdana" pitchFamily="34" charset="0"/>
                <a:cs typeface="Verdana" pitchFamily="34" charset="0"/>
              </a:rPr>
              <a:t>Estádio</a:t>
            </a:r>
            <a:r>
              <a:rPr lang="en-US" sz="1400" dirty="0" smtClean="0">
                <a:solidFill>
                  <a:srgbClr val="A7F145"/>
                </a:solidFill>
                <a:latin typeface="Verdana" pitchFamily="34" charset="0"/>
                <a:ea typeface="Verdana" pitchFamily="34" charset="0"/>
                <a:cs typeface="Verdana" pitchFamily="34" charset="0"/>
              </a:rPr>
              <a:t> </a:t>
            </a:r>
            <a:r>
              <a:rPr lang="en-US" sz="1400" dirty="0" err="1" smtClean="0">
                <a:solidFill>
                  <a:srgbClr val="A7F145"/>
                </a:solidFill>
                <a:latin typeface="Verdana" pitchFamily="34" charset="0"/>
                <a:ea typeface="Verdana" pitchFamily="34" charset="0"/>
                <a:cs typeface="Verdana" pitchFamily="34" charset="0"/>
              </a:rPr>
              <a:t>Greenpoint</a:t>
            </a:r>
            <a:r>
              <a:rPr lang="en-US" sz="1400" dirty="0" smtClean="0">
                <a:solidFill>
                  <a:srgbClr val="A7F145"/>
                </a:solidFill>
                <a:latin typeface="Verdana" pitchFamily="34" charset="0"/>
                <a:ea typeface="Verdana" pitchFamily="34" charset="0"/>
                <a:cs typeface="Verdana" pitchFamily="34" charset="0"/>
              </a:rPr>
              <a:t> ▪ </a:t>
            </a:r>
            <a:r>
              <a:rPr lang="en-US" sz="1400" dirty="0" err="1" smtClean="0">
                <a:solidFill>
                  <a:srgbClr val="A7F145"/>
                </a:solidFill>
                <a:latin typeface="Verdana" pitchFamily="34" charset="0"/>
                <a:ea typeface="Verdana" pitchFamily="34" charset="0"/>
                <a:cs typeface="Verdana" pitchFamily="34" charset="0"/>
              </a:rPr>
              <a:t>Cidade</a:t>
            </a:r>
            <a:r>
              <a:rPr lang="en-US" sz="1400" dirty="0" smtClean="0">
                <a:solidFill>
                  <a:srgbClr val="A7F145"/>
                </a:solidFill>
                <a:latin typeface="Verdana" pitchFamily="34" charset="0"/>
                <a:ea typeface="Verdana" pitchFamily="34" charset="0"/>
                <a:cs typeface="Verdana" pitchFamily="34" charset="0"/>
              </a:rPr>
              <a:t> do </a:t>
            </a:r>
            <a:r>
              <a:rPr lang="en-US" sz="1400" dirty="0" err="1">
                <a:solidFill>
                  <a:srgbClr val="A7F145"/>
                </a:solidFill>
                <a:latin typeface="Verdana" pitchFamily="34" charset="0"/>
                <a:ea typeface="Verdana" pitchFamily="34" charset="0"/>
                <a:cs typeface="Verdana" pitchFamily="34" charset="0"/>
              </a:rPr>
              <a:t>C</a:t>
            </a:r>
            <a:r>
              <a:rPr lang="en-US" sz="1400" dirty="0" err="1" smtClean="0">
                <a:solidFill>
                  <a:srgbClr val="A7F145"/>
                </a:solidFill>
                <a:latin typeface="Verdana" pitchFamily="34" charset="0"/>
                <a:ea typeface="Verdana" pitchFamily="34" charset="0"/>
                <a:cs typeface="Verdana" pitchFamily="34" charset="0"/>
              </a:rPr>
              <a:t>abo</a:t>
            </a:r>
            <a:r>
              <a:rPr lang="en-US" sz="1400" dirty="0" smtClean="0">
                <a:solidFill>
                  <a:srgbClr val="A7F145"/>
                </a:solidFill>
                <a:latin typeface="Verdana" pitchFamily="34" charset="0"/>
                <a:ea typeface="Verdana" pitchFamily="34" charset="0"/>
                <a:cs typeface="Verdana" pitchFamily="34" charset="0"/>
              </a:rPr>
              <a:t> ▪ </a:t>
            </a:r>
            <a:r>
              <a:rPr lang="en-US" sz="1400" dirty="0" err="1" smtClean="0">
                <a:solidFill>
                  <a:srgbClr val="A7F145"/>
                </a:solidFill>
                <a:latin typeface="Verdana" pitchFamily="34" charset="0"/>
                <a:ea typeface="Verdana" pitchFamily="34" charset="0"/>
                <a:cs typeface="Verdana" pitchFamily="34" charset="0"/>
              </a:rPr>
              <a:t>África</a:t>
            </a:r>
            <a:r>
              <a:rPr lang="en-US" sz="1400" dirty="0" smtClean="0">
                <a:solidFill>
                  <a:srgbClr val="A7F145"/>
                </a:solidFill>
                <a:latin typeface="Verdana" pitchFamily="34" charset="0"/>
                <a:ea typeface="Verdana" pitchFamily="34" charset="0"/>
                <a:cs typeface="Verdana" pitchFamily="34" charset="0"/>
              </a:rPr>
              <a:t> do </a:t>
            </a:r>
            <a:r>
              <a:rPr lang="en-US" sz="1400" dirty="0" err="1" smtClean="0">
                <a:solidFill>
                  <a:srgbClr val="A7F145"/>
                </a:solidFill>
                <a:latin typeface="Verdana" pitchFamily="34" charset="0"/>
                <a:ea typeface="Verdana" pitchFamily="34" charset="0"/>
                <a:cs typeface="Verdana" pitchFamily="34" charset="0"/>
              </a:rPr>
              <a:t>Sul</a:t>
            </a:r>
            <a:endParaRPr lang="pt-BR" sz="1400" dirty="0">
              <a:solidFill>
                <a:srgbClr val="A7F145"/>
              </a:solidFill>
              <a:latin typeface="Verdana" pitchFamily="34" charset="0"/>
              <a:ea typeface="Verdana" pitchFamily="34" charset="0"/>
              <a:cs typeface="Verdana" pitchFamily="34"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122" name="Straight Connector 4"/>
          <p:cNvCxnSpPr>
            <a:cxnSpLocks noChangeShapeType="1"/>
          </p:cNvCxnSpPr>
          <p:nvPr/>
        </p:nvCxnSpPr>
        <p:spPr bwMode="auto">
          <a:xfrm rot="5400000">
            <a:off x="72231" y="213519"/>
            <a:ext cx="428625" cy="1588"/>
          </a:xfrm>
          <a:prstGeom prst="line">
            <a:avLst/>
          </a:prstGeom>
          <a:noFill/>
          <a:ln w="19050" algn="ctr">
            <a:solidFill>
              <a:schemeClr val="bg1"/>
            </a:solidFill>
            <a:round/>
            <a:headEnd/>
            <a:tailEnd/>
          </a:ln>
        </p:spPr>
      </p:cxnSp>
      <p:cxnSp>
        <p:nvCxnSpPr>
          <p:cNvPr id="5123" name="Straight Connector 5"/>
          <p:cNvCxnSpPr>
            <a:cxnSpLocks noChangeShapeType="1"/>
          </p:cNvCxnSpPr>
          <p:nvPr/>
        </p:nvCxnSpPr>
        <p:spPr bwMode="auto">
          <a:xfrm rot="5400000">
            <a:off x="3358356" y="213519"/>
            <a:ext cx="428625" cy="1588"/>
          </a:xfrm>
          <a:prstGeom prst="line">
            <a:avLst/>
          </a:prstGeom>
          <a:noFill/>
          <a:ln w="19050" algn="ctr">
            <a:solidFill>
              <a:schemeClr val="bg1"/>
            </a:solidFill>
            <a:round/>
            <a:headEnd/>
            <a:tailEnd/>
          </a:ln>
        </p:spPr>
      </p:cxnSp>
      <p:cxnSp>
        <p:nvCxnSpPr>
          <p:cNvPr id="5124" name="Straight Connector 6"/>
          <p:cNvCxnSpPr>
            <a:cxnSpLocks noChangeShapeType="1"/>
          </p:cNvCxnSpPr>
          <p:nvPr/>
        </p:nvCxnSpPr>
        <p:spPr bwMode="auto">
          <a:xfrm rot="5400000">
            <a:off x="5287169" y="213519"/>
            <a:ext cx="428625" cy="1587"/>
          </a:xfrm>
          <a:prstGeom prst="line">
            <a:avLst/>
          </a:prstGeom>
          <a:noFill/>
          <a:ln w="19050" algn="ctr">
            <a:solidFill>
              <a:schemeClr val="bg1"/>
            </a:solidFill>
            <a:round/>
            <a:headEnd/>
            <a:tailEnd/>
          </a:ln>
        </p:spPr>
      </p:cxnSp>
      <p:sp>
        <p:nvSpPr>
          <p:cNvPr id="5125" name="TextBox 7"/>
          <p:cNvSpPr txBox="1">
            <a:spLocks noChangeArrowheads="1"/>
          </p:cNvSpPr>
          <p:nvPr/>
        </p:nvSpPr>
        <p:spPr bwMode="auto">
          <a:xfrm>
            <a:off x="357188" y="192088"/>
            <a:ext cx="5286375" cy="307975"/>
          </a:xfrm>
          <a:prstGeom prst="rect">
            <a:avLst/>
          </a:prstGeom>
          <a:noFill/>
          <a:ln w="9525">
            <a:noFill/>
            <a:miter lim="800000"/>
            <a:headEnd/>
            <a:tailEnd/>
          </a:ln>
        </p:spPr>
        <p:txBody>
          <a:bodyPr>
            <a:spAutoFit/>
          </a:bodyPr>
          <a:lstStyle/>
          <a:p>
            <a:r>
              <a:rPr lang="en-US" sz="1400" b="1">
                <a:solidFill>
                  <a:schemeClr val="bg1"/>
                </a:solidFill>
              </a:rPr>
              <a:t>estádio de futebol sccp</a:t>
            </a:r>
            <a:endParaRPr lang="pt-BR" sz="1400" b="1">
              <a:solidFill>
                <a:schemeClr val="bg1"/>
              </a:solidFill>
            </a:endParaRPr>
          </a:p>
        </p:txBody>
      </p:sp>
      <p:sp>
        <p:nvSpPr>
          <p:cNvPr id="5126" name="TextBox 10"/>
          <p:cNvSpPr txBox="1">
            <a:spLocks noChangeArrowheads="1"/>
          </p:cNvSpPr>
          <p:nvPr/>
        </p:nvSpPr>
        <p:spPr bwMode="auto">
          <a:xfrm>
            <a:off x="3643313" y="192088"/>
            <a:ext cx="5286375" cy="307975"/>
          </a:xfrm>
          <a:prstGeom prst="rect">
            <a:avLst/>
          </a:prstGeom>
          <a:noFill/>
          <a:ln w="9525">
            <a:noFill/>
            <a:miter lim="800000"/>
            <a:headEnd/>
            <a:tailEnd/>
          </a:ln>
        </p:spPr>
        <p:txBody>
          <a:bodyPr>
            <a:spAutoFit/>
          </a:bodyPr>
          <a:lstStyle/>
          <a:p>
            <a:r>
              <a:rPr lang="en-US" sz="1400" b="1">
                <a:solidFill>
                  <a:schemeClr val="bg1"/>
                </a:solidFill>
              </a:rPr>
              <a:t>são paulo,sp</a:t>
            </a:r>
            <a:endParaRPr lang="pt-BR" sz="1400" b="1">
              <a:solidFill>
                <a:schemeClr val="bg1"/>
              </a:solidFill>
            </a:endParaRPr>
          </a:p>
        </p:txBody>
      </p:sp>
      <p:sp>
        <p:nvSpPr>
          <p:cNvPr id="5127" name="TextBox 9"/>
          <p:cNvSpPr txBox="1">
            <a:spLocks noChangeArrowheads="1"/>
          </p:cNvSpPr>
          <p:nvPr/>
        </p:nvSpPr>
        <p:spPr bwMode="auto">
          <a:xfrm>
            <a:off x="5572125" y="192088"/>
            <a:ext cx="5286375" cy="307975"/>
          </a:xfrm>
          <a:prstGeom prst="rect">
            <a:avLst/>
          </a:prstGeom>
          <a:noFill/>
          <a:ln w="9525">
            <a:noFill/>
            <a:miter lim="800000"/>
            <a:headEnd/>
            <a:tailEnd/>
          </a:ln>
        </p:spPr>
        <p:txBody>
          <a:bodyPr>
            <a:spAutoFit/>
          </a:bodyPr>
          <a:lstStyle/>
          <a:p>
            <a:r>
              <a:rPr lang="en-US" sz="1400" b="1">
                <a:solidFill>
                  <a:schemeClr val="bg1"/>
                </a:solidFill>
              </a:rPr>
              <a:t>2010</a:t>
            </a:r>
          </a:p>
        </p:txBody>
      </p:sp>
      <p:pic>
        <p:nvPicPr>
          <p:cNvPr id="5128" name="Picture 2" descr="http://www.noticiasdocorinthians.com.br/_upload/fckeditor/pesquisa-do-corinthians-sobre-novo-estadio.jpg"/>
          <p:cNvPicPr>
            <a:picLocks noChangeAspect="1" noChangeArrowheads="1"/>
          </p:cNvPicPr>
          <p:nvPr/>
        </p:nvPicPr>
        <p:blipFill>
          <a:blip r:embed="rId3" cstate="print"/>
          <a:srcRect/>
          <a:stretch>
            <a:fillRect/>
          </a:stretch>
        </p:blipFill>
        <p:spPr bwMode="auto">
          <a:xfrm>
            <a:off x="1500188" y="642938"/>
            <a:ext cx="6072187" cy="58737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146" name="Straight Connector 4"/>
          <p:cNvCxnSpPr>
            <a:cxnSpLocks noChangeShapeType="1"/>
          </p:cNvCxnSpPr>
          <p:nvPr/>
        </p:nvCxnSpPr>
        <p:spPr bwMode="auto">
          <a:xfrm rot="5400000">
            <a:off x="72231" y="213519"/>
            <a:ext cx="428625" cy="1588"/>
          </a:xfrm>
          <a:prstGeom prst="line">
            <a:avLst/>
          </a:prstGeom>
          <a:noFill/>
          <a:ln w="19050" algn="ctr">
            <a:solidFill>
              <a:schemeClr val="bg1"/>
            </a:solidFill>
            <a:round/>
            <a:headEnd/>
            <a:tailEnd/>
          </a:ln>
        </p:spPr>
      </p:cxnSp>
      <p:cxnSp>
        <p:nvCxnSpPr>
          <p:cNvPr id="6147" name="Straight Connector 5"/>
          <p:cNvCxnSpPr>
            <a:cxnSpLocks noChangeShapeType="1"/>
          </p:cNvCxnSpPr>
          <p:nvPr/>
        </p:nvCxnSpPr>
        <p:spPr bwMode="auto">
          <a:xfrm rot="5400000">
            <a:off x="3358356" y="213519"/>
            <a:ext cx="428625" cy="1588"/>
          </a:xfrm>
          <a:prstGeom prst="line">
            <a:avLst/>
          </a:prstGeom>
          <a:noFill/>
          <a:ln w="19050" algn="ctr">
            <a:solidFill>
              <a:schemeClr val="bg1"/>
            </a:solidFill>
            <a:round/>
            <a:headEnd/>
            <a:tailEnd/>
          </a:ln>
        </p:spPr>
      </p:cxnSp>
      <p:cxnSp>
        <p:nvCxnSpPr>
          <p:cNvPr id="6148" name="Straight Connector 6"/>
          <p:cNvCxnSpPr>
            <a:cxnSpLocks noChangeShapeType="1"/>
          </p:cNvCxnSpPr>
          <p:nvPr/>
        </p:nvCxnSpPr>
        <p:spPr bwMode="auto">
          <a:xfrm rot="5400000">
            <a:off x="5287169" y="213519"/>
            <a:ext cx="428625" cy="1587"/>
          </a:xfrm>
          <a:prstGeom prst="line">
            <a:avLst/>
          </a:prstGeom>
          <a:noFill/>
          <a:ln w="19050" algn="ctr">
            <a:solidFill>
              <a:schemeClr val="bg1"/>
            </a:solidFill>
            <a:round/>
            <a:headEnd/>
            <a:tailEnd/>
          </a:ln>
        </p:spPr>
      </p:cxnSp>
      <p:sp>
        <p:nvSpPr>
          <p:cNvPr id="6149" name="TextBox 7"/>
          <p:cNvSpPr txBox="1">
            <a:spLocks noChangeArrowheads="1"/>
          </p:cNvSpPr>
          <p:nvPr/>
        </p:nvSpPr>
        <p:spPr bwMode="auto">
          <a:xfrm>
            <a:off x="357188" y="192088"/>
            <a:ext cx="5286375" cy="307975"/>
          </a:xfrm>
          <a:prstGeom prst="rect">
            <a:avLst/>
          </a:prstGeom>
          <a:noFill/>
          <a:ln w="9525">
            <a:noFill/>
            <a:miter lim="800000"/>
            <a:headEnd/>
            <a:tailEnd/>
          </a:ln>
        </p:spPr>
        <p:txBody>
          <a:bodyPr>
            <a:spAutoFit/>
          </a:bodyPr>
          <a:lstStyle/>
          <a:p>
            <a:r>
              <a:rPr lang="en-US" sz="1400" b="1">
                <a:solidFill>
                  <a:schemeClr val="bg1"/>
                </a:solidFill>
              </a:rPr>
              <a:t>estádio de futebol sccp</a:t>
            </a:r>
            <a:endParaRPr lang="pt-BR" sz="1400" b="1">
              <a:solidFill>
                <a:schemeClr val="bg1"/>
              </a:solidFill>
            </a:endParaRPr>
          </a:p>
        </p:txBody>
      </p:sp>
      <p:sp>
        <p:nvSpPr>
          <p:cNvPr id="6150" name="TextBox 10"/>
          <p:cNvSpPr txBox="1">
            <a:spLocks noChangeArrowheads="1"/>
          </p:cNvSpPr>
          <p:nvPr/>
        </p:nvSpPr>
        <p:spPr bwMode="auto">
          <a:xfrm>
            <a:off x="3643313" y="192088"/>
            <a:ext cx="5286375" cy="307975"/>
          </a:xfrm>
          <a:prstGeom prst="rect">
            <a:avLst/>
          </a:prstGeom>
          <a:noFill/>
          <a:ln w="9525">
            <a:noFill/>
            <a:miter lim="800000"/>
            <a:headEnd/>
            <a:tailEnd/>
          </a:ln>
        </p:spPr>
        <p:txBody>
          <a:bodyPr>
            <a:spAutoFit/>
          </a:bodyPr>
          <a:lstStyle/>
          <a:p>
            <a:r>
              <a:rPr lang="en-US" sz="1400" b="1">
                <a:solidFill>
                  <a:schemeClr val="bg1"/>
                </a:solidFill>
              </a:rPr>
              <a:t>são paulo,sp</a:t>
            </a:r>
            <a:endParaRPr lang="pt-BR" sz="1400" b="1">
              <a:solidFill>
                <a:schemeClr val="bg1"/>
              </a:solidFill>
            </a:endParaRPr>
          </a:p>
        </p:txBody>
      </p:sp>
      <p:sp>
        <p:nvSpPr>
          <p:cNvPr id="6151" name="TextBox 9"/>
          <p:cNvSpPr txBox="1">
            <a:spLocks noChangeArrowheads="1"/>
          </p:cNvSpPr>
          <p:nvPr/>
        </p:nvSpPr>
        <p:spPr bwMode="auto">
          <a:xfrm>
            <a:off x="5572125" y="192088"/>
            <a:ext cx="5286375" cy="307975"/>
          </a:xfrm>
          <a:prstGeom prst="rect">
            <a:avLst/>
          </a:prstGeom>
          <a:noFill/>
          <a:ln w="9525">
            <a:noFill/>
            <a:miter lim="800000"/>
            <a:headEnd/>
            <a:tailEnd/>
          </a:ln>
        </p:spPr>
        <p:txBody>
          <a:bodyPr>
            <a:spAutoFit/>
          </a:bodyPr>
          <a:lstStyle/>
          <a:p>
            <a:r>
              <a:rPr lang="en-US" sz="1400" b="1">
                <a:solidFill>
                  <a:schemeClr val="bg1"/>
                </a:solidFill>
              </a:rPr>
              <a:t>2010</a:t>
            </a:r>
          </a:p>
        </p:txBody>
      </p:sp>
      <p:pic>
        <p:nvPicPr>
          <p:cNvPr id="6152" name="Content Placeholder 5" descr="2010.06.18.12.10 SPORT CLUBE CORINTHIANS PAULISTA 032.jpg"/>
          <p:cNvPicPr>
            <a:picLocks noGrp="1" noChangeAspect="1"/>
          </p:cNvPicPr>
          <p:nvPr>
            <p:ph idx="1"/>
          </p:nvPr>
        </p:nvPicPr>
        <p:blipFill>
          <a:blip r:embed="rId3" cstate="print"/>
          <a:srcRect/>
          <a:stretch>
            <a:fillRect/>
          </a:stretch>
        </p:blipFill>
        <p:spPr bwMode="auto">
          <a:xfrm>
            <a:off x="0" y="733425"/>
            <a:ext cx="9188450" cy="6124575"/>
          </a:xfrm>
          <a:noFill/>
          <a:ln>
            <a:miter lim="800000"/>
            <a:headEnd/>
            <a:tailEnd/>
          </a:ln>
        </p:spPr>
      </p:pic>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170" name="Straight Connector 4"/>
          <p:cNvCxnSpPr>
            <a:cxnSpLocks noChangeShapeType="1"/>
          </p:cNvCxnSpPr>
          <p:nvPr/>
        </p:nvCxnSpPr>
        <p:spPr bwMode="auto">
          <a:xfrm rot="5400000">
            <a:off x="72231" y="213519"/>
            <a:ext cx="428625" cy="1588"/>
          </a:xfrm>
          <a:prstGeom prst="line">
            <a:avLst/>
          </a:prstGeom>
          <a:noFill/>
          <a:ln w="19050" algn="ctr">
            <a:solidFill>
              <a:schemeClr val="bg1"/>
            </a:solidFill>
            <a:round/>
            <a:headEnd/>
            <a:tailEnd/>
          </a:ln>
        </p:spPr>
      </p:cxnSp>
      <p:cxnSp>
        <p:nvCxnSpPr>
          <p:cNvPr id="7171" name="Straight Connector 5"/>
          <p:cNvCxnSpPr>
            <a:cxnSpLocks noChangeShapeType="1"/>
          </p:cNvCxnSpPr>
          <p:nvPr/>
        </p:nvCxnSpPr>
        <p:spPr bwMode="auto">
          <a:xfrm rot="5400000">
            <a:off x="3358356" y="213519"/>
            <a:ext cx="428625" cy="1588"/>
          </a:xfrm>
          <a:prstGeom prst="line">
            <a:avLst/>
          </a:prstGeom>
          <a:noFill/>
          <a:ln w="19050" algn="ctr">
            <a:solidFill>
              <a:schemeClr val="bg1"/>
            </a:solidFill>
            <a:round/>
            <a:headEnd/>
            <a:tailEnd/>
          </a:ln>
        </p:spPr>
      </p:cxnSp>
      <p:cxnSp>
        <p:nvCxnSpPr>
          <p:cNvPr id="7172" name="Straight Connector 6"/>
          <p:cNvCxnSpPr>
            <a:cxnSpLocks noChangeShapeType="1"/>
          </p:cNvCxnSpPr>
          <p:nvPr/>
        </p:nvCxnSpPr>
        <p:spPr bwMode="auto">
          <a:xfrm rot="5400000">
            <a:off x="5287169" y="213519"/>
            <a:ext cx="428625" cy="1587"/>
          </a:xfrm>
          <a:prstGeom prst="line">
            <a:avLst/>
          </a:prstGeom>
          <a:noFill/>
          <a:ln w="19050" algn="ctr">
            <a:solidFill>
              <a:schemeClr val="bg1"/>
            </a:solidFill>
            <a:round/>
            <a:headEnd/>
            <a:tailEnd/>
          </a:ln>
        </p:spPr>
      </p:cxnSp>
      <p:sp>
        <p:nvSpPr>
          <p:cNvPr id="7173" name="TextBox 7"/>
          <p:cNvSpPr txBox="1">
            <a:spLocks noChangeArrowheads="1"/>
          </p:cNvSpPr>
          <p:nvPr/>
        </p:nvSpPr>
        <p:spPr bwMode="auto">
          <a:xfrm>
            <a:off x="357188" y="192088"/>
            <a:ext cx="5286375" cy="307975"/>
          </a:xfrm>
          <a:prstGeom prst="rect">
            <a:avLst/>
          </a:prstGeom>
          <a:noFill/>
          <a:ln w="9525">
            <a:noFill/>
            <a:miter lim="800000"/>
            <a:headEnd/>
            <a:tailEnd/>
          </a:ln>
        </p:spPr>
        <p:txBody>
          <a:bodyPr>
            <a:spAutoFit/>
          </a:bodyPr>
          <a:lstStyle/>
          <a:p>
            <a:r>
              <a:rPr lang="en-US" sz="1400" b="1">
                <a:solidFill>
                  <a:schemeClr val="bg1"/>
                </a:solidFill>
              </a:rPr>
              <a:t>estádio de futebol sccp</a:t>
            </a:r>
            <a:endParaRPr lang="pt-BR" sz="1400" b="1">
              <a:solidFill>
                <a:schemeClr val="bg1"/>
              </a:solidFill>
            </a:endParaRPr>
          </a:p>
        </p:txBody>
      </p:sp>
      <p:sp>
        <p:nvSpPr>
          <p:cNvPr id="7174" name="TextBox 10"/>
          <p:cNvSpPr txBox="1">
            <a:spLocks noChangeArrowheads="1"/>
          </p:cNvSpPr>
          <p:nvPr/>
        </p:nvSpPr>
        <p:spPr bwMode="auto">
          <a:xfrm>
            <a:off x="3643313" y="192088"/>
            <a:ext cx="5286375" cy="307975"/>
          </a:xfrm>
          <a:prstGeom prst="rect">
            <a:avLst/>
          </a:prstGeom>
          <a:noFill/>
          <a:ln w="9525">
            <a:noFill/>
            <a:miter lim="800000"/>
            <a:headEnd/>
            <a:tailEnd/>
          </a:ln>
        </p:spPr>
        <p:txBody>
          <a:bodyPr>
            <a:spAutoFit/>
          </a:bodyPr>
          <a:lstStyle/>
          <a:p>
            <a:r>
              <a:rPr lang="en-US" sz="1400" b="1">
                <a:solidFill>
                  <a:schemeClr val="bg1"/>
                </a:solidFill>
              </a:rPr>
              <a:t>são paulo,sp</a:t>
            </a:r>
            <a:endParaRPr lang="pt-BR" sz="1400" b="1">
              <a:solidFill>
                <a:schemeClr val="bg1"/>
              </a:solidFill>
            </a:endParaRPr>
          </a:p>
        </p:txBody>
      </p:sp>
      <p:sp>
        <p:nvSpPr>
          <p:cNvPr id="7175" name="TextBox 9"/>
          <p:cNvSpPr txBox="1">
            <a:spLocks noChangeArrowheads="1"/>
          </p:cNvSpPr>
          <p:nvPr/>
        </p:nvSpPr>
        <p:spPr bwMode="auto">
          <a:xfrm>
            <a:off x="5572125" y="192088"/>
            <a:ext cx="5286375" cy="307975"/>
          </a:xfrm>
          <a:prstGeom prst="rect">
            <a:avLst/>
          </a:prstGeom>
          <a:noFill/>
          <a:ln w="9525">
            <a:noFill/>
            <a:miter lim="800000"/>
            <a:headEnd/>
            <a:tailEnd/>
          </a:ln>
        </p:spPr>
        <p:txBody>
          <a:bodyPr>
            <a:spAutoFit/>
          </a:bodyPr>
          <a:lstStyle/>
          <a:p>
            <a:r>
              <a:rPr lang="en-US" sz="1400" b="1">
                <a:solidFill>
                  <a:schemeClr val="bg1"/>
                </a:solidFill>
              </a:rPr>
              <a:t>2010</a:t>
            </a:r>
          </a:p>
        </p:txBody>
      </p:sp>
      <p:pic>
        <p:nvPicPr>
          <p:cNvPr id="7176" name="Picture 8" descr="2010.06.18.12.10 SPORT CLUBE CORINTHIANS PAULISTA 004.jpg"/>
          <p:cNvPicPr>
            <a:picLocks noChangeAspect="1"/>
          </p:cNvPicPr>
          <p:nvPr/>
        </p:nvPicPr>
        <p:blipFill>
          <a:blip r:embed="rId3" cstate="print"/>
          <a:srcRect/>
          <a:stretch>
            <a:fillRect/>
          </a:stretch>
        </p:blipFill>
        <p:spPr bwMode="auto">
          <a:xfrm>
            <a:off x="0" y="762000"/>
            <a:ext cx="9144000" cy="6096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194" name="Straight Connector 4"/>
          <p:cNvCxnSpPr>
            <a:cxnSpLocks noChangeShapeType="1"/>
          </p:cNvCxnSpPr>
          <p:nvPr/>
        </p:nvCxnSpPr>
        <p:spPr bwMode="auto">
          <a:xfrm rot="5400000">
            <a:off x="72231" y="213519"/>
            <a:ext cx="428625" cy="1588"/>
          </a:xfrm>
          <a:prstGeom prst="line">
            <a:avLst/>
          </a:prstGeom>
          <a:noFill/>
          <a:ln w="19050" algn="ctr">
            <a:solidFill>
              <a:schemeClr val="bg1"/>
            </a:solidFill>
            <a:round/>
            <a:headEnd/>
            <a:tailEnd/>
          </a:ln>
        </p:spPr>
      </p:cxnSp>
      <p:cxnSp>
        <p:nvCxnSpPr>
          <p:cNvPr id="8195" name="Straight Connector 5"/>
          <p:cNvCxnSpPr>
            <a:cxnSpLocks noChangeShapeType="1"/>
          </p:cNvCxnSpPr>
          <p:nvPr/>
        </p:nvCxnSpPr>
        <p:spPr bwMode="auto">
          <a:xfrm rot="5400000">
            <a:off x="3358356" y="213519"/>
            <a:ext cx="428625" cy="1588"/>
          </a:xfrm>
          <a:prstGeom prst="line">
            <a:avLst/>
          </a:prstGeom>
          <a:noFill/>
          <a:ln w="19050" algn="ctr">
            <a:solidFill>
              <a:schemeClr val="bg1"/>
            </a:solidFill>
            <a:round/>
            <a:headEnd/>
            <a:tailEnd/>
          </a:ln>
        </p:spPr>
      </p:cxnSp>
      <p:cxnSp>
        <p:nvCxnSpPr>
          <p:cNvPr id="8196" name="Straight Connector 6"/>
          <p:cNvCxnSpPr>
            <a:cxnSpLocks noChangeShapeType="1"/>
          </p:cNvCxnSpPr>
          <p:nvPr/>
        </p:nvCxnSpPr>
        <p:spPr bwMode="auto">
          <a:xfrm rot="5400000">
            <a:off x="5287169" y="213519"/>
            <a:ext cx="428625" cy="1587"/>
          </a:xfrm>
          <a:prstGeom prst="line">
            <a:avLst/>
          </a:prstGeom>
          <a:noFill/>
          <a:ln w="19050" algn="ctr">
            <a:solidFill>
              <a:schemeClr val="bg1"/>
            </a:solidFill>
            <a:round/>
            <a:headEnd/>
            <a:tailEnd/>
          </a:ln>
        </p:spPr>
      </p:cxnSp>
      <p:sp>
        <p:nvSpPr>
          <p:cNvPr id="8197" name="TextBox 7"/>
          <p:cNvSpPr txBox="1">
            <a:spLocks noChangeArrowheads="1"/>
          </p:cNvSpPr>
          <p:nvPr/>
        </p:nvSpPr>
        <p:spPr bwMode="auto">
          <a:xfrm>
            <a:off x="357188" y="192088"/>
            <a:ext cx="5286375" cy="307975"/>
          </a:xfrm>
          <a:prstGeom prst="rect">
            <a:avLst/>
          </a:prstGeom>
          <a:noFill/>
          <a:ln w="9525">
            <a:noFill/>
            <a:miter lim="800000"/>
            <a:headEnd/>
            <a:tailEnd/>
          </a:ln>
        </p:spPr>
        <p:txBody>
          <a:bodyPr>
            <a:spAutoFit/>
          </a:bodyPr>
          <a:lstStyle/>
          <a:p>
            <a:r>
              <a:rPr lang="en-US" sz="1400" b="1">
                <a:solidFill>
                  <a:schemeClr val="bg1"/>
                </a:solidFill>
              </a:rPr>
              <a:t>estádio de futebol sccp</a:t>
            </a:r>
            <a:endParaRPr lang="pt-BR" sz="1400" b="1">
              <a:solidFill>
                <a:schemeClr val="bg1"/>
              </a:solidFill>
            </a:endParaRPr>
          </a:p>
        </p:txBody>
      </p:sp>
      <p:sp>
        <p:nvSpPr>
          <p:cNvPr id="8198" name="TextBox 10"/>
          <p:cNvSpPr txBox="1">
            <a:spLocks noChangeArrowheads="1"/>
          </p:cNvSpPr>
          <p:nvPr/>
        </p:nvSpPr>
        <p:spPr bwMode="auto">
          <a:xfrm>
            <a:off x="3643313" y="192088"/>
            <a:ext cx="5286375" cy="307975"/>
          </a:xfrm>
          <a:prstGeom prst="rect">
            <a:avLst/>
          </a:prstGeom>
          <a:noFill/>
          <a:ln w="9525">
            <a:noFill/>
            <a:miter lim="800000"/>
            <a:headEnd/>
            <a:tailEnd/>
          </a:ln>
        </p:spPr>
        <p:txBody>
          <a:bodyPr>
            <a:spAutoFit/>
          </a:bodyPr>
          <a:lstStyle/>
          <a:p>
            <a:r>
              <a:rPr lang="en-US" sz="1400" b="1">
                <a:solidFill>
                  <a:schemeClr val="bg1"/>
                </a:solidFill>
              </a:rPr>
              <a:t>são paulo,sp</a:t>
            </a:r>
            <a:endParaRPr lang="pt-BR" sz="1400" b="1">
              <a:solidFill>
                <a:schemeClr val="bg1"/>
              </a:solidFill>
            </a:endParaRPr>
          </a:p>
        </p:txBody>
      </p:sp>
      <p:sp>
        <p:nvSpPr>
          <p:cNvPr id="8199" name="TextBox 9"/>
          <p:cNvSpPr txBox="1">
            <a:spLocks noChangeArrowheads="1"/>
          </p:cNvSpPr>
          <p:nvPr/>
        </p:nvSpPr>
        <p:spPr bwMode="auto">
          <a:xfrm>
            <a:off x="5572125" y="192088"/>
            <a:ext cx="5286375" cy="307975"/>
          </a:xfrm>
          <a:prstGeom prst="rect">
            <a:avLst/>
          </a:prstGeom>
          <a:noFill/>
          <a:ln w="9525">
            <a:noFill/>
            <a:miter lim="800000"/>
            <a:headEnd/>
            <a:tailEnd/>
          </a:ln>
        </p:spPr>
        <p:txBody>
          <a:bodyPr>
            <a:spAutoFit/>
          </a:bodyPr>
          <a:lstStyle/>
          <a:p>
            <a:r>
              <a:rPr lang="en-US" sz="1400" b="1">
                <a:solidFill>
                  <a:schemeClr val="bg1"/>
                </a:solidFill>
              </a:rPr>
              <a:t>2010</a:t>
            </a:r>
          </a:p>
        </p:txBody>
      </p:sp>
      <p:pic>
        <p:nvPicPr>
          <p:cNvPr id="9" name="SCCP-terreno_02.m1v">
            <a:hlinkClick r:id="" action="ppaction://media"/>
          </p:cNvPr>
          <p:cNvPicPr>
            <a:picLocks noRot="1" noChangeAspect="1"/>
          </p:cNvPicPr>
          <p:nvPr>
            <a:videoFile r:link="rId1"/>
          </p:nvPr>
        </p:nvPicPr>
        <p:blipFill>
          <a:blip r:embed="rId4" cstate="print"/>
          <a:stretch>
            <a:fillRect/>
          </a:stretch>
        </p:blipFill>
        <p:spPr>
          <a:xfrm>
            <a:off x="1142976" y="1214422"/>
            <a:ext cx="6858000" cy="45720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60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218" name="Straight Connector 4"/>
          <p:cNvCxnSpPr>
            <a:cxnSpLocks noChangeShapeType="1"/>
          </p:cNvCxnSpPr>
          <p:nvPr/>
        </p:nvCxnSpPr>
        <p:spPr bwMode="auto">
          <a:xfrm rot="5400000">
            <a:off x="72231" y="213519"/>
            <a:ext cx="428625" cy="1588"/>
          </a:xfrm>
          <a:prstGeom prst="line">
            <a:avLst/>
          </a:prstGeom>
          <a:noFill/>
          <a:ln w="19050" algn="ctr">
            <a:solidFill>
              <a:schemeClr val="bg1"/>
            </a:solidFill>
            <a:round/>
            <a:headEnd/>
            <a:tailEnd/>
          </a:ln>
        </p:spPr>
      </p:cxnSp>
      <p:cxnSp>
        <p:nvCxnSpPr>
          <p:cNvPr id="9219" name="Straight Connector 5"/>
          <p:cNvCxnSpPr>
            <a:cxnSpLocks noChangeShapeType="1"/>
          </p:cNvCxnSpPr>
          <p:nvPr/>
        </p:nvCxnSpPr>
        <p:spPr bwMode="auto">
          <a:xfrm rot="5400000">
            <a:off x="3358356" y="213519"/>
            <a:ext cx="428625" cy="1588"/>
          </a:xfrm>
          <a:prstGeom prst="line">
            <a:avLst/>
          </a:prstGeom>
          <a:noFill/>
          <a:ln w="19050" algn="ctr">
            <a:solidFill>
              <a:schemeClr val="bg1"/>
            </a:solidFill>
            <a:round/>
            <a:headEnd/>
            <a:tailEnd/>
          </a:ln>
        </p:spPr>
      </p:cxnSp>
      <p:cxnSp>
        <p:nvCxnSpPr>
          <p:cNvPr id="9220" name="Straight Connector 6"/>
          <p:cNvCxnSpPr>
            <a:cxnSpLocks noChangeShapeType="1"/>
          </p:cNvCxnSpPr>
          <p:nvPr/>
        </p:nvCxnSpPr>
        <p:spPr bwMode="auto">
          <a:xfrm rot="5400000">
            <a:off x="5287169" y="213519"/>
            <a:ext cx="428625" cy="1587"/>
          </a:xfrm>
          <a:prstGeom prst="line">
            <a:avLst/>
          </a:prstGeom>
          <a:noFill/>
          <a:ln w="19050" algn="ctr">
            <a:solidFill>
              <a:schemeClr val="bg1"/>
            </a:solidFill>
            <a:round/>
            <a:headEnd/>
            <a:tailEnd/>
          </a:ln>
        </p:spPr>
      </p:cxnSp>
      <p:sp>
        <p:nvSpPr>
          <p:cNvPr id="9221" name="TextBox 7"/>
          <p:cNvSpPr txBox="1">
            <a:spLocks noChangeArrowheads="1"/>
          </p:cNvSpPr>
          <p:nvPr/>
        </p:nvSpPr>
        <p:spPr bwMode="auto">
          <a:xfrm>
            <a:off x="357188" y="192088"/>
            <a:ext cx="5286375" cy="307975"/>
          </a:xfrm>
          <a:prstGeom prst="rect">
            <a:avLst/>
          </a:prstGeom>
          <a:noFill/>
          <a:ln w="9525">
            <a:noFill/>
            <a:miter lim="800000"/>
            <a:headEnd/>
            <a:tailEnd/>
          </a:ln>
        </p:spPr>
        <p:txBody>
          <a:bodyPr>
            <a:spAutoFit/>
          </a:bodyPr>
          <a:lstStyle/>
          <a:p>
            <a:r>
              <a:rPr lang="en-US" sz="1400" b="1">
                <a:solidFill>
                  <a:schemeClr val="bg1"/>
                </a:solidFill>
              </a:rPr>
              <a:t>estádio de futebol sccp</a:t>
            </a:r>
            <a:endParaRPr lang="pt-BR" sz="1400" b="1">
              <a:solidFill>
                <a:schemeClr val="bg1"/>
              </a:solidFill>
            </a:endParaRPr>
          </a:p>
        </p:txBody>
      </p:sp>
      <p:sp>
        <p:nvSpPr>
          <p:cNvPr id="9222" name="TextBox 10"/>
          <p:cNvSpPr txBox="1">
            <a:spLocks noChangeArrowheads="1"/>
          </p:cNvSpPr>
          <p:nvPr/>
        </p:nvSpPr>
        <p:spPr bwMode="auto">
          <a:xfrm>
            <a:off x="3643313" y="192088"/>
            <a:ext cx="5286375" cy="307975"/>
          </a:xfrm>
          <a:prstGeom prst="rect">
            <a:avLst/>
          </a:prstGeom>
          <a:noFill/>
          <a:ln w="9525">
            <a:noFill/>
            <a:miter lim="800000"/>
            <a:headEnd/>
            <a:tailEnd/>
          </a:ln>
        </p:spPr>
        <p:txBody>
          <a:bodyPr>
            <a:spAutoFit/>
          </a:bodyPr>
          <a:lstStyle/>
          <a:p>
            <a:r>
              <a:rPr lang="en-US" sz="1400" b="1">
                <a:solidFill>
                  <a:schemeClr val="bg1"/>
                </a:solidFill>
              </a:rPr>
              <a:t>são paulo,sp</a:t>
            </a:r>
            <a:endParaRPr lang="pt-BR" sz="1400" b="1">
              <a:solidFill>
                <a:schemeClr val="bg1"/>
              </a:solidFill>
            </a:endParaRPr>
          </a:p>
        </p:txBody>
      </p:sp>
      <p:sp>
        <p:nvSpPr>
          <p:cNvPr id="9223" name="TextBox 9"/>
          <p:cNvSpPr txBox="1">
            <a:spLocks noChangeArrowheads="1"/>
          </p:cNvSpPr>
          <p:nvPr/>
        </p:nvSpPr>
        <p:spPr bwMode="auto">
          <a:xfrm>
            <a:off x="5572125" y="192088"/>
            <a:ext cx="5286375" cy="307975"/>
          </a:xfrm>
          <a:prstGeom prst="rect">
            <a:avLst/>
          </a:prstGeom>
          <a:noFill/>
          <a:ln w="9525">
            <a:noFill/>
            <a:miter lim="800000"/>
            <a:headEnd/>
            <a:tailEnd/>
          </a:ln>
        </p:spPr>
        <p:txBody>
          <a:bodyPr>
            <a:spAutoFit/>
          </a:bodyPr>
          <a:lstStyle/>
          <a:p>
            <a:r>
              <a:rPr lang="en-US" sz="1400" b="1">
                <a:solidFill>
                  <a:schemeClr val="bg1"/>
                </a:solidFill>
              </a:rPr>
              <a:t>2010</a:t>
            </a:r>
          </a:p>
        </p:txBody>
      </p:sp>
      <p:pic>
        <p:nvPicPr>
          <p:cNvPr id="10" name="SCCP-terreno_02 (2).m1v">
            <a:hlinkClick r:id="" action="ppaction://media"/>
          </p:cNvPr>
          <p:cNvPicPr>
            <a:picLocks noRot="1" noChangeAspect="1"/>
          </p:cNvPicPr>
          <p:nvPr>
            <a:videoFile r:link="rId1"/>
          </p:nvPr>
        </p:nvPicPr>
        <p:blipFill>
          <a:blip r:embed="rId4" cstate="print"/>
          <a:stretch>
            <a:fillRect/>
          </a:stretch>
        </p:blipFill>
        <p:spPr>
          <a:xfrm>
            <a:off x="1143000" y="1143000"/>
            <a:ext cx="6858000" cy="45720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60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266" name="Straight Connector 4"/>
          <p:cNvCxnSpPr>
            <a:cxnSpLocks noChangeShapeType="1"/>
          </p:cNvCxnSpPr>
          <p:nvPr/>
        </p:nvCxnSpPr>
        <p:spPr bwMode="auto">
          <a:xfrm rot="5400000">
            <a:off x="72231" y="213519"/>
            <a:ext cx="428625" cy="1588"/>
          </a:xfrm>
          <a:prstGeom prst="line">
            <a:avLst/>
          </a:prstGeom>
          <a:noFill/>
          <a:ln w="19050" algn="ctr">
            <a:solidFill>
              <a:schemeClr val="bg1"/>
            </a:solidFill>
            <a:round/>
            <a:headEnd/>
            <a:tailEnd/>
          </a:ln>
        </p:spPr>
      </p:cxnSp>
      <p:cxnSp>
        <p:nvCxnSpPr>
          <p:cNvPr id="11267" name="Straight Connector 5"/>
          <p:cNvCxnSpPr>
            <a:cxnSpLocks noChangeShapeType="1"/>
          </p:cNvCxnSpPr>
          <p:nvPr/>
        </p:nvCxnSpPr>
        <p:spPr bwMode="auto">
          <a:xfrm rot="5400000">
            <a:off x="3358356" y="213519"/>
            <a:ext cx="428625" cy="1588"/>
          </a:xfrm>
          <a:prstGeom prst="line">
            <a:avLst/>
          </a:prstGeom>
          <a:noFill/>
          <a:ln w="19050" algn="ctr">
            <a:solidFill>
              <a:schemeClr val="bg1"/>
            </a:solidFill>
            <a:round/>
            <a:headEnd/>
            <a:tailEnd/>
          </a:ln>
        </p:spPr>
      </p:cxnSp>
      <p:cxnSp>
        <p:nvCxnSpPr>
          <p:cNvPr id="11268" name="Straight Connector 6"/>
          <p:cNvCxnSpPr>
            <a:cxnSpLocks noChangeShapeType="1"/>
          </p:cNvCxnSpPr>
          <p:nvPr/>
        </p:nvCxnSpPr>
        <p:spPr bwMode="auto">
          <a:xfrm rot="5400000">
            <a:off x="5287169" y="213519"/>
            <a:ext cx="428625" cy="1587"/>
          </a:xfrm>
          <a:prstGeom prst="line">
            <a:avLst/>
          </a:prstGeom>
          <a:noFill/>
          <a:ln w="19050" algn="ctr">
            <a:solidFill>
              <a:schemeClr val="bg1"/>
            </a:solidFill>
            <a:round/>
            <a:headEnd/>
            <a:tailEnd/>
          </a:ln>
        </p:spPr>
      </p:cxnSp>
      <p:sp>
        <p:nvSpPr>
          <p:cNvPr id="11269" name="TextBox 7"/>
          <p:cNvSpPr txBox="1">
            <a:spLocks noChangeArrowheads="1"/>
          </p:cNvSpPr>
          <p:nvPr/>
        </p:nvSpPr>
        <p:spPr bwMode="auto">
          <a:xfrm>
            <a:off x="357188" y="192088"/>
            <a:ext cx="5286375" cy="307975"/>
          </a:xfrm>
          <a:prstGeom prst="rect">
            <a:avLst/>
          </a:prstGeom>
          <a:noFill/>
          <a:ln w="9525">
            <a:noFill/>
            <a:miter lim="800000"/>
            <a:headEnd/>
            <a:tailEnd/>
          </a:ln>
        </p:spPr>
        <p:txBody>
          <a:bodyPr>
            <a:spAutoFit/>
          </a:bodyPr>
          <a:lstStyle/>
          <a:p>
            <a:r>
              <a:rPr lang="en-US" sz="1400" b="1">
                <a:solidFill>
                  <a:schemeClr val="bg1"/>
                </a:solidFill>
              </a:rPr>
              <a:t>estádio de futebol sccp</a:t>
            </a:r>
            <a:endParaRPr lang="pt-BR" sz="1400" b="1">
              <a:solidFill>
                <a:schemeClr val="bg1"/>
              </a:solidFill>
            </a:endParaRPr>
          </a:p>
        </p:txBody>
      </p:sp>
      <p:sp>
        <p:nvSpPr>
          <p:cNvPr id="11270" name="TextBox 10"/>
          <p:cNvSpPr txBox="1">
            <a:spLocks noChangeArrowheads="1"/>
          </p:cNvSpPr>
          <p:nvPr/>
        </p:nvSpPr>
        <p:spPr bwMode="auto">
          <a:xfrm>
            <a:off x="3643313" y="192088"/>
            <a:ext cx="5286375" cy="307975"/>
          </a:xfrm>
          <a:prstGeom prst="rect">
            <a:avLst/>
          </a:prstGeom>
          <a:noFill/>
          <a:ln w="9525">
            <a:noFill/>
            <a:miter lim="800000"/>
            <a:headEnd/>
            <a:tailEnd/>
          </a:ln>
        </p:spPr>
        <p:txBody>
          <a:bodyPr>
            <a:spAutoFit/>
          </a:bodyPr>
          <a:lstStyle/>
          <a:p>
            <a:r>
              <a:rPr lang="en-US" sz="1400" b="1">
                <a:solidFill>
                  <a:schemeClr val="bg1"/>
                </a:solidFill>
              </a:rPr>
              <a:t>são paulo,sp</a:t>
            </a:r>
            <a:endParaRPr lang="pt-BR" sz="1400" b="1">
              <a:solidFill>
                <a:schemeClr val="bg1"/>
              </a:solidFill>
            </a:endParaRPr>
          </a:p>
        </p:txBody>
      </p:sp>
      <p:sp>
        <p:nvSpPr>
          <p:cNvPr id="11271" name="TextBox 9"/>
          <p:cNvSpPr txBox="1">
            <a:spLocks noChangeArrowheads="1"/>
          </p:cNvSpPr>
          <p:nvPr/>
        </p:nvSpPr>
        <p:spPr bwMode="auto">
          <a:xfrm>
            <a:off x="5572125" y="192088"/>
            <a:ext cx="5286375" cy="307975"/>
          </a:xfrm>
          <a:prstGeom prst="rect">
            <a:avLst/>
          </a:prstGeom>
          <a:noFill/>
          <a:ln w="9525">
            <a:noFill/>
            <a:miter lim="800000"/>
            <a:headEnd/>
            <a:tailEnd/>
          </a:ln>
        </p:spPr>
        <p:txBody>
          <a:bodyPr>
            <a:spAutoFit/>
          </a:bodyPr>
          <a:lstStyle/>
          <a:p>
            <a:r>
              <a:rPr lang="en-US" sz="1400" b="1">
                <a:solidFill>
                  <a:schemeClr val="bg1"/>
                </a:solidFill>
              </a:rPr>
              <a:t>2010</a:t>
            </a:r>
          </a:p>
        </p:txBody>
      </p:sp>
      <p:pic>
        <p:nvPicPr>
          <p:cNvPr id="11273" name="Picture 11" descr="2010.06.18.12.10 SPORT CLUBE CORINTHIANS PAULISTA 004.jpg"/>
          <p:cNvPicPr>
            <a:picLocks noChangeAspect="1"/>
          </p:cNvPicPr>
          <p:nvPr/>
        </p:nvPicPr>
        <p:blipFill>
          <a:blip r:embed="rId3" cstate="print"/>
          <a:srcRect l="16667" r="12222"/>
          <a:stretch>
            <a:fillRect/>
          </a:stretch>
        </p:blipFill>
        <p:spPr bwMode="auto">
          <a:xfrm>
            <a:off x="5643563" y="2071688"/>
            <a:ext cx="3214687" cy="3013075"/>
          </a:xfrm>
          <a:prstGeom prst="rect">
            <a:avLst/>
          </a:prstGeom>
          <a:noFill/>
          <a:ln w="9525">
            <a:noFill/>
            <a:miter lim="800000"/>
            <a:headEnd/>
            <a:tailEnd/>
          </a:ln>
        </p:spPr>
      </p:pic>
      <p:pic>
        <p:nvPicPr>
          <p:cNvPr id="186369" name="Picture 1" descr="F:\Apresentação com fundo preto\00-Situação.jpg"/>
          <p:cNvPicPr>
            <a:picLocks noChangeAspect="1" noChangeArrowheads="1"/>
          </p:cNvPicPr>
          <p:nvPr/>
        </p:nvPicPr>
        <p:blipFill>
          <a:blip r:embed="rId4" cstate="print"/>
          <a:srcRect l="1107" t="3014" r="3724" b="3129"/>
          <a:stretch>
            <a:fillRect/>
          </a:stretch>
        </p:blipFill>
        <p:spPr bwMode="auto">
          <a:xfrm rot="5400000">
            <a:off x="-792504" y="1707833"/>
            <a:ext cx="6572296" cy="4585341"/>
          </a:xfrm>
          <a:prstGeom prst="rect">
            <a:avLst/>
          </a:prstGeom>
          <a:noFill/>
        </p:spPr>
      </p:pic>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242" name="Straight Connector 4"/>
          <p:cNvCxnSpPr>
            <a:cxnSpLocks noChangeShapeType="1"/>
          </p:cNvCxnSpPr>
          <p:nvPr/>
        </p:nvCxnSpPr>
        <p:spPr bwMode="auto">
          <a:xfrm rot="5400000">
            <a:off x="72231" y="213519"/>
            <a:ext cx="428625" cy="1588"/>
          </a:xfrm>
          <a:prstGeom prst="line">
            <a:avLst/>
          </a:prstGeom>
          <a:noFill/>
          <a:ln w="19050" algn="ctr">
            <a:solidFill>
              <a:schemeClr val="bg1"/>
            </a:solidFill>
            <a:round/>
            <a:headEnd/>
            <a:tailEnd/>
          </a:ln>
        </p:spPr>
      </p:cxnSp>
      <p:cxnSp>
        <p:nvCxnSpPr>
          <p:cNvPr id="10243" name="Straight Connector 5"/>
          <p:cNvCxnSpPr>
            <a:cxnSpLocks noChangeShapeType="1"/>
          </p:cNvCxnSpPr>
          <p:nvPr/>
        </p:nvCxnSpPr>
        <p:spPr bwMode="auto">
          <a:xfrm rot="5400000">
            <a:off x="3358356" y="213519"/>
            <a:ext cx="428625" cy="1588"/>
          </a:xfrm>
          <a:prstGeom prst="line">
            <a:avLst/>
          </a:prstGeom>
          <a:noFill/>
          <a:ln w="19050" algn="ctr">
            <a:solidFill>
              <a:schemeClr val="bg1"/>
            </a:solidFill>
            <a:round/>
            <a:headEnd/>
            <a:tailEnd/>
          </a:ln>
        </p:spPr>
      </p:cxnSp>
      <p:cxnSp>
        <p:nvCxnSpPr>
          <p:cNvPr id="10244" name="Straight Connector 6"/>
          <p:cNvCxnSpPr>
            <a:cxnSpLocks noChangeShapeType="1"/>
          </p:cNvCxnSpPr>
          <p:nvPr/>
        </p:nvCxnSpPr>
        <p:spPr bwMode="auto">
          <a:xfrm rot="5400000">
            <a:off x="5287169" y="213519"/>
            <a:ext cx="428625" cy="1587"/>
          </a:xfrm>
          <a:prstGeom prst="line">
            <a:avLst/>
          </a:prstGeom>
          <a:noFill/>
          <a:ln w="19050" algn="ctr">
            <a:solidFill>
              <a:schemeClr val="bg1"/>
            </a:solidFill>
            <a:round/>
            <a:headEnd/>
            <a:tailEnd/>
          </a:ln>
        </p:spPr>
      </p:cxnSp>
      <p:sp>
        <p:nvSpPr>
          <p:cNvPr id="10245" name="TextBox 7"/>
          <p:cNvSpPr txBox="1">
            <a:spLocks noChangeArrowheads="1"/>
          </p:cNvSpPr>
          <p:nvPr/>
        </p:nvSpPr>
        <p:spPr bwMode="auto">
          <a:xfrm>
            <a:off x="357188" y="192088"/>
            <a:ext cx="5286375" cy="307975"/>
          </a:xfrm>
          <a:prstGeom prst="rect">
            <a:avLst/>
          </a:prstGeom>
          <a:noFill/>
          <a:ln w="9525">
            <a:noFill/>
            <a:miter lim="800000"/>
            <a:headEnd/>
            <a:tailEnd/>
          </a:ln>
        </p:spPr>
        <p:txBody>
          <a:bodyPr>
            <a:spAutoFit/>
          </a:bodyPr>
          <a:lstStyle/>
          <a:p>
            <a:r>
              <a:rPr lang="en-US" sz="1400" b="1">
                <a:solidFill>
                  <a:schemeClr val="bg1"/>
                </a:solidFill>
              </a:rPr>
              <a:t>estádio de futebol sccp</a:t>
            </a:r>
            <a:endParaRPr lang="pt-BR" sz="1400" b="1">
              <a:solidFill>
                <a:schemeClr val="bg1"/>
              </a:solidFill>
            </a:endParaRPr>
          </a:p>
        </p:txBody>
      </p:sp>
      <p:sp>
        <p:nvSpPr>
          <p:cNvPr id="10246" name="TextBox 10"/>
          <p:cNvSpPr txBox="1">
            <a:spLocks noChangeArrowheads="1"/>
          </p:cNvSpPr>
          <p:nvPr/>
        </p:nvSpPr>
        <p:spPr bwMode="auto">
          <a:xfrm>
            <a:off x="3643313" y="192088"/>
            <a:ext cx="5286375" cy="307975"/>
          </a:xfrm>
          <a:prstGeom prst="rect">
            <a:avLst/>
          </a:prstGeom>
          <a:noFill/>
          <a:ln w="9525">
            <a:noFill/>
            <a:miter lim="800000"/>
            <a:headEnd/>
            <a:tailEnd/>
          </a:ln>
        </p:spPr>
        <p:txBody>
          <a:bodyPr>
            <a:spAutoFit/>
          </a:bodyPr>
          <a:lstStyle/>
          <a:p>
            <a:r>
              <a:rPr lang="en-US" sz="1400" b="1">
                <a:solidFill>
                  <a:schemeClr val="bg1"/>
                </a:solidFill>
              </a:rPr>
              <a:t>são paulo,sp</a:t>
            </a:r>
            <a:endParaRPr lang="pt-BR" sz="1400" b="1">
              <a:solidFill>
                <a:schemeClr val="bg1"/>
              </a:solidFill>
            </a:endParaRPr>
          </a:p>
        </p:txBody>
      </p:sp>
      <p:sp>
        <p:nvSpPr>
          <p:cNvPr id="10247" name="TextBox 9"/>
          <p:cNvSpPr txBox="1">
            <a:spLocks noChangeArrowheads="1"/>
          </p:cNvSpPr>
          <p:nvPr/>
        </p:nvSpPr>
        <p:spPr bwMode="auto">
          <a:xfrm>
            <a:off x="5572125" y="192088"/>
            <a:ext cx="5286375" cy="307975"/>
          </a:xfrm>
          <a:prstGeom prst="rect">
            <a:avLst/>
          </a:prstGeom>
          <a:noFill/>
          <a:ln w="9525">
            <a:noFill/>
            <a:miter lim="800000"/>
            <a:headEnd/>
            <a:tailEnd/>
          </a:ln>
        </p:spPr>
        <p:txBody>
          <a:bodyPr>
            <a:spAutoFit/>
          </a:bodyPr>
          <a:lstStyle/>
          <a:p>
            <a:r>
              <a:rPr lang="en-US" sz="1400" b="1">
                <a:solidFill>
                  <a:schemeClr val="bg1"/>
                </a:solidFill>
              </a:rPr>
              <a:t>2010</a:t>
            </a:r>
          </a:p>
        </p:txBody>
      </p:sp>
      <p:pic>
        <p:nvPicPr>
          <p:cNvPr id="10248" name="Content Placeholder 3" descr="171-inserção_00.jpg"/>
          <p:cNvPicPr>
            <a:picLocks noGrp="1" noChangeAspect="1"/>
          </p:cNvPicPr>
          <p:nvPr>
            <p:ph idx="1"/>
          </p:nvPr>
        </p:nvPicPr>
        <p:blipFill>
          <a:blip r:embed="rId3" cstate="print"/>
          <a:srcRect/>
          <a:stretch>
            <a:fillRect/>
          </a:stretch>
        </p:blipFill>
        <p:spPr bwMode="auto">
          <a:xfrm>
            <a:off x="0" y="762000"/>
            <a:ext cx="9144000" cy="6096000"/>
          </a:xfrm>
          <a:noFill/>
          <a:ln>
            <a:miter lim="800000"/>
            <a:headEnd/>
            <a:tailEnd/>
          </a:ln>
        </p:spPr>
      </p:pic>
      <p:pic>
        <p:nvPicPr>
          <p:cNvPr id="9" name="Content Placeholder 3" descr="171-inserção_00.jpg"/>
          <p:cNvPicPr>
            <a:picLocks noChangeAspect="1"/>
          </p:cNvPicPr>
          <p:nvPr/>
        </p:nvPicPr>
        <p:blipFill>
          <a:blip r:embed="rId3" cstate="print">
            <a:grayscl/>
          </a:blip>
          <a:srcRect/>
          <a:stretch>
            <a:fillRect/>
          </a:stretch>
        </p:blipFill>
        <p:spPr bwMode="auto">
          <a:xfrm>
            <a:off x="-32" y="762024"/>
            <a:ext cx="9144000" cy="6096000"/>
          </a:xfrm>
          <a:prstGeom prst="rect">
            <a:avLst/>
          </a:prstGeom>
          <a:noFill/>
          <a:ln>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48"/>
                                        </p:tgtEl>
                                        <p:attrNameLst>
                                          <p:attrName>style.visibility</p:attrName>
                                        </p:attrNameLst>
                                      </p:cBhvr>
                                      <p:to>
                                        <p:strVal val="visible"/>
                                      </p:to>
                                    </p:set>
                                    <p:animEffect transition="in" filter="fade">
                                      <p:cBhvr>
                                        <p:cTn id="7" dur="500"/>
                                        <p:tgtEl>
                                          <p:spTgt spid="10248"/>
                                        </p:tgtEl>
                                      </p:cBhvr>
                                    </p:animEffect>
                                  </p:childTnLst>
                                </p:cTn>
                              </p:par>
                              <p:par>
                                <p:cTn id="8" presetID="10" presetClass="exit" presetSubtype="0" fill="hold" nodeType="withEffect">
                                  <p:stCondLst>
                                    <p:cond delay="0"/>
                                  </p:stCondLst>
                                  <p:childTnLst>
                                    <p:animEffect transition="out" filter="fade">
                                      <p:cBhvr>
                                        <p:cTn id="9" dur="500"/>
                                        <p:tgtEl>
                                          <p:spTgt spid="9"/>
                                        </p:tgtEl>
                                      </p:cBhvr>
                                    </p:animEffect>
                                    <p:set>
                                      <p:cBhvr>
                                        <p:cTn id="10"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BR"/>
          </a:p>
        </p:txBody>
      </p:sp>
      <p:pic>
        <p:nvPicPr>
          <p:cNvPr id="316419" name="Picture 3" descr="C:\Users\Anibal Coutinho\Desktop\Diagramas SCCP Nov 2009\171-esquema01b.jpg"/>
          <p:cNvPicPr>
            <a:picLocks noGrp="1" noChangeAspect="1" noChangeArrowheads="1"/>
          </p:cNvPicPr>
          <p:nvPr>
            <p:ph idx="1"/>
          </p:nvPr>
        </p:nvPicPr>
        <p:blipFill>
          <a:blip r:embed="rId3" cstate="print"/>
          <a:srcRect/>
          <a:stretch>
            <a:fillRect/>
          </a:stretch>
        </p:blipFill>
        <p:spPr bwMode="auto">
          <a:xfrm>
            <a:off x="-285750" y="1268015"/>
            <a:ext cx="9715500" cy="5464969"/>
          </a:xfrm>
          <a:prstGeom prst="rect">
            <a:avLst/>
          </a:prstGeom>
          <a:noFill/>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BR"/>
          </a:p>
        </p:txBody>
      </p:sp>
      <p:pic>
        <p:nvPicPr>
          <p:cNvPr id="320514" name="Picture 2" descr="C:\Users\Anibal Coutinho\Desktop\Diagramas SCCP Nov 2009\171-esquema05b.jpg"/>
          <p:cNvPicPr>
            <a:picLocks noGrp="1" noChangeAspect="1" noChangeArrowheads="1"/>
          </p:cNvPicPr>
          <p:nvPr>
            <p:ph idx="1"/>
          </p:nvPr>
        </p:nvPicPr>
        <p:blipFill>
          <a:blip r:embed="rId3" cstate="print"/>
          <a:srcRect/>
          <a:stretch>
            <a:fillRect/>
          </a:stretch>
        </p:blipFill>
        <p:spPr bwMode="auto">
          <a:xfrm>
            <a:off x="-285750" y="1268015"/>
            <a:ext cx="9715500" cy="5464969"/>
          </a:xfrm>
          <a:prstGeom prst="rect">
            <a:avLst/>
          </a:prstGeom>
          <a:noFill/>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BR"/>
          </a:p>
        </p:txBody>
      </p:sp>
      <p:pic>
        <p:nvPicPr>
          <p:cNvPr id="8194" name="Picture 2"/>
          <p:cNvPicPr>
            <a:picLocks noGrp="1" noChangeAspect="1" noChangeArrowheads="1"/>
          </p:cNvPicPr>
          <p:nvPr>
            <p:ph idx="1"/>
          </p:nvPr>
        </p:nvPicPr>
        <p:blipFill>
          <a:blip r:embed="rId3" cstate="print"/>
          <a:srcRect/>
          <a:stretch>
            <a:fillRect/>
          </a:stretch>
        </p:blipFill>
        <p:spPr bwMode="auto">
          <a:xfrm>
            <a:off x="-285044" y="1268413"/>
            <a:ext cx="9714089" cy="54641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BR"/>
          </a:p>
        </p:txBody>
      </p:sp>
      <p:pic>
        <p:nvPicPr>
          <p:cNvPr id="317442" name="Picture 2" descr="C:\Users\Anibal Coutinho\Desktop\Diagramas SCCP Nov 2009\171-esquema02b.jpg"/>
          <p:cNvPicPr>
            <a:picLocks noGrp="1" noChangeAspect="1" noChangeArrowheads="1"/>
          </p:cNvPicPr>
          <p:nvPr>
            <p:ph idx="1"/>
          </p:nvPr>
        </p:nvPicPr>
        <p:blipFill>
          <a:blip r:embed="rId3" cstate="print"/>
          <a:srcRect/>
          <a:stretch>
            <a:fillRect/>
          </a:stretch>
        </p:blipFill>
        <p:spPr bwMode="auto">
          <a:xfrm>
            <a:off x="-285750" y="1268015"/>
            <a:ext cx="9715500" cy="5464969"/>
          </a:xfrm>
          <a:prstGeom prst="rect">
            <a:avLst/>
          </a:prstGeom>
          <a:noFill/>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BR"/>
          </a:p>
        </p:txBody>
      </p:sp>
      <p:pic>
        <p:nvPicPr>
          <p:cNvPr id="318466" name="Picture 2" descr="C:\Users\Anibal Coutinho\Desktop\Diagramas SCCP Nov 2009\171-esquema03b.jpg"/>
          <p:cNvPicPr>
            <a:picLocks noGrp="1" noChangeAspect="1" noChangeArrowheads="1"/>
          </p:cNvPicPr>
          <p:nvPr>
            <p:ph idx="1"/>
          </p:nvPr>
        </p:nvPicPr>
        <p:blipFill>
          <a:blip r:embed="rId3" cstate="print"/>
          <a:srcRect/>
          <a:stretch>
            <a:fillRect/>
          </a:stretch>
        </p:blipFill>
        <p:spPr bwMode="auto">
          <a:xfrm>
            <a:off x="-285750" y="1268015"/>
            <a:ext cx="9715500" cy="5464969"/>
          </a:xfrm>
          <a:prstGeom prst="rect">
            <a:avLst/>
          </a:prstGeom>
          <a:noFill/>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BR"/>
          </a:p>
        </p:txBody>
      </p:sp>
      <p:pic>
        <p:nvPicPr>
          <p:cNvPr id="319490" name="Picture 2" descr="C:\Users\Anibal Coutinho\Desktop\Diagramas SCCP Nov 2009\171-esquema04b.jpg"/>
          <p:cNvPicPr>
            <a:picLocks noGrp="1" noChangeAspect="1" noChangeArrowheads="1"/>
          </p:cNvPicPr>
          <p:nvPr>
            <p:ph idx="1"/>
          </p:nvPr>
        </p:nvPicPr>
        <p:blipFill>
          <a:blip r:embed="rId3" cstate="print"/>
          <a:srcRect/>
          <a:stretch>
            <a:fillRect/>
          </a:stretch>
        </p:blipFill>
        <p:spPr bwMode="auto">
          <a:xfrm>
            <a:off x="-285750" y="1268015"/>
            <a:ext cx="9715500" cy="5464969"/>
          </a:xfrm>
          <a:prstGeom prst="rect">
            <a:avLst/>
          </a:prstGeom>
          <a:noFill/>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BR"/>
          </a:p>
        </p:txBody>
      </p:sp>
      <p:pic>
        <p:nvPicPr>
          <p:cNvPr id="321538" name="Picture 2" descr="C:\Users\Anibal Coutinho\Desktop\Diagramas SCCP Nov 2009\171-esquema06b.jpg"/>
          <p:cNvPicPr>
            <a:picLocks noGrp="1" noChangeAspect="1" noChangeArrowheads="1"/>
          </p:cNvPicPr>
          <p:nvPr>
            <p:ph idx="1"/>
          </p:nvPr>
        </p:nvPicPr>
        <p:blipFill>
          <a:blip r:embed="rId3" cstate="print"/>
          <a:srcRect/>
          <a:stretch>
            <a:fillRect/>
          </a:stretch>
        </p:blipFill>
        <p:spPr bwMode="auto">
          <a:xfrm>
            <a:off x="-285750" y="1268015"/>
            <a:ext cx="9715500" cy="5464969"/>
          </a:xfrm>
          <a:prstGeom prst="rect">
            <a:avLst/>
          </a:prstGeom>
          <a:noFill/>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BR"/>
          </a:p>
        </p:txBody>
      </p:sp>
      <p:pic>
        <p:nvPicPr>
          <p:cNvPr id="7170" name="Picture 2"/>
          <p:cNvPicPr>
            <a:picLocks noGrp="1" noChangeAspect="1" noChangeArrowheads="1"/>
          </p:cNvPicPr>
          <p:nvPr>
            <p:ph idx="1"/>
          </p:nvPr>
        </p:nvPicPr>
        <p:blipFill>
          <a:blip r:embed="rId3" cstate="print"/>
          <a:srcRect/>
          <a:stretch>
            <a:fillRect/>
          </a:stretch>
        </p:blipFill>
        <p:spPr bwMode="auto">
          <a:xfrm>
            <a:off x="-285784" y="1268413"/>
            <a:ext cx="9714089" cy="54641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BR"/>
          </a:p>
        </p:txBody>
      </p:sp>
      <p:pic>
        <p:nvPicPr>
          <p:cNvPr id="324610" name="Picture 2" descr="C:\Users\Anibal Coutinho\Desktop\Diagramas SCCP Nov 2009\171-esquema09b.jpg"/>
          <p:cNvPicPr>
            <a:picLocks noGrp="1" noChangeAspect="1" noChangeArrowheads="1"/>
          </p:cNvPicPr>
          <p:nvPr>
            <p:ph idx="1"/>
          </p:nvPr>
        </p:nvPicPr>
        <p:blipFill>
          <a:blip r:embed="rId3" cstate="print"/>
          <a:srcRect/>
          <a:stretch>
            <a:fillRect/>
          </a:stretch>
        </p:blipFill>
        <p:spPr bwMode="auto">
          <a:xfrm>
            <a:off x="-285750" y="1268015"/>
            <a:ext cx="9715500" cy="5464969"/>
          </a:xfrm>
          <a:prstGeom prst="rect">
            <a:avLst/>
          </a:prstGeom>
          <a:noFill/>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BR"/>
          </a:p>
        </p:txBody>
      </p:sp>
      <p:pic>
        <p:nvPicPr>
          <p:cNvPr id="325634" name="Picture 2" descr="C:\Users\Anibal Coutinho\Desktop\Diagramas SCCP Nov 2009\171-esquema10bb.jpg"/>
          <p:cNvPicPr>
            <a:picLocks noGrp="1" noChangeAspect="1" noChangeArrowheads="1"/>
          </p:cNvPicPr>
          <p:nvPr>
            <p:ph idx="1"/>
          </p:nvPr>
        </p:nvPicPr>
        <p:blipFill>
          <a:blip r:embed="rId3" cstate="print"/>
          <a:srcRect/>
          <a:stretch>
            <a:fillRect/>
          </a:stretch>
        </p:blipFill>
        <p:spPr bwMode="auto">
          <a:xfrm>
            <a:off x="-285750" y="1268015"/>
            <a:ext cx="9715500" cy="5464969"/>
          </a:xfrm>
          <a:prstGeom prst="rect">
            <a:avLst/>
          </a:prstGeom>
          <a:noFill/>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BR"/>
          </a:p>
        </p:txBody>
      </p:sp>
      <p:pic>
        <p:nvPicPr>
          <p:cNvPr id="342018" name="Picture 2" descr="C:\Users\Anibal Coutinho\Desktop\Diagramas SCCP Nov 2009\008.jpg"/>
          <p:cNvPicPr>
            <a:picLocks noGrp="1" noChangeAspect="1" noChangeArrowheads="1"/>
          </p:cNvPicPr>
          <p:nvPr>
            <p:ph idx="1"/>
          </p:nvPr>
        </p:nvPicPr>
        <p:blipFill>
          <a:blip r:embed="rId3" cstate="print"/>
          <a:srcRect/>
          <a:stretch>
            <a:fillRect/>
          </a:stretch>
        </p:blipFill>
        <p:spPr bwMode="auto">
          <a:xfrm>
            <a:off x="1016198" y="1000125"/>
            <a:ext cx="7054454" cy="5643563"/>
          </a:xfrm>
          <a:prstGeom prst="rect">
            <a:avLst/>
          </a:prstGeom>
          <a:noFill/>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BR"/>
          </a:p>
        </p:txBody>
      </p:sp>
      <p:pic>
        <p:nvPicPr>
          <p:cNvPr id="344066" name="Picture 2" descr="C:\Users\Anibal Coutinho\Desktop\Diagramas SCCP Nov 2009\09-expansão.jpg"/>
          <p:cNvPicPr>
            <a:picLocks noGrp="1" noChangeAspect="1" noChangeArrowheads="1"/>
          </p:cNvPicPr>
          <p:nvPr>
            <p:ph idx="1"/>
          </p:nvPr>
        </p:nvPicPr>
        <p:blipFill>
          <a:blip r:embed="rId3" cstate="print"/>
          <a:srcRect/>
          <a:stretch>
            <a:fillRect/>
          </a:stretch>
        </p:blipFill>
        <p:spPr bwMode="auto">
          <a:xfrm>
            <a:off x="1016198" y="1000125"/>
            <a:ext cx="7054454" cy="5643563"/>
          </a:xfrm>
          <a:prstGeom prst="rect">
            <a:avLst/>
          </a:prstGeom>
          <a:noFill/>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BR"/>
          </a:p>
        </p:txBody>
      </p:sp>
      <p:pic>
        <p:nvPicPr>
          <p:cNvPr id="343042" name="Picture 2" descr="C:\Users\Anibal Coutinho\Desktop\Diagramas SCCP Nov 2009\09b-expansão.jpg"/>
          <p:cNvPicPr>
            <a:picLocks noGrp="1" noChangeAspect="1" noChangeArrowheads="1"/>
          </p:cNvPicPr>
          <p:nvPr>
            <p:ph idx="1"/>
          </p:nvPr>
        </p:nvPicPr>
        <p:blipFill>
          <a:blip r:embed="rId3" cstate="print"/>
          <a:srcRect/>
          <a:stretch>
            <a:fillRect/>
          </a:stretch>
        </p:blipFill>
        <p:spPr bwMode="auto">
          <a:xfrm>
            <a:off x="1016198" y="1000125"/>
            <a:ext cx="7054454" cy="5643563"/>
          </a:xfrm>
          <a:prstGeom prst="rect">
            <a:avLst/>
          </a:prstGeom>
          <a:noFill/>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674" name="Straight Connector 4"/>
          <p:cNvCxnSpPr>
            <a:cxnSpLocks noChangeShapeType="1"/>
          </p:cNvCxnSpPr>
          <p:nvPr/>
        </p:nvCxnSpPr>
        <p:spPr bwMode="auto">
          <a:xfrm rot="5400000">
            <a:off x="72231" y="213519"/>
            <a:ext cx="428625" cy="1588"/>
          </a:xfrm>
          <a:prstGeom prst="line">
            <a:avLst/>
          </a:prstGeom>
          <a:noFill/>
          <a:ln w="19050" algn="ctr">
            <a:solidFill>
              <a:schemeClr val="bg1"/>
            </a:solidFill>
            <a:round/>
            <a:headEnd/>
            <a:tailEnd/>
          </a:ln>
        </p:spPr>
      </p:cxnSp>
      <p:cxnSp>
        <p:nvCxnSpPr>
          <p:cNvPr id="28675" name="Straight Connector 5"/>
          <p:cNvCxnSpPr>
            <a:cxnSpLocks noChangeShapeType="1"/>
          </p:cNvCxnSpPr>
          <p:nvPr/>
        </p:nvCxnSpPr>
        <p:spPr bwMode="auto">
          <a:xfrm rot="5400000">
            <a:off x="3358356" y="213519"/>
            <a:ext cx="428625" cy="1588"/>
          </a:xfrm>
          <a:prstGeom prst="line">
            <a:avLst/>
          </a:prstGeom>
          <a:noFill/>
          <a:ln w="19050" algn="ctr">
            <a:solidFill>
              <a:schemeClr val="bg1"/>
            </a:solidFill>
            <a:round/>
            <a:headEnd/>
            <a:tailEnd/>
          </a:ln>
        </p:spPr>
      </p:cxnSp>
      <p:cxnSp>
        <p:nvCxnSpPr>
          <p:cNvPr id="28676" name="Straight Connector 6"/>
          <p:cNvCxnSpPr>
            <a:cxnSpLocks noChangeShapeType="1"/>
          </p:cNvCxnSpPr>
          <p:nvPr/>
        </p:nvCxnSpPr>
        <p:spPr bwMode="auto">
          <a:xfrm rot="5400000">
            <a:off x="5287169" y="213519"/>
            <a:ext cx="428625" cy="1587"/>
          </a:xfrm>
          <a:prstGeom prst="line">
            <a:avLst/>
          </a:prstGeom>
          <a:noFill/>
          <a:ln w="19050" algn="ctr">
            <a:solidFill>
              <a:schemeClr val="bg1"/>
            </a:solidFill>
            <a:round/>
            <a:headEnd/>
            <a:tailEnd/>
          </a:ln>
        </p:spPr>
      </p:cxnSp>
      <p:sp>
        <p:nvSpPr>
          <p:cNvPr id="28677" name="TextBox 7"/>
          <p:cNvSpPr txBox="1">
            <a:spLocks noChangeArrowheads="1"/>
          </p:cNvSpPr>
          <p:nvPr/>
        </p:nvSpPr>
        <p:spPr bwMode="auto">
          <a:xfrm>
            <a:off x="357188" y="192088"/>
            <a:ext cx="5286375" cy="307975"/>
          </a:xfrm>
          <a:prstGeom prst="rect">
            <a:avLst/>
          </a:prstGeom>
          <a:noFill/>
          <a:ln w="9525">
            <a:noFill/>
            <a:miter lim="800000"/>
            <a:headEnd/>
            <a:tailEnd/>
          </a:ln>
        </p:spPr>
        <p:txBody>
          <a:bodyPr>
            <a:spAutoFit/>
          </a:bodyPr>
          <a:lstStyle/>
          <a:p>
            <a:r>
              <a:rPr lang="en-US" sz="1400" b="1">
                <a:solidFill>
                  <a:schemeClr val="bg1"/>
                </a:solidFill>
              </a:rPr>
              <a:t>estádio de futebol sccp</a:t>
            </a:r>
            <a:endParaRPr lang="pt-BR" sz="1400" b="1">
              <a:solidFill>
                <a:schemeClr val="bg1"/>
              </a:solidFill>
            </a:endParaRPr>
          </a:p>
        </p:txBody>
      </p:sp>
      <p:sp>
        <p:nvSpPr>
          <p:cNvPr id="28678" name="TextBox 10"/>
          <p:cNvSpPr txBox="1">
            <a:spLocks noChangeArrowheads="1"/>
          </p:cNvSpPr>
          <p:nvPr/>
        </p:nvSpPr>
        <p:spPr bwMode="auto">
          <a:xfrm>
            <a:off x="3643313" y="192088"/>
            <a:ext cx="5286375" cy="307975"/>
          </a:xfrm>
          <a:prstGeom prst="rect">
            <a:avLst/>
          </a:prstGeom>
          <a:noFill/>
          <a:ln w="9525">
            <a:noFill/>
            <a:miter lim="800000"/>
            <a:headEnd/>
            <a:tailEnd/>
          </a:ln>
        </p:spPr>
        <p:txBody>
          <a:bodyPr>
            <a:spAutoFit/>
          </a:bodyPr>
          <a:lstStyle/>
          <a:p>
            <a:r>
              <a:rPr lang="en-US" sz="1400" b="1">
                <a:solidFill>
                  <a:schemeClr val="bg1"/>
                </a:solidFill>
              </a:rPr>
              <a:t>são paulo,sp</a:t>
            </a:r>
            <a:endParaRPr lang="pt-BR" sz="1400" b="1">
              <a:solidFill>
                <a:schemeClr val="bg1"/>
              </a:solidFill>
            </a:endParaRPr>
          </a:p>
        </p:txBody>
      </p:sp>
      <p:sp>
        <p:nvSpPr>
          <p:cNvPr id="28679" name="TextBox 9"/>
          <p:cNvSpPr txBox="1">
            <a:spLocks noChangeArrowheads="1"/>
          </p:cNvSpPr>
          <p:nvPr/>
        </p:nvSpPr>
        <p:spPr bwMode="auto">
          <a:xfrm>
            <a:off x="5572125" y="192088"/>
            <a:ext cx="5286375" cy="307975"/>
          </a:xfrm>
          <a:prstGeom prst="rect">
            <a:avLst/>
          </a:prstGeom>
          <a:noFill/>
          <a:ln w="9525">
            <a:noFill/>
            <a:miter lim="800000"/>
            <a:headEnd/>
            <a:tailEnd/>
          </a:ln>
        </p:spPr>
        <p:txBody>
          <a:bodyPr>
            <a:spAutoFit/>
          </a:bodyPr>
          <a:lstStyle/>
          <a:p>
            <a:r>
              <a:rPr lang="en-US" sz="1400" b="1">
                <a:solidFill>
                  <a:schemeClr val="bg1"/>
                </a:solidFill>
              </a:rPr>
              <a:t>2010</a:t>
            </a:r>
          </a:p>
        </p:txBody>
      </p:sp>
      <p:pic>
        <p:nvPicPr>
          <p:cNvPr id="28680" name="Content Placeholder 3" descr="171-inserção_00.jpg"/>
          <p:cNvPicPr>
            <a:picLocks noGrp="1" noChangeAspect="1"/>
          </p:cNvPicPr>
          <p:nvPr>
            <p:ph idx="1"/>
          </p:nvPr>
        </p:nvPicPr>
        <p:blipFill>
          <a:blip r:embed="rId3" cstate="print"/>
          <a:srcRect/>
          <a:stretch>
            <a:fillRect/>
          </a:stretch>
        </p:blipFill>
        <p:spPr bwMode="auto">
          <a:xfrm>
            <a:off x="0" y="762000"/>
            <a:ext cx="9144000" cy="6096000"/>
          </a:xfrm>
          <a:noFill/>
          <a:ln>
            <a:miter lim="800000"/>
            <a:headEnd/>
            <a:tailEnd/>
          </a:ln>
        </p:spPr>
      </p:pic>
    </p:spTree>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9698" name="Straight Connector 4"/>
          <p:cNvCxnSpPr>
            <a:cxnSpLocks noChangeShapeType="1"/>
          </p:cNvCxnSpPr>
          <p:nvPr/>
        </p:nvCxnSpPr>
        <p:spPr bwMode="auto">
          <a:xfrm rot="5400000">
            <a:off x="72231" y="213519"/>
            <a:ext cx="428625" cy="1588"/>
          </a:xfrm>
          <a:prstGeom prst="line">
            <a:avLst/>
          </a:prstGeom>
          <a:noFill/>
          <a:ln w="19050" algn="ctr">
            <a:solidFill>
              <a:schemeClr val="bg1"/>
            </a:solidFill>
            <a:round/>
            <a:headEnd/>
            <a:tailEnd/>
          </a:ln>
        </p:spPr>
      </p:cxnSp>
      <p:cxnSp>
        <p:nvCxnSpPr>
          <p:cNvPr id="29699" name="Straight Connector 5"/>
          <p:cNvCxnSpPr>
            <a:cxnSpLocks noChangeShapeType="1"/>
          </p:cNvCxnSpPr>
          <p:nvPr/>
        </p:nvCxnSpPr>
        <p:spPr bwMode="auto">
          <a:xfrm rot="5400000">
            <a:off x="3358356" y="213519"/>
            <a:ext cx="428625" cy="1588"/>
          </a:xfrm>
          <a:prstGeom prst="line">
            <a:avLst/>
          </a:prstGeom>
          <a:noFill/>
          <a:ln w="19050" algn="ctr">
            <a:solidFill>
              <a:schemeClr val="bg1"/>
            </a:solidFill>
            <a:round/>
            <a:headEnd/>
            <a:tailEnd/>
          </a:ln>
        </p:spPr>
      </p:cxnSp>
      <p:cxnSp>
        <p:nvCxnSpPr>
          <p:cNvPr id="29700" name="Straight Connector 6"/>
          <p:cNvCxnSpPr>
            <a:cxnSpLocks noChangeShapeType="1"/>
          </p:cNvCxnSpPr>
          <p:nvPr/>
        </p:nvCxnSpPr>
        <p:spPr bwMode="auto">
          <a:xfrm rot="5400000">
            <a:off x="5287169" y="213519"/>
            <a:ext cx="428625" cy="1587"/>
          </a:xfrm>
          <a:prstGeom prst="line">
            <a:avLst/>
          </a:prstGeom>
          <a:noFill/>
          <a:ln w="19050" algn="ctr">
            <a:solidFill>
              <a:schemeClr val="bg1"/>
            </a:solidFill>
            <a:round/>
            <a:headEnd/>
            <a:tailEnd/>
          </a:ln>
        </p:spPr>
      </p:cxnSp>
      <p:sp>
        <p:nvSpPr>
          <p:cNvPr id="29701" name="TextBox 7"/>
          <p:cNvSpPr txBox="1">
            <a:spLocks noChangeArrowheads="1"/>
          </p:cNvSpPr>
          <p:nvPr/>
        </p:nvSpPr>
        <p:spPr bwMode="auto">
          <a:xfrm>
            <a:off x="357188" y="192088"/>
            <a:ext cx="5286375" cy="307975"/>
          </a:xfrm>
          <a:prstGeom prst="rect">
            <a:avLst/>
          </a:prstGeom>
          <a:noFill/>
          <a:ln w="9525">
            <a:noFill/>
            <a:miter lim="800000"/>
            <a:headEnd/>
            <a:tailEnd/>
          </a:ln>
        </p:spPr>
        <p:txBody>
          <a:bodyPr>
            <a:spAutoFit/>
          </a:bodyPr>
          <a:lstStyle/>
          <a:p>
            <a:r>
              <a:rPr lang="en-US" sz="1400" b="1">
                <a:solidFill>
                  <a:schemeClr val="bg1"/>
                </a:solidFill>
              </a:rPr>
              <a:t>estádio de futebol sccp</a:t>
            </a:r>
            <a:endParaRPr lang="pt-BR" sz="1400" b="1">
              <a:solidFill>
                <a:schemeClr val="bg1"/>
              </a:solidFill>
            </a:endParaRPr>
          </a:p>
        </p:txBody>
      </p:sp>
      <p:sp>
        <p:nvSpPr>
          <p:cNvPr id="29702" name="TextBox 10"/>
          <p:cNvSpPr txBox="1">
            <a:spLocks noChangeArrowheads="1"/>
          </p:cNvSpPr>
          <p:nvPr/>
        </p:nvSpPr>
        <p:spPr bwMode="auto">
          <a:xfrm>
            <a:off x="3643313" y="192088"/>
            <a:ext cx="5286375" cy="307975"/>
          </a:xfrm>
          <a:prstGeom prst="rect">
            <a:avLst/>
          </a:prstGeom>
          <a:noFill/>
          <a:ln w="9525">
            <a:noFill/>
            <a:miter lim="800000"/>
            <a:headEnd/>
            <a:tailEnd/>
          </a:ln>
        </p:spPr>
        <p:txBody>
          <a:bodyPr>
            <a:spAutoFit/>
          </a:bodyPr>
          <a:lstStyle/>
          <a:p>
            <a:r>
              <a:rPr lang="en-US" sz="1400" b="1">
                <a:solidFill>
                  <a:schemeClr val="bg1"/>
                </a:solidFill>
              </a:rPr>
              <a:t>são paulo,sp</a:t>
            </a:r>
            <a:endParaRPr lang="pt-BR" sz="1400" b="1">
              <a:solidFill>
                <a:schemeClr val="bg1"/>
              </a:solidFill>
            </a:endParaRPr>
          </a:p>
        </p:txBody>
      </p:sp>
      <p:sp>
        <p:nvSpPr>
          <p:cNvPr id="29703" name="TextBox 9"/>
          <p:cNvSpPr txBox="1">
            <a:spLocks noChangeArrowheads="1"/>
          </p:cNvSpPr>
          <p:nvPr/>
        </p:nvSpPr>
        <p:spPr bwMode="auto">
          <a:xfrm>
            <a:off x="5572125" y="192088"/>
            <a:ext cx="5286375" cy="307975"/>
          </a:xfrm>
          <a:prstGeom prst="rect">
            <a:avLst/>
          </a:prstGeom>
          <a:noFill/>
          <a:ln w="9525">
            <a:noFill/>
            <a:miter lim="800000"/>
            <a:headEnd/>
            <a:tailEnd/>
          </a:ln>
        </p:spPr>
        <p:txBody>
          <a:bodyPr>
            <a:spAutoFit/>
          </a:bodyPr>
          <a:lstStyle/>
          <a:p>
            <a:r>
              <a:rPr lang="en-US" sz="1400" b="1">
                <a:solidFill>
                  <a:schemeClr val="bg1"/>
                </a:solidFill>
              </a:rPr>
              <a:t>2010</a:t>
            </a:r>
          </a:p>
        </p:txBody>
      </p:sp>
      <p:pic>
        <p:nvPicPr>
          <p:cNvPr id="29704" name="Content Placeholder 3" descr="171-cam05_03.jpg"/>
          <p:cNvPicPr>
            <a:picLocks noGrp="1" noChangeAspect="1"/>
          </p:cNvPicPr>
          <p:nvPr>
            <p:ph idx="1"/>
          </p:nvPr>
        </p:nvPicPr>
        <p:blipFill>
          <a:blip r:embed="rId3" cstate="print"/>
          <a:srcRect/>
          <a:stretch>
            <a:fillRect/>
          </a:stretch>
        </p:blipFill>
        <p:spPr bwMode="auto">
          <a:xfrm>
            <a:off x="6350" y="793750"/>
            <a:ext cx="9137650" cy="5135563"/>
          </a:xfrm>
          <a:noFill/>
          <a:ln>
            <a:miter lim="800000"/>
            <a:headEnd/>
            <a:tailEnd/>
          </a:ln>
        </p:spPr>
      </p:pic>
    </p:spTree>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0722" name="Straight Connector 4"/>
          <p:cNvCxnSpPr>
            <a:cxnSpLocks noChangeShapeType="1"/>
          </p:cNvCxnSpPr>
          <p:nvPr/>
        </p:nvCxnSpPr>
        <p:spPr bwMode="auto">
          <a:xfrm rot="5400000">
            <a:off x="72231" y="213519"/>
            <a:ext cx="428625" cy="1588"/>
          </a:xfrm>
          <a:prstGeom prst="line">
            <a:avLst/>
          </a:prstGeom>
          <a:noFill/>
          <a:ln w="19050" algn="ctr">
            <a:solidFill>
              <a:schemeClr val="bg1"/>
            </a:solidFill>
            <a:round/>
            <a:headEnd/>
            <a:tailEnd/>
          </a:ln>
        </p:spPr>
      </p:cxnSp>
      <p:cxnSp>
        <p:nvCxnSpPr>
          <p:cNvPr id="30723" name="Straight Connector 5"/>
          <p:cNvCxnSpPr>
            <a:cxnSpLocks noChangeShapeType="1"/>
          </p:cNvCxnSpPr>
          <p:nvPr/>
        </p:nvCxnSpPr>
        <p:spPr bwMode="auto">
          <a:xfrm rot="5400000">
            <a:off x="3358356" y="213519"/>
            <a:ext cx="428625" cy="1588"/>
          </a:xfrm>
          <a:prstGeom prst="line">
            <a:avLst/>
          </a:prstGeom>
          <a:noFill/>
          <a:ln w="19050" algn="ctr">
            <a:solidFill>
              <a:schemeClr val="bg1"/>
            </a:solidFill>
            <a:round/>
            <a:headEnd/>
            <a:tailEnd/>
          </a:ln>
        </p:spPr>
      </p:cxnSp>
      <p:cxnSp>
        <p:nvCxnSpPr>
          <p:cNvPr id="30724" name="Straight Connector 6"/>
          <p:cNvCxnSpPr>
            <a:cxnSpLocks noChangeShapeType="1"/>
          </p:cNvCxnSpPr>
          <p:nvPr/>
        </p:nvCxnSpPr>
        <p:spPr bwMode="auto">
          <a:xfrm rot="5400000">
            <a:off x="5287169" y="213519"/>
            <a:ext cx="428625" cy="1587"/>
          </a:xfrm>
          <a:prstGeom prst="line">
            <a:avLst/>
          </a:prstGeom>
          <a:noFill/>
          <a:ln w="19050" algn="ctr">
            <a:solidFill>
              <a:schemeClr val="bg1"/>
            </a:solidFill>
            <a:round/>
            <a:headEnd/>
            <a:tailEnd/>
          </a:ln>
        </p:spPr>
      </p:cxnSp>
      <p:sp>
        <p:nvSpPr>
          <p:cNvPr id="30725" name="TextBox 7"/>
          <p:cNvSpPr txBox="1">
            <a:spLocks noChangeArrowheads="1"/>
          </p:cNvSpPr>
          <p:nvPr/>
        </p:nvSpPr>
        <p:spPr bwMode="auto">
          <a:xfrm>
            <a:off x="357188" y="192088"/>
            <a:ext cx="5286375" cy="307975"/>
          </a:xfrm>
          <a:prstGeom prst="rect">
            <a:avLst/>
          </a:prstGeom>
          <a:noFill/>
          <a:ln w="9525">
            <a:noFill/>
            <a:miter lim="800000"/>
            <a:headEnd/>
            <a:tailEnd/>
          </a:ln>
        </p:spPr>
        <p:txBody>
          <a:bodyPr>
            <a:spAutoFit/>
          </a:bodyPr>
          <a:lstStyle/>
          <a:p>
            <a:r>
              <a:rPr lang="en-US" sz="1400" b="1">
                <a:solidFill>
                  <a:schemeClr val="bg1"/>
                </a:solidFill>
              </a:rPr>
              <a:t>estádio de futebol sccp</a:t>
            </a:r>
            <a:endParaRPr lang="pt-BR" sz="1400" b="1">
              <a:solidFill>
                <a:schemeClr val="bg1"/>
              </a:solidFill>
            </a:endParaRPr>
          </a:p>
        </p:txBody>
      </p:sp>
      <p:sp>
        <p:nvSpPr>
          <p:cNvPr id="30726" name="TextBox 10"/>
          <p:cNvSpPr txBox="1">
            <a:spLocks noChangeArrowheads="1"/>
          </p:cNvSpPr>
          <p:nvPr/>
        </p:nvSpPr>
        <p:spPr bwMode="auto">
          <a:xfrm>
            <a:off x="3643313" y="192088"/>
            <a:ext cx="5286375" cy="307975"/>
          </a:xfrm>
          <a:prstGeom prst="rect">
            <a:avLst/>
          </a:prstGeom>
          <a:noFill/>
          <a:ln w="9525">
            <a:noFill/>
            <a:miter lim="800000"/>
            <a:headEnd/>
            <a:tailEnd/>
          </a:ln>
        </p:spPr>
        <p:txBody>
          <a:bodyPr>
            <a:spAutoFit/>
          </a:bodyPr>
          <a:lstStyle/>
          <a:p>
            <a:r>
              <a:rPr lang="en-US" sz="1400" b="1">
                <a:solidFill>
                  <a:schemeClr val="bg1"/>
                </a:solidFill>
              </a:rPr>
              <a:t>são paulo,sp</a:t>
            </a:r>
            <a:endParaRPr lang="pt-BR" sz="1400" b="1">
              <a:solidFill>
                <a:schemeClr val="bg1"/>
              </a:solidFill>
            </a:endParaRPr>
          </a:p>
        </p:txBody>
      </p:sp>
      <p:sp>
        <p:nvSpPr>
          <p:cNvPr id="30727" name="TextBox 9"/>
          <p:cNvSpPr txBox="1">
            <a:spLocks noChangeArrowheads="1"/>
          </p:cNvSpPr>
          <p:nvPr/>
        </p:nvSpPr>
        <p:spPr bwMode="auto">
          <a:xfrm>
            <a:off x="5572125" y="192088"/>
            <a:ext cx="5286375" cy="307975"/>
          </a:xfrm>
          <a:prstGeom prst="rect">
            <a:avLst/>
          </a:prstGeom>
          <a:noFill/>
          <a:ln w="9525">
            <a:noFill/>
            <a:miter lim="800000"/>
            <a:headEnd/>
            <a:tailEnd/>
          </a:ln>
        </p:spPr>
        <p:txBody>
          <a:bodyPr>
            <a:spAutoFit/>
          </a:bodyPr>
          <a:lstStyle/>
          <a:p>
            <a:r>
              <a:rPr lang="en-US" sz="1400" b="1">
                <a:solidFill>
                  <a:schemeClr val="bg1"/>
                </a:solidFill>
              </a:rPr>
              <a:t>2010</a:t>
            </a:r>
          </a:p>
        </p:txBody>
      </p:sp>
      <p:pic>
        <p:nvPicPr>
          <p:cNvPr id="30728" name="Content Placeholder 3" descr="171-cam06_03.jpg"/>
          <p:cNvPicPr>
            <a:picLocks noGrp="1" noChangeAspect="1"/>
          </p:cNvPicPr>
          <p:nvPr>
            <p:ph idx="1"/>
          </p:nvPr>
        </p:nvPicPr>
        <p:blipFill>
          <a:blip r:embed="rId3" cstate="print"/>
          <a:srcRect/>
          <a:stretch>
            <a:fillRect/>
          </a:stretch>
        </p:blipFill>
        <p:spPr bwMode="auto">
          <a:xfrm>
            <a:off x="0" y="782638"/>
            <a:ext cx="9158288" cy="5146675"/>
          </a:xfrm>
          <a:noFill/>
          <a:ln>
            <a:miter lim="800000"/>
            <a:headEnd/>
            <a:tailEnd/>
          </a:ln>
        </p:spPr>
      </p:pic>
    </p:spTree>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2770" name="Straight Connector 4"/>
          <p:cNvCxnSpPr>
            <a:cxnSpLocks noChangeShapeType="1"/>
          </p:cNvCxnSpPr>
          <p:nvPr/>
        </p:nvCxnSpPr>
        <p:spPr bwMode="auto">
          <a:xfrm rot="5400000">
            <a:off x="72231" y="213519"/>
            <a:ext cx="428625" cy="1588"/>
          </a:xfrm>
          <a:prstGeom prst="line">
            <a:avLst/>
          </a:prstGeom>
          <a:noFill/>
          <a:ln w="19050" algn="ctr">
            <a:solidFill>
              <a:schemeClr val="bg1"/>
            </a:solidFill>
            <a:round/>
            <a:headEnd/>
            <a:tailEnd/>
          </a:ln>
        </p:spPr>
      </p:cxnSp>
      <p:cxnSp>
        <p:nvCxnSpPr>
          <p:cNvPr id="32771" name="Straight Connector 5"/>
          <p:cNvCxnSpPr>
            <a:cxnSpLocks noChangeShapeType="1"/>
          </p:cNvCxnSpPr>
          <p:nvPr/>
        </p:nvCxnSpPr>
        <p:spPr bwMode="auto">
          <a:xfrm rot="5400000">
            <a:off x="3358356" y="213519"/>
            <a:ext cx="428625" cy="1588"/>
          </a:xfrm>
          <a:prstGeom prst="line">
            <a:avLst/>
          </a:prstGeom>
          <a:noFill/>
          <a:ln w="19050" algn="ctr">
            <a:solidFill>
              <a:schemeClr val="bg1"/>
            </a:solidFill>
            <a:round/>
            <a:headEnd/>
            <a:tailEnd/>
          </a:ln>
        </p:spPr>
      </p:cxnSp>
      <p:cxnSp>
        <p:nvCxnSpPr>
          <p:cNvPr id="32772" name="Straight Connector 6"/>
          <p:cNvCxnSpPr>
            <a:cxnSpLocks noChangeShapeType="1"/>
          </p:cNvCxnSpPr>
          <p:nvPr/>
        </p:nvCxnSpPr>
        <p:spPr bwMode="auto">
          <a:xfrm rot="5400000">
            <a:off x="5287169" y="213519"/>
            <a:ext cx="428625" cy="1587"/>
          </a:xfrm>
          <a:prstGeom prst="line">
            <a:avLst/>
          </a:prstGeom>
          <a:noFill/>
          <a:ln w="19050" algn="ctr">
            <a:solidFill>
              <a:schemeClr val="bg1"/>
            </a:solidFill>
            <a:round/>
            <a:headEnd/>
            <a:tailEnd/>
          </a:ln>
        </p:spPr>
      </p:cxnSp>
      <p:sp>
        <p:nvSpPr>
          <p:cNvPr id="32773" name="TextBox 7"/>
          <p:cNvSpPr txBox="1">
            <a:spLocks noChangeArrowheads="1"/>
          </p:cNvSpPr>
          <p:nvPr/>
        </p:nvSpPr>
        <p:spPr bwMode="auto">
          <a:xfrm>
            <a:off x="357188" y="192088"/>
            <a:ext cx="5286375" cy="307975"/>
          </a:xfrm>
          <a:prstGeom prst="rect">
            <a:avLst/>
          </a:prstGeom>
          <a:noFill/>
          <a:ln w="9525">
            <a:noFill/>
            <a:miter lim="800000"/>
            <a:headEnd/>
            <a:tailEnd/>
          </a:ln>
        </p:spPr>
        <p:txBody>
          <a:bodyPr>
            <a:spAutoFit/>
          </a:bodyPr>
          <a:lstStyle/>
          <a:p>
            <a:r>
              <a:rPr lang="en-US" sz="1400" b="1">
                <a:solidFill>
                  <a:schemeClr val="bg1"/>
                </a:solidFill>
              </a:rPr>
              <a:t>estádio de futebol sccp</a:t>
            </a:r>
            <a:endParaRPr lang="pt-BR" sz="1400" b="1">
              <a:solidFill>
                <a:schemeClr val="bg1"/>
              </a:solidFill>
            </a:endParaRPr>
          </a:p>
        </p:txBody>
      </p:sp>
      <p:sp>
        <p:nvSpPr>
          <p:cNvPr id="32774" name="TextBox 10"/>
          <p:cNvSpPr txBox="1">
            <a:spLocks noChangeArrowheads="1"/>
          </p:cNvSpPr>
          <p:nvPr/>
        </p:nvSpPr>
        <p:spPr bwMode="auto">
          <a:xfrm>
            <a:off x="3643313" y="192088"/>
            <a:ext cx="5286375" cy="307975"/>
          </a:xfrm>
          <a:prstGeom prst="rect">
            <a:avLst/>
          </a:prstGeom>
          <a:noFill/>
          <a:ln w="9525">
            <a:noFill/>
            <a:miter lim="800000"/>
            <a:headEnd/>
            <a:tailEnd/>
          </a:ln>
        </p:spPr>
        <p:txBody>
          <a:bodyPr>
            <a:spAutoFit/>
          </a:bodyPr>
          <a:lstStyle/>
          <a:p>
            <a:r>
              <a:rPr lang="en-US" sz="1400" b="1">
                <a:solidFill>
                  <a:schemeClr val="bg1"/>
                </a:solidFill>
              </a:rPr>
              <a:t>são paulo,sp</a:t>
            </a:r>
            <a:endParaRPr lang="pt-BR" sz="1400" b="1">
              <a:solidFill>
                <a:schemeClr val="bg1"/>
              </a:solidFill>
            </a:endParaRPr>
          </a:p>
        </p:txBody>
      </p:sp>
      <p:sp>
        <p:nvSpPr>
          <p:cNvPr id="32775" name="TextBox 9"/>
          <p:cNvSpPr txBox="1">
            <a:spLocks noChangeArrowheads="1"/>
          </p:cNvSpPr>
          <p:nvPr/>
        </p:nvSpPr>
        <p:spPr bwMode="auto">
          <a:xfrm>
            <a:off x="5572125" y="192088"/>
            <a:ext cx="5286375" cy="307975"/>
          </a:xfrm>
          <a:prstGeom prst="rect">
            <a:avLst/>
          </a:prstGeom>
          <a:noFill/>
          <a:ln w="9525">
            <a:noFill/>
            <a:miter lim="800000"/>
            <a:headEnd/>
            <a:tailEnd/>
          </a:ln>
        </p:spPr>
        <p:txBody>
          <a:bodyPr>
            <a:spAutoFit/>
          </a:bodyPr>
          <a:lstStyle/>
          <a:p>
            <a:r>
              <a:rPr lang="en-US" sz="1400" b="1">
                <a:solidFill>
                  <a:schemeClr val="bg1"/>
                </a:solidFill>
              </a:rPr>
              <a:t>2010</a:t>
            </a:r>
          </a:p>
        </p:txBody>
      </p:sp>
      <p:pic>
        <p:nvPicPr>
          <p:cNvPr id="32776" name="Content Placeholder 3" descr="171-cam03-300-noite_00.jpg"/>
          <p:cNvPicPr>
            <a:picLocks noGrp="1" noChangeAspect="1"/>
          </p:cNvPicPr>
          <p:nvPr>
            <p:ph idx="1"/>
          </p:nvPr>
        </p:nvPicPr>
        <p:blipFill>
          <a:blip r:embed="rId3" cstate="print">
            <a:grayscl/>
          </a:blip>
          <a:srcRect/>
          <a:stretch>
            <a:fillRect/>
          </a:stretch>
        </p:blipFill>
        <p:spPr bwMode="auto">
          <a:xfrm>
            <a:off x="0" y="790575"/>
            <a:ext cx="9144000" cy="5138738"/>
          </a:xfrm>
          <a:noFill/>
          <a:ln>
            <a:miter lim="800000"/>
            <a:headEnd/>
            <a:tailEnd/>
          </a:ln>
        </p:spPr>
      </p:pic>
    </p:spTree>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6866" name="Straight Connector 4"/>
          <p:cNvCxnSpPr>
            <a:cxnSpLocks noChangeShapeType="1"/>
          </p:cNvCxnSpPr>
          <p:nvPr/>
        </p:nvCxnSpPr>
        <p:spPr bwMode="auto">
          <a:xfrm rot="5400000">
            <a:off x="72231" y="213519"/>
            <a:ext cx="428625" cy="1588"/>
          </a:xfrm>
          <a:prstGeom prst="line">
            <a:avLst/>
          </a:prstGeom>
          <a:noFill/>
          <a:ln w="19050" algn="ctr">
            <a:solidFill>
              <a:schemeClr val="bg1"/>
            </a:solidFill>
            <a:round/>
            <a:headEnd/>
            <a:tailEnd/>
          </a:ln>
        </p:spPr>
      </p:cxnSp>
      <p:cxnSp>
        <p:nvCxnSpPr>
          <p:cNvPr id="36867" name="Straight Connector 5"/>
          <p:cNvCxnSpPr>
            <a:cxnSpLocks noChangeShapeType="1"/>
          </p:cNvCxnSpPr>
          <p:nvPr/>
        </p:nvCxnSpPr>
        <p:spPr bwMode="auto">
          <a:xfrm rot="5400000">
            <a:off x="3358356" y="213519"/>
            <a:ext cx="428625" cy="1588"/>
          </a:xfrm>
          <a:prstGeom prst="line">
            <a:avLst/>
          </a:prstGeom>
          <a:noFill/>
          <a:ln w="19050" algn="ctr">
            <a:solidFill>
              <a:schemeClr val="bg1"/>
            </a:solidFill>
            <a:round/>
            <a:headEnd/>
            <a:tailEnd/>
          </a:ln>
        </p:spPr>
      </p:cxnSp>
      <p:cxnSp>
        <p:nvCxnSpPr>
          <p:cNvPr id="36868" name="Straight Connector 6"/>
          <p:cNvCxnSpPr>
            <a:cxnSpLocks noChangeShapeType="1"/>
          </p:cNvCxnSpPr>
          <p:nvPr/>
        </p:nvCxnSpPr>
        <p:spPr bwMode="auto">
          <a:xfrm rot="5400000">
            <a:off x="5287169" y="213519"/>
            <a:ext cx="428625" cy="1587"/>
          </a:xfrm>
          <a:prstGeom prst="line">
            <a:avLst/>
          </a:prstGeom>
          <a:noFill/>
          <a:ln w="19050" algn="ctr">
            <a:solidFill>
              <a:schemeClr val="bg1"/>
            </a:solidFill>
            <a:round/>
            <a:headEnd/>
            <a:tailEnd/>
          </a:ln>
        </p:spPr>
      </p:cxnSp>
      <p:sp>
        <p:nvSpPr>
          <p:cNvPr id="36869" name="TextBox 7"/>
          <p:cNvSpPr txBox="1">
            <a:spLocks noChangeArrowheads="1"/>
          </p:cNvSpPr>
          <p:nvPr/>
        </p:nvSpPr>
        <p:spPr bwMode="auto">
          <a:xfrm>
            <a:off x="357188" y="192088"/>
            <a:ext cx="5286375" cy="307975"/>
          </a:xfrm>
          <a:prstGeom prst="rect">
            <a:avLst/>
          </a:prstGeom>
          <a:noFill/>
          <a:ln w="9525">
            <a:noFill/>
            <a:miter lim="800000"/>
            <a:headEnd/>
            <a:tailEnd/>
          </a:ln>
        </p:spPr>
        <p:txBody>
          <a:bodyPr>
            <a:spAutoFit/>
          </a:bodyPr>
          <a:lstStyle/>
          <a:p>
            <a:r>
              <a:rPr lang="en-US" sz="1400" b="1">
                <a:solidFill>
                  <a:schemeClr val="bg1"/>
                </a:solidFill>
              </a:rPr>
              <a:t>estádio de futebol sccp</a:t>
            </a:r>
            <a:endParaRPr lang="pt-BR" sz="1400" b="1">
              <a:solidFill>
                <a:schemeClr val="bg1"/>
              </a:solidFill>
            </a:endParaRPr>
          </a:p>
        </p:txBody>
      </p:sp>
      <p:sp>
        <p:nvSpPr>
          <p:cNvPr id="36870" name="TextBox 10"/>
          <p:cNvSpPr txBox="1">
            <a:spLocks noChangeArrowheads="1"/>
          </p:cNvSpPr>
          <p:nvPr/>
        </p:nvSpPr>
        <p:spPr bwMode="auto">
          <a:xfrm>
            <a:off x="3643313" y="192088"/>
            <a:ext cx="5286375" cy="307975"/>
          </a:xfrm>
          <a:prstGeom prst="rect">
            <a:avLst/>
          </a:prstGeom>
          <a:noFill/>
          <a:ln w="9525">
            <a:noFill/>
            <a:miter lim="800000"/>
            <a:headEnd/>
            <a:tailEnd/>
          </a:ln>
        </p:spPr>
        <p:txBody>
          <a:bodyPr>
            <a:spAutoFit/>
          </a:bodyPr>
          <a:lstStyle/>
          <a:p>
            <a:r>
              <a:rPr lang="en-US" sz="1400" b="1">
                <a:solidFill>
                  <a:schemeClr val="bg1"/>
                </a:solidFill>
              </a:rPr>
              <a:t>são paulo,sp</a:t>
            </a:r>
            <a:endParaRPr lang="pt-BR" sz="1400" b="1">
              <a:solidFill>
                <a:schemeClr val="bg1"/>
              </a:solidFill>
            </a:endParaRPr>
          </a:p>
        </p:txBody>
      </p:sp>
      <p:sp>
        <p:nvSpPr>
          <p:cNvPr id="36871" name="TextBox 9"/>
          <p:cNvSpPr txBox="1">
            <a:spLocks noChangeArrowheads="1"/>
          </p:cNvSpPr>
          <p:nvPr/>
        </p:nvSpPr>
        <p:spPr bwMode="auto">
          <a:xfrm>
            <a:off x="5572125" y="192088"/>
            <a:ext cx="5286375" cy="307975"/>
          </a:xfrm>
          <a:prstGeom prst="rect">
            <a:avLst/>
          </a:prstGeom>
          <a:noFill/>
          <a:ln w="9525">
            <a:noFill/>
            <a:miter lim="800000"/>
            <a:headEnd/>
            <a:tailEnd/>
          </a:ln>
        </p:spPr>
        <p:txBody>
          <a:bodyPr>
            <a:spAutoFit/>
          </a:bodyPr>
          <a:lstStyle/>
          <a:p>
            <a:r>
              <a:rPr lang="en-US" sz="1400" b="1">
                <a:solidFill>
                  <a:schemeClr val="bg1"/>
                </a:solidFill>
              </a:rPr>
              <a:t>2010</a:t>
            </a:r>
          </a:p>
        </p:txBody>
      </p:sp>
      <p:pic>
        <p:nvPicPr>
          <p:cNvPr id="36872" name="Picture 2"/>
          <p:cNvPicPr>
            <a:picLocks noChangeAspect="1" noChangeArrowheads="1"/>
          </p:cNvPicPr>
          <p:nvPr/>
        </p:nvPicPr>
        <p:blipFill>
          <a:blip r:embed="rId3" cstate="print"/>
          <a:srcRect/>
          <a:stretch>
            <a:fillRect/>
          </a:stretch>
        </p:blipFill>
        <p:spPr bwMode="auto">
          <a:xfrm>
            <a:off x="-1450076" y="0"/>
            <a:ext cx="12123555" cy="6858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2770" name="Straight Connector 4"/>
          <p:cNvCxnSpPr>
            <a:cxnSpLocks noChangeShapeType="1"/>
          </p:cNvCxnSpPr>
          <p:nvPr/>
        </p:nvCxnSpPr>
        <p:spPr bwMode="auto">
          <a:xfrm rot="5400000">
            <a:off x="72231" y="213519"/>
            <a:ext cx="428625" cy="1588"/>
          </a:xfrm>
          <a:prstGeom prst="line">
            <a:avLst/>
          </a:prstGeom>
          <a:noFill/>
          <a:ln w="19050" algn="ctr">
            <a:solidFill>
              <a:schemeClr val="bg1"/>
            </a:solidFill>
            <a:round/>
            <a:headEnd/>
            <a:tailEnd/>
          </a:ln>
        </p:spPr>
      </p:cxnSp>
      <p:cxnSp>
        <p:nvCxnSpPr>
          <p:cNvPr id="32771" name="Straight Connector 5"/>
          <p:cNvCxnSpPr>
            <a:cxnSpLocks noChangeShapeType="1"/>
          </p:cNvCxnSpPr>
          <p:nvPr/>
        </p:nvCxnSpPr>
        <p:spPr bwMode="auto">
          <a:xfrm rot="5400000">
            <a:off x="3358356" y="213519"/>
            <a:ext cx="428625" cy="1588"/>
          </a:xfrm>
          <a:prstGeom prst="line">
            <a:avLst/>
          </a:prstGeom>
          <a:noFill/>
          <a:ln w="19050" algn="ctr">
            <a:solidFill>
              <a:schemeClr val="bg1"/>
            </a:solidFill>
            <a:round/>
            <a:headEnd/>
            <a:tailEnd/>
          </a:ln>
        </p:spPr>
      </p:cxnSp>
      <p:cxnSp>
        <p:nvCxnSpPr>
          <p:cNvPr id="32772" name="Straight Connector 6"/>
          <p:cNvCxnSpPr>
            <a:cxnSpLocks noChangeShapeType="1"/>
          </p:cNvCxnSpPr>
          <p:nvPr/>
        </p:nvCxnSpPr>
        <p:spPr bwMode="auto">
          <a:xfrm rot="5400000">
            <a:off x="5287169" y="213519"/>
            <a:ext cx="428625" cy="1587"/>
          </a:xfrm>
          <a:prstGeom prst="line">
            <a:avLst/>
          </a:prstGeom>
          <a:noFill/>
          <a:ln w="19050" algn="ctr">
            <a:solidFill>
              <a:schemeClr val="bg1"/>
            </a:solidFill>
            <a:round/>
            <a:headEnd/>
            <a:tailEnd/>
          </a:ln>
        </p:spPr>
      </p:cxnSp>
      <p:sp>
        <p:nvSpPr>
          <p:cNvPr id="32773" name="TextBox 7"/>
          <p:cNvSpPr txBox="1">
            <a:spLocks noChangeArrowheads="1"/>
          </p:cNvSpPr>
          <p:nvPr/>
        </p:nvSpPr>
        <p:spPr bwMode="auto">
          <a:xfrm>
            <a:off x="357188" y="192088"/>
            <a:ext cx="5286375" cy="307975"/>
          </a:xfrm>
          <a:prstGeom prst="rect">
            <a:avLst/>
          </a:prstGeom>
          <a:noFill/>
          <a:ln w="9525">
            <a:noFill/>
            <a:miter lim="800000"/>
            <a:headEnd/>
            <a:tailEnd/>
          </a:ln>
        </p:spPr>
        <p:txBody>
          <a:bodyPr>
            <a:spAutoFit/>
          </a:bodyPr>
          <a:lstStyle/>
          <a:p>
            <a:r>
              <a:rPr lang="en-US" sz="1400" b="1">
                <a:solidFill>
                  <a:schemeClr val="bg1"/>
                </a:solidFill>
              </a:rPr>
              <a:t>estádio de futebol sccp</a:t>
            </a:r>
            <a:endParaRPr lang="pt-BR" sz="1400" b="1">
              <a:solidFill>
                <a:schemeClr val="bg1"/>
              </a:solidFill>
            </a:endParaRPr>
          </a:p>
        </p:txBody>
      </p:sp>
      <p:sp>
        <p:nvSpPr>
          <p:cNvPr id="32774" name="TextBox 10"/>
          <p:cNvSpPr txBox="1">
            <a:spLocks noChangeArrowheads="1"/>
          </p:cNvSpPr>
          <p:nvPr/>
        </p:nvSpPr>
        <p:spPr bwMode="auto">
          <a:xfrm>
            <a:off x="3643313" y="192088"/>
            <a:ext cx="5286375" cy="307975"/>
          </a:xfrm>
          <a:prstGeom prst="rect">
            <a:avLst/>
          </a:prstGeom>
          <a:noFill/>
          <a:ln w="9525">
            <a:noFill/>
            <a:miter lim="800000"/>
            <a:headEnd/>
            <a:tailEnd/>
          </a:ln>
        </p:spPr>
        <p:txBody>
          <a:bodyPr>
            <a:spAutoFit/>
          </a:bodyPr>
          <a:lstStyle/>
          <a:p>
            <a:r>
              <a:rPr lang="en-US" sz="1400" b="1">
                <a:solidFill>
                  <a:schemeClr val="bg1"/>
                </a:solidFill>
              </a:rPr>
              <a:t>são paulo,sp</a:t>
            </a:r>
            <a:endParaRPr lang="pt-BR" sz="1400" b="1">
              <a:solidFill>
                <a:schemeClr val="bg1"/>
              </a:solidFill>
            </a:endParaRPr>
          </a:p>
        </p:txBody>
      </p:sp>
      <p:sp>
        <p:nvSpPr>
          <p:cNvPr id="32775" name="TextBox 9"/>
          <p:cNvSpPr txBox="1">
            <a:spLocks noChangeArrowheads="1"/>
          </p:cNvSpPr>
          <p:nvPr/>
        </p:nvSpPr>
        <p:spPr bwMode="auto">
          <a:xfrm>
            <a:off x="5572125" y="192088"/>
            <a:ext cx="5286375" cy="307975"/>
          </a:xfrm>
          <a:prstGeom prst="rect">
            <a:avLst/>
          </a:prstGeom>
          <a:noFill/>
          <a:ln w="9525">
            <a:noFill/>
            <a:miter lim="800000"/>
            <a:headEnd/>
            <a:tailEnd/>
          </a:ln>
        </p:spPr>
        <p:txBody>
          <a:bodyPr>
            <a:spAutoFit/>
          </a:bodyPr>
          <a:lstStyle/>
          <a:p>
            <a:r>
              <a:rPr lang="en-US" sz="1400" b="1">
                <a:solidFill>
                  <a:schemeClr val="bg1"/>
                </a:solidFill>
              </a:rPr>
              <a:t>2010</a:t>
            </a:r>
          </a:p>
        </p:txBody>
      </p:sp>
      <p:pic>
        <p:nvPicPr>
          <p:cNvPr id="32776" name="Content Placeholder 3" descr="171-cam03-300-noite_00.jpg"/>
          <p:cNvPicPr>
            <a:picLocks noGrp="1" noChangeAspect="1"/>
          </p:cNvPicPr>
          <p:nvPr>
            <p:ph idx="1"/>
          </p:nvPr>
        </p:nvPicPr>
        <p:blipFill>
          <a:blip r:embed="rId3" cstate="print"/>
          <a:srcRect/>
          <a:stretch>
            <a:fillRect/>
          </a:stretch>
        </p:blipFill>
        <p:spPr bwMode="auto">
          <a:xfrm>
            <a:off x="0" y="790575"/>
            <a:ext cx="9144000" cy="5138738"/>
          </a:xfrm>
          <a:noFill/>
          <a:ln>
            <a:miter lim="800000"/>
            <a:headEnd/>
            <a:tailEnd/>
          </a:ln>
        </p:spPr>
      </p:pic>
    </p:spTree>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BR"/>
          </a:p>
        </p:txBody>
      </p:sp>
      <p:pic>
        <p:nvPicPr>
          <p:cNvPr id="1026" name="Picture 2" descr="E:\SCCP\CORINTHIANS - fundo preto\01-Servicos.jpg"/>
          <p:cNvPicPr>
            <a:picLocks noGrp="1" noChangeAspect="1" noChangeArrowheads="1"/>
          </p:cNvPicPr>
          <p:nvPr>
            <p:ph idx="1"/>
          </p:nvPr>
        </p:nvPicPr>
        <p:blipFill rotWithShape="1">
          <a:blip r:embed="rId3" cstate="print">
            <a:extLst>
              <a:ext uri="{28A0092B-C50C-407E-A947-70E740481C1C}">
                <a14:useLocalDpi xmlns:a14="http://schemas.microsoft.com/office/drawing/2010/main" val="0"/>
              </a:ext>
            </a:extLst>
          </a:blip>
          <a:srcRect l="2706" t="3559" r="1820" b="1644"/>
          <a:stretch/>
        </p:blipFill>
        <p:spPr bwMode="auto">
          <a:xfrm>
            <a:off x="764275" y="1201004"/>
            <a:ext cx="7629098" cy="534992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BR"/>
          </a:p>
        </p:txBody>
      </p:sp>
      <p:pic>
        <p:nvPicPr>
          <p:cNvPr id="2050" name="Picture 2" descr="E:\SCCP\CORINTHIANS - fundo preto\02-Estacionamento 2.jpg"/>
          <p:cNvPicPr>
            <a:picLocks noGrp="1" noChangeAspect="1" noChangeArrowheads="1"/>
          </p:cNvPicPr>
          <p:nvPr>
            <p:ph idx="1"/>
          </p:nvPr>
        </p:nvPicPr>
        <p:blipFill rotWithShape="1">
          <a:blip r:embed="rId3" cstate="print">
            <a:extLst>
              <a:ext uri="{28A0092B-C50C-407E-A947-70E740481C1C}">
                <a14:useLocalDpi xmlns:a14="http://schemas.microsoft.com/office/drawing/2010/main" val="0"/>
              </a:ext>
            </a:extLst>
          </a:blip>
          <a:srcRect l="2365" t="2108" r="1478" b="1160"/>
          <a:stretch/>
        </p:blipFill>
        <p:spPr bwMode="auto">
          <a:xfrm>
            <a:off x="736979" y="1119116"/>
            <a:ext cx="7683690" cy="545910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BR"/>
          </a:p>
        </p:txBody>
      </p:sp>
      <p:pic>
        <p:nvPicPr>
          <p:cNvPr id="3074" name="Picture 2" descr="E:\SCCP\CORINTHIANS - fundo preto\03-Estacionamento 1.jpg"/>
          <p:cNvPicPr>
            <a:picLocks noGrp="1" noChangeAspect="1" noChangeArrowheads="1"/>
          </p:cNvPicPr>
          <p:nvPr>
            <p:ph idx="1"/>
          </p:nvPr>
        </p:nvPicPr>
        <p:blipFill rotWithShape="1">
          <a:blip r:embed="rId3" cstate="print">
            <a:extLst>
              <a:ext uri="{28A0092B-C50C-407E-A947-70E740481C1C}">
                <a14:useLocalDpi xmlns:a14="http://schemas.microsoft.com/office/drawing/2010/main" val="0"/>
              </a:ext>
            </a:extLst>
          </a:blip>
          <a:srcRect l="1169" t="1866" r="1992" b="1885"/>
          <a:stretch/>
        </p:blipFill>
        <p:spPr bwMode="auto">
          <a:xfrm>
            <a:off x="641445" y="1105469"/>
            <a:ext cx="7738280" cy="54318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0962749"/>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BR"/>
          </a:p>
        </p:txBody>
      </p:sp>
      <p:pic>
        <p:nvPicPr>
          <p:cNvPr id="4098" name="Picture 2" descr="E:\SCCP\CORINTHIANS - fundo preto\04-Acesso.jpg"/>
          <p:cNvPicPr>
            <a:picLocks noGrp="1" noChangeAspect="1" noChangeArrowheads="1"/>
          </p:cNvPicPr>
          <p:nvPr>
            <p:ph idx="1"/>
          </p:nvPr>
        </p:nvPicPr>
        <p:blipFill rotWithShape="1">
          <a:blip r:embed="rId3" cstate="print">
            <a:extLst>
              <a:ext uri="{28A0092B-C50C-407E-A947-70E740481C1C}">
                <a14:useLocalDpi xmlns:a14="http://schemas.microsoft.com/office/drawing/2010/main" val="0"/>
              </a:ext>
            </a:extLst>
          </a:blip>
          <a:srcRect l="1681" t="1625" r="1137" b="1644"/>
          <a:stretch/>
        </p:blipFill>
        <p:spPr bwMode="auto">
          <a:xfrm>
            <a:off x="682389" y="1091822"/>
            <a:ext cx="7765576" cy="54591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7229841"/>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BR"/>
          </a:p>
        </p:txBody>
      </p:sp>
      <p:pic>
        <p:nvPicPr>
          <p:cNvPr id="5122" name="Picture 2" descr="E:\SCCP\CORINTHIANS - fundo preto\05-Camarotes 1.jpg"/>
          <p:cNvPicPr>
            <a:picLocks noGrp="1" noChangeAspect="1" noChangeArrowheads="1"/>
          </p:cNvPicPr>
          <p:nvPr>
            <p:ph idx="1"/>
          </p:nvPr>
        </p:nvPicPr>
        <p:blipFill rotWithShape="1">
          <a:blip r:embed="rId3" cstate="print">
            <a:extLst>
              <a:ext uri="{28A0092B-C50C-407E-A947-70E740481C1C}">
                <a14:useLocalDpi xmlns:a14="http://schemas.microsoft.com/office/drawing/2010/main" val="0"/>
              </a:ext>
            </a:extLst>
          </a:blip>
          <a:srcRect l="1511" t="1625" r="1307" b="1885"/>
          <a:stretch/>
        </p:blipFill>
        <p:spPr bwMode="auto">
          <a:xfrm>
            <a:off x="668741" y="1091821"/>
            <a:ext cx="7765576" cy="54454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5577160"/>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BR"/>
          </a:p>
        </p:txBody>
      </p:sp>
      <p:pic>
        <p:nvPicPr>
          <p:cNvPr id="6146" name="Picture 2" descr="E:\SCCP\CORINTHIANS - fundo preto\06-Camarotes 2.jpg"/>
          <p:cNvPicPr>
            <a:picLocks noGrp="1" noChangeAspect="1" noChangeArrowheads="1"/>
          </p:cNvPicPr>
          <p:nvPr>
            <p:ph idx="1"/>
          </p:nvPr>
        </p:nvPicPr>
        <p:blipFill rotWithShape="1">
          <a:blip r:embed="rId3" cstate="print">
            <a:extLst>
              <a:ext uri="{28A0092B-C50C-407E-A947-70E740481C1C}">
                <a14:useLocalDpi xmlns:a14="http://schemas.microsoft.com/office/drawing/2010/main" val="0"/>
              </a:ext>
            </a:extLst>
          </a:blip>
          <a:srcRect l="998" t="1866" r="1820" b="2368"/>
          <a:stretch/>
        </p:blipFill>
        <p:spPr bwMode="auto">
          <a:xfrm>
            <a:off x="627797" y="1105469"/>
            <a:ext cx="7765576" cy="54045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3820147"/>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BR" dirty="0"/>
          </a:p>
        </p:txBody>
      </p:sp>
      <p:pic>
        <p:nvPicPr>
          <p:cNvPr id="7170" name="Picture 2" descr="E:\SCCP\CORINTHIANS - fundo preto\07-Business.jpg"/>
          <p:cNvPicPr>
            <a:picLocks noGrp="1" noChangeAspect="1" noChangeArrowheads="1"/>
          </p:cNvPicPr>
          <p:nvPr>
            <p:ph idx="1"/>
          </p:nvPr>
        </p:nvPicPr>
        <p:blipFill rotWithShape="1">
          <a:blip r:embed="rId3" cstate="print">
            <a:extLst>
              <a:ext uri="{28A0092B-C50C-407E-A947-70E740481C1C}">
                <a14:useLocalDpi xmlns:a14="http://schemas.microsoft.com/office/drawing/2010/main" val="0"/>
              </a:ext>
            </a:extLst>
          </a:blip>
          <a:srcRect l="1169" t="1625" r="1138" b="1402"/>
          <a:stretch/>
        </p:blipFill>
        <p:spPr bwMode="auto">
          <a:xfrm>
            <a:off x="641445" y="1091822"/>
            <a:ext cx="7806519" cy="54727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6377210"/>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BR"/>
          </a:p>
        </p:txBody>
      </p:sp>
      <p:pic>
        <p:nvPicPr>
          <p:cNvPr id="8194" name="Picture 2" descr="E:\SCCP\CORINTHIANS - fundo preto\08-Club.jpg"/>
          <p:cNvPicPr>
            <a:picLocks noGrp="1" noChangeAspect="1" noChangeArrowheads="1"/>
          </p:cNvPicPr>
          <p:nvPr>
            <p:ph idx="1"/>
          </p:nvPr>
        </p:nvPicPr>
        <p:blipFill rotWithShape="1">
          <a:blip r:embed="rId3" cstate="print">
            <a:extLst>
              <a:ext uri="{28A0092B-C50C-407E-A947-70E740481C1C}">
                <a14:useLocalDpi xmlns:a14="http://schemas.microsoft.com/office/drawing/2010/main" val="0"/>
              </a:ext>
            </a:extLst>
          </a:blip>
          <a:srcRect l="827" t="1382" r="1649" b="1644"/>
          <a:stretch/>
        </p:blipFill>
        <p:spPr bwMode="auto">
          <a:xfrm>
            <a:off x="614149" y="1078174"/>
            <a:ext cx="7792872" cy="54727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5991822"/>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BR"/>
          </a:p>
        </p:txBody>
      </p:sp>
      <p:pic>
        <p:nvPicPr>
          <p:cNvPr id="9218" name="Picture 2" descr="E:\SCCP\CORINTHIANS - fundo preto\09-Assentos Club.jpg"/>
          <p:cNvPicPr>
            <a:picLocks noGrp="1" noChangeAspect="1" noChangeArrowheads="1"/>
          </p:cNvPicPr>
          <p:nvPr>
            <p:ph idx="1"/>
          </p:nvPr>
        </p:nvPicPr>
        <p:blipFill rotWithShape="1">
          <a:blip r:embed="rId3" cstate="print">
            <a:extLst>
              <a:ext uri="{28A0092B-C50C-407E-A947-70E740481C1C}">
                <a14:useLocalDpi xmlns:a14="http://schemas.microsoft.com/office/drawing/2010/main" val="0"/>
              </a:ext>
            </a:extLst>
          </a:blip>
          <a:srcRect l="998" t="1383" r="1649" b="1886"/>
          <a:stretch/>
        </p:blipFill>
        <p:spPr bwMode="auto">
          <a:xfrm>
            <a:off x="627797" y="1078173"/>
            <a:ext cx="7779224" cy="54591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6349290"/>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BR"/>
          </a:p>
        </p:txBody>
      </p:sp>
      <p:pic>
        <p:nvPicPr>
          <p:cNvPr id="10242" name="Picture 2" descr="E:\SCCP\CORINTHIANS - fundo preto\10-Cobertura.jpg"/>
          <p:cNvPicPr>
            <a:picLocks noGrp="1" noChangeAspect="1" noChangeArrowheads="1"/>
          </p:cNvPicPr>
          <p:nvPr>
            <p:ph idx="1"/>
          </p:nvPr>
        </p:nvPicPr>
        <p:blipFill rotWithShape="1">
          <a:blip r:embed="rId3" cstate="print">
            <a:extLst>
              <a:ext uri="{28A0092B-C50C-407E-A947-70E740481C1C}">
                <a14:useLocalDpi xmlns:a14="http://schemas.microsoft.com/office/drawing/2010/main" val="0"/>
              </a:ext>
            </a:extLst>
          </a:blip>
          <a:srcRect l="998" t="658" r="1307" b="1402"/>
          <a:stretch/>
        </p:blipFill>
        <p:spPr bwMode="auto">
          <a:xfrm>
            <a:off x="627797" y="1037230"/>
            <a:ext cx="7806519" cy="55273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5572395"/>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BR"/>
          </a:p>
        </p:txBody>
      </p:sp>
      <p:pic>
        <p:nvPicPr>
          <p:cNvPr id="11266" name="Picture 2" descr="E:\SCCP\CORINTHIANS - fundo preto\11-Cortes.jpg"/>
          <p:cNvPicPr>
            <a:picLocks noGrp="1" noChangeAspect="1" noChangeArrowheads="1"/>
          </p:cNvPicPr>
          <p:nvPr>
            <p:ph idx="1"/>
          </p:nvPr>
        </p:nvPicPr>
        <p:blipFill rotWithShape="1">
          <a:blip r:embed="rId3" cstate="print">
            <a:extLst>
              <a:ext uri="{28A0092B-C50C-407E-A947-70E740481C1C}">
                <a14:useLocalDpi xmlns:a14="http://schemas.microsoft.com/office/drawing/2010/main" val="0"/>
              </a:ext>
            </a:extLst>
          </a:blip>
          <a:srcRect l="1852" t="1141" r="1308" b="2611"/>
          <a:stretch/>
        </p:blipFill>
        <p:spPr bwMode="auto">
          <a:xfrm>
            <a:off x="497794" y="611616"/>
            <a:ext cx="8898742" cy="62463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4735064"/>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BR"/>
          </a:p>
        </p:txBody>
      </p:sp>
      <p:pic>
        <p:nvPicPr>
          <p:cNvPr id="12290" name="Picture 2" descr="E:\SCCP\CORINTHIANS - fundo preto\11-Cortes.jpg"/>
          <p:cNvPicPr>
            <a:picLocks noGrp="1" noChangeAspect="1" noChangeArrowheads="1"/>
          </p:cNvPicPr>
          <p:nvPr>
            <p:ph idx="1"/>
          </p:nvPr>
        </p:nvPicPr>
        <p:blipFill rotWithShape="1">
          <a:blip r:embed="rId3" cstate="print">
            <a:extLst>
              <a:ext uri="{28A0092B-C50C-407E-A947-70E740481C1C}">
                <a14:useLocalDpi xmlns:a14="http://schemas.microsoft.com/office/drawing/2010/main" val="0"/>
              </a:ext>
            </a:extLst>
          </a:blip>
          <a:srcRect l="49163" t="52534" r="18921" b="5451"/>
          <a:stretch/>
        </p:blipFill>
        <p:spPr bwMode="auto">
          <a:xfrm>
            <a:off x="1475656" y="908720"/>
            <a:ext cx="6502489" cy="60455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6606422"/>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BR"/>
          </a:p>
        </p:txBody>
      </p:sp>
      <p:pic>
        <p:nvPicPr>
          <p:cNvPr id="1026" name="Picture 2" descr="C:\Users\Anibal Coutinho\Desktop\171-cam13_02.jpg"/>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0" y="1556792"/>
            <a:ext cx="9144000" cy="4468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0238063"/>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BR"/>
          </a:p>
        </p:txBody>
      </p:sp>
      <p:pic>
        <p:nvPicPr>
          <p:cNvPr id="33795" name="Picture 3"/>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104710" y="1556792"/>
            <a:ext cx="9283431" cy="4536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60766299"/>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02" y="1008112"/>
            <a:ext cx="9168341" cy="5157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6919272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3606</TotalTime>
  <Words>614</Words>
  <Application>Microsoft Office PowerPoint</Application>
  <PresentationFormat>Apresentação na tela (4:3)</PresentationFormat>
  <Paragraphs>196</Paragraphs>
  <Slides>79</Slides>
  <Notes>78</Notes>
  <HiddenSlides>1</HiddenSlides>
  <MMClips>2</MMClips>
  <ScaleCrop>false</ScaleCrop>
  <HeadingPairs>
    <vt:vector size="4" baseType="variant">
      <vt:variant>
        <vt:lpstr>Tema</vt:lpstr>
      </vt:variant>
      <vt:variant>
        <vt:i4>3</vt:i4>
      </vt:variant>
      <vt:variant>
        <vt:lpstr>Títulos de slides</vt:lpstr>
      </vt:variant>
      <vt:variant>
        <vt:i4>79</vt:i4>
      </vt:variant>
    </vt:vector>
  </HeadingPairs>
  <TitlesOfParts>
    <vt:vector size="82" baseType="lpstr">
      <vt:lpstr>Office Theme</vt:lpstr>
      <vt:lpstr>2_Office Theme</vt:lpstr>
      <vt:lpstr>1_Office Theme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Anibal Coutinho</dc:creator>
  <cp:lastModifiedBy>Carlos Pereira de Magalhães Neto</cp:lastModifiedBy>
  <cp:revision>58</cp:revision>
  <dcterms:created xsi:type="dcterms:W3CDTF">2010-11-07T14:21:17Z</dcterms:created>
  <dcterms:modified xsi:type="dcterms:W3CDTF">2011-06-20T23:41:20Z</dcterms:modified>
</cp:coreProperties>
</file>