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64" r:id="rId3"/>
    <p:sldId id="365" r:id="rId4"/>
    <p:sldId id="366" r:id="rId5"/>
    <p:sldId id="367" r:id="rId6"/>
    <p:sldId id="368" r:id="rId7"/>
    <p:sldId id="342" r:id="rId8"/>
    <p:sldId id="320" r:id="rId9"/>
    <p:sldId id="328" r:id="rId10"/>
    <p:sldId id="329" r:id="rId11"/>
    <p:sldId id="330" r:id="rId12"/>
    <p:sldId id="331" r:id="rId13"/>
    <p:sldId id="333" r:id="rId14"/>
    <p:sldId id="334" r:id="rId15"/>
    <p:sldId id="336" r:id="rId16"/>
    <p:sldId id="335" r:id="rId17"/>
    <p:sldId id="337" r:id="rId18"/>
    <p:sldId id="338" r:id="rId19"/>
    <p:sldId id="339" r:id="rId20"/>
    <p:sldId id="341" r:id="rId21"/>
    <p:sldId id="340" r:id="rId22"/>
    <p:sldId id="344" r:id="rId23"/>
    <p:sldId id="369" r:id="rId24"/>
    <p:sldId id="343" r:id="rId25"/>
    <p:sldId id="351" r:id="rId26"/>
    <p:sldId id="352" r:id="rId27"/>
    <p:sldId id="356" r:id="rId28"/>
    <p:sldId id="355" r:id="rId29"/>
    <p:sldId id="354" r:id="rId30"/>
    <p:sldId id="353" r:id="rId31"/>
    <p:sldId id="370" r:id="rId32"/>
    <p:sldId id="360" r:id="rId33"/>
    <p:sldId id="357" r:id="rId34"/>
    <p:sldId id="362" r:id="rId35"/>
    <p:sldId id="372" r:id="rId36"/>
    <p:sldId id="358" r:id="rId37"/>
    <p:sldId id="363" r:id="rId38"/>
    <p:sldId id="349" r:id="rId39"/>
    <p:sldId id="37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-87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og&#233;rio\CPDAC\APRESENTA&#199;&#213;ES%20DIRETOR%20DE%20ENGENHARIA\Grafico%20demanda%20historica%20pax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Plan1!$B$1</c:f>
              <c:strCache>
                <c:ptCount val="1"/>
                <c:pt idx="0">
                  <c:v>Domestico</c:v>
                </c:pt>
              </c:strCache>
            </c:strRef>
          </c:tx>
          <c:cat>
            <c:numRef>
              <c:f>Plan1!$A$2:$A$15</c:f>
              <c:numCache>
                <c:formatCode>0</c:formatCode>
                <c:ptCount val="14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</c:v>
                </c:pt>
                <c:pt idx="4" formatCode="General">
                  <c:v>1</c:v>
                </c:pt>
                <c:pt idx="5" formatCode="General">
                  <c:v>2</c:v>
                </c:pt>
                <c:pt idx="6" formatCode="General">
                  <c:v>3</c:v>
                </c:pt>
                <c:pt idx="7" formatCode="General">
                  <c:v>4</c:v>
                </c:pt>
                <c:pt idx="8" formatCode="General">
                  <c:v>5</c:v>
                </c:pt>
                <c:pt idx="9" formatCode="General">
                  <c:v>6</c:v>
                </c:pt>
                <c:pt idx="10" formatCode="General">
                  <c:v>7</c:v>
                </c:pt>
                <c:pt idx="11" formatCode="General">
                  <c:v>8</c:v>
                </c:pt>
                <c:pt idx="12" formatCode="General">
                  <c:v>9</c:v>
                </c:pt>
                <c:pt idx="13" formatCode="General">
                  <c:v>10</c:v>
                </c:pt>
              </c:numCache>
            </c:numRef>
          </c:cat>
          <c:val>
            <c:numRef>
              <c:f>Plan1!$B$2:$B$15</c:f>
              <c:numCache>
                <c:formatCode>General</c:formatCode>
                <c:ptCount val="14"/>
                <c:pt idx="0">
                  <c:v>44</c:v>
                </c:pt>
                <c:pt idx="1">
                  <c:v>53</c:v>
                </c:pt>
                <c:pt idx="2">
                  <c:v>54</c:v>
                </c:pt>
                <c:pt idx="3">
                  <c:v>58</c:v>
                </c:pt>
                <c:pt idx="4">
                  <c:v>65</c:v>
                </c:pt>
                <c:pt idx="5">
                  <c:v>66</c:v>
                </c:pt>
                <c:pt idx="6">
                  <c:v>61</c:v>
                </c:pt>
                <c:pt idx="7">
                  <c:v>71</c:v>
                </c:pt>
                <c:pt idx="8">
                  <c:v>83</c:v>
                </c:pt>
                <c:pt idx="9">
                  <c:v>90</c:v>
                </c:pt>
                <c:pt idx="10">
                  <c:v>98</c:v>
                </c:pt>
                <c:pt idx="11">
                  <c:v>100</c:v>
                </c:pt>
                <c:pt idx="12">
                  <c:v>115</c:v>
                </c:pt>
                <c:pt idx="13">
                  <c:v>139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Internacional</c:v>
                </c:pt>
              </c:strCache>
            </c:strRef>
          </c:tx>
          <c:cat>
            <c:numRef>
              <c:f>Plan1!$A$2:$A$15</c:f>
              <c:numCache>
                <c:formatCode>0</c:formatCode>
                <c:ptCount val="14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</c:v>
                </c:pt>
                <c:pt idx="4" formatCode="General">
                  <c:v>1</c:v>
                </c:pt>
                <c:pt idx="5" formatCode="General">
                  <c:v>2</c:v>
                </c:pt>
                <c:pt idx="6" formatCode="General">
                  <c:v>3</c:v>
                </c:pt>
                <c:pt idx="7" formatCode="General">
                  <c:v>4</c:v>
                </c:pt>
                <c:pt idx="8" formatCode="General">
                  <c:v>5</c:v>
                </c:pt>
                <c:pt idx="9" formatCode="General">
                  <c:v>6</c:v>
                </c:pt>
                <c:pt idx="10" formatCode="General">
                  <c:v>7</c:v>
                </c:pt>
                <c:pt idx="11" formatCode="General">
                  <c:v>8</c:v>
                </c:pt>
                <c:pt idx="12" formatCode="General">
                  <c:v>9</c:v>
                </c:pt>
                <c:pt idx="13" formatCode="General">
                  <c:v>10</c:v>
                </c:pt>
              </c:numCache>
            </c:numRef>
          </c:cat>
          <c:val>
            <c:numRef>
              <c:f>Plan1!$C$2:$C$15</c:f>
              <c:numCache>
                <c:formatCode>General</c:formatCode>
                <c:ptCount val="14"/>
                <c:pt idx="0">
                  <c:v>11</c:v>
                </c:pt>
                <c:pt idx="1">
                  <c:v>10</c:v>
                </c:pt>
                <c:pt idx="2">
                  <c:v>9</c:v>
                </c:pt>
                <c:pt idx="3">
                  <c:v>10</c:v>
                </c:pt>
                <c:pt idx="4">
                  <c:v>9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13</c:v>
                </c:pt>
                <c:pt idx="9">
                  <c:v>12</c:v>
                </c:pt>
                <c:pt idx="10">
                  <c:v>13</c:v>
                </c:pt>
                <c:pt idx="11">
                  <c:v>13</c:v>
                </c:pt>
                <c:pt idx="12">
                  <c:v>13</c:v>
                </c:pt>
                <c:pt idx="13">
                  <c:v>16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94091136"/>
        <c:axId val="63566592"/>
        <c:axId val="0"/>
      </c:bar3DChart>
      <c:catAx>
        <c:axId val="94091136"/>
        <c:scaling>
          <c:orientation val="minMax"/>
        </c:scaling>
        <c:axPos val="b"/>
        <c:numFmt formatCode="0" sourceLinked="1"/>
        <c:majorTickMark val="none"/>
        <c:tickLblPos val="nextTo"/>
        <c:crossAx val="63566592"/>
        <c:crosses val="autoZero"/>
        <c:auto val="1"/>
        <c:lblAlgn val="ctr"/>
        <c:lblOffset val="100"/>
      </c:catAx>
      <c:valAx>
        <c:axId val="63566592"/>
        <c:scaling>
          <c:orientation val="minMax"/>
        </c:scaling>
        <c:delete val="1"/>
        <c:axPos val="l"/>
        <c:numFmt formatCode="General" sourceLinked="1"/>
        <c:tickLblPos val="none"/>
        <c:crossAx val="94091136"/>
        <c:crosses val="autoZero"/>
        <c:crossBetween val="between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0"/>
      <c:rAngAx val="1"/>
    </c:view3D>
    <c:floor>
      <c:spPr>
        <a:noFill/>
        <a:ln w="9525">
          <a:noFill/>
        </a:ln>
      </c:spPr>
    </c:floor>
    <c:sideWall>
      <c:spPr>
        <a:ln>
          <a:solidFill>
            <a:sysClr val="window" lastClr="FFFFFF"/>
          </a:solidFill>
        </a:ln>
      </c:spPr>
    </c:sideWall>
    <c:backWall>
      <c:spPr>
        <a:ln>
          <a:solidFill>
            <a:sysClr val="window" lastClr="FFFFFF"/>
          </a:solidFill>
        </a:ln>
      </c:spPr>
    </c:backWall>
    <c:plotArea>
      <c:layout/>
      <c:bar3DChart>
        <c:barDir val="col"/>
        <c:grouping val="stacked"/>
        <c:ser>
          <c:idx val="0"/>
          <c:order val="0"/>
          <c:tx>
            <c:v>x</c:v>
          </c:tx>
          <c:dPt>
            <c:idx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rgbClr val="C00000"/>
              </a:solidFill>
              <a:ln>
                <a:solidFill>
                  <a:sysClr val="window" lastClr="FFFFFF"/>
                </a:solidFill>
              </a:ln>
            </c:spPr>
          </c:dPt>
          <c:dLbls>
            <c:dLbl>
              <c:idx val="0"/>
              <c:layout>
                <c:manualLayout>
                  <c:x val="0"/>
                  <c:y val="-0.3375527426160338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dirty="0" smtClean="0"/>
                      <a:t>11,6%</a:t>
                    </a:r>
                    <a:endParaRPr lang="en-US" dirty="0"/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0"/>
                  <c:y val="-0.14158360742881818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dirty="0" smtClean="0"/>
                      <a:t>- 3,2%</a:t>
                    </a:r>
                    <a:endParaRPr lang="en-US" dirty="0"/>
                  </a:p>
                </c:rich>
              </c:tx>
              <c:spPr/>
              <c:showVal val="1"/>
            </c:dLbl>
            <c:showVal val="1"/>
          </c:dLbls>
          <c:cat>
            <c:strRef>
              <c:f>Plan1!$E$5:$F$5</c:f>
              <c:strCache>
                <c:ptCount val="2"/>
                <c:pt idx="0">
                  <c:v>Brasil </c:v>
                </c:pt>
                <c:pt idx="1">
                  <c:v>Mundo</c:v>
                </c:pt>
              </c:strCache>
            </c:strRef>
          </c:cat>
          <c:val>
            <c:numRef>
              <c:f>Plan1!$E$4:$F$4</c:f>
              <c:numCache>
                <c:formatCode>0.0%</c:formatCode>
                <c:ptCount val="2"/>
                <c:pt idx="0">
                  <c:v>0.10299999999999998</c:v>
                </c:pt>
                <c:pt idx="1">
                  <c:v>-4.3000000000000003E-2</c:v>
                </c:pt>
              </c:numCache>
            </c:numRef>
          </c:val>
        </c:ser>
        <c:shape val="cylinder"/>
        <c:axId val="67066112"/>
        <c:axId val="67067904"/>
        <c:axId val="0"/>
      </c:bar3DChart>
      <c:catAx>
        <c:axId val="67066112"/>
        <c:scaling>
          <c:orientation val="minMax"/>
        </c:scaling>
        <c:delete val="1"/>
        <c:axPos val="b"/>
        <c:tickLblPos val="none"/>
        <c:crossAx val="67067904"/>
        <c:crosses val="autoZero"/>
        <c:auto val="1"/>
        <c:lblAlgn val="ctr"/>
        <c:lblOffset val="100"/>
      </c:catAx>
      <c:valAx>
        <c:axId val="67067904"/>
        <c:scaling>
          <c:orientation val="minMax"/>
        </c:scaling>
        <c:delete val="1"/>
        <c:axPos val="l"/>
        <c:numFmt formatCode="0.0%" sourceLinked="1"/>
        <c:tickLblPos val="none"/>
        <c:crossAx val="67066112"/>
        <c:crosses val="autoZero"/>
        <c:crossBetween val="between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0"/>
      <c:rAngAx val="1"/>
    </c:view3D>
    <c:floor>
      <c:spPr>
        <a:solidFill>
          <a:schemeClr val="accent5">
            <a:lumMod val="20000"/>
            <a:lumOff val="80000"/>
          </a:schemeClr>
        </a:solidFill>
      </c:spPr>
    </c:floor>
    <c:plotArea>
      <c:layout>
        <c:manualLayout>
          <c:layoutTarget val="inner"/>
          <c:xMode val="edge"/>
          <c:yMode val="edge"/>
          <c:x val="3.0555555555555582E-2"/>
          <c:y val="0.31944444444446285"/>
          <c:w val="0.93888888888889765"/>
          <c:h val="0.52724555263925565"/>
        </c:manualLayout>
      </c:layout>
      <c:bar3DChart>
        <c:barDir val="col"/>
        <c:grouping val="stacked"/>
        <c:ser>
          <c:idx val="0"/>
          <c:order val="0"/>
          <c:tx>
            <c:v>x</c:v>
          </c:tx>
          <c:spPr>
            <a:solidFill>
              <a:schemeClr val="tx2">
                <a:lumMod val="25000"/>
                <a:lumOff val="75000"/>
              </a:schemeClr>
            </a:solidFill>
          </c:spPr>
          <c:dLbls>
            <c:dLbl>
              <c:idx val="0"/>
              <c:layout>
                <c:manualLayout>
                  <c:x val="-2.7777777777781075E-3"/>
                  <c:y val="-0.28703703703703709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0.20833333333334128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Val val="1"/>
          </c:dLbls>
          <c:cat>
            <c:strRef>
              <c:f>Plan1!$E$5:$F$5</c:f>
              <c:strCache>
                <c:ptCount val="2"/>
                <c:pt idx="0">
                  <c:v>Brasil </c:v>
                </c:pt>
                <c:pt idx="1">
                  <c:v>Mundo</c:v>
                </c:pt>
              </c:strCache>
            </c:strRef>
          </c:cat>
          <c:val>
            <c:numRef>
              <c:f>Plan1!$E$4:$F$4</c:f>
              <c:numCache>
                <c:formatCode>0%</c:formatCode>
                <c:ptCount val="2"/>
                <c:pt idx="0">
                  <c:v>0.59000000000000008</c:v>
                </c:pt>
                <c:pt idx="1">
                  <c:v>0.35000000000000031</c:v>
                </c:pt>
              </c:numCache>
            </c:numRef>
          </c:val>
        </c:ser>
        <c:shape val="cylinder"/>
        <c:axId val="67080960"/>
        <c:axId val="67082496"/>
        <c:axId val="0"/>
      </c:bar3DChart>
      <c:catAx>
        <c:axId val="67080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pt-BR"/>
          </a:p>
        </c:txPr>
        <c:crossAx val="67082496"/>
        <c:crosses val="autoZero"/>
        <c:auto val="1"/>
        <c:lblAlgn val="ctr"/>
        <c:lblOffset val="100"/>
      </c:catAx>
      <c:valAx>
        <c:axId val="67082496"/>
        <c:scaling>
          <c:orientation val="minMax"/>
        </c:scaling>
        <c:delete val="1"/>
        <c:axPos val="l"/>
        <c:numFmt formatCode="0%" sourceLinked="1"/>
        <c:tickLblPos val="none"/>
        <c:crossAx val="67080960"/>
        <c:crosses val="autoZero"/>
        <c:crossBetween val="between"/>
      </c:valAx>
    </c:plotArea>
    <c:plotVisOnly val="1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35AC7-B7E7-444C-AE63-47064BC6D94F}" type="datetimeFigureOut">
              <a:rPr lang="pt-BR" smtClean="0"/>
              <a:pPr/>
              <a:t>20/6/2011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0A560-EE7C-4683-8180-B2A39A77F8B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ModeloEngenharia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58894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deloEngenharia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446" y="0"/>
            <a:ext cx="915889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ModeloEngenharia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8893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2D598-00E7-F84C-B33E-32544880DA2F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02DFC-DDFD-234B-9375-B93A8629BC2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2.xml"/><Relationship Id="rId10" Type="http://schemas.openxmlformats.org/officeDocument/2006/relationships/slide" Target="slide14.xml"/><Relationship Id="rId4" Type="http://schemas.openxmlformats.org/officeDocument/2006/relationships/slide" Target="slide9.xml"/><Relationship Id="rId9" Type="http://schemas.openxmlformats.org/officeDocument/2006/relationships/slide" Target="slide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slide" Target="slide30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28596" y="840677"/>
            <a:ext cx="8029604" cy="1344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500" b="1" dirty="0" smtClean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INFRAERO</a:t>
            </a:r>
            <a:endParaRPr kumimoji="0" lang="pt-BR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6" name="Subtítulo 3"/>
          <p:cNvSpPr txBox="1">
            <a:spLocks/>
          </p:cNvSpPr>
          <p:nvPr/>
        </p:nvSpPr>
        <p:spPr>
          <a:xfrm>
            <a:off x="734294" y="5609310"/>
            <a:ext cx="7031689" cy="11002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dirty="0" err="1" smtClean="0">
                <a:solidFill>
                  <a:schemeClr val="bg1"/>
                </a:solidFill>
              </a:rPr>
              <a:t>Arq</a:t>
            </a:r>
            <a:r>
              <a:rPr lang="pt-BR" sz="2000" b="1" dirty="0" smtClean="0">
                <a:solidFill>
                  <a:schemeClr val="bg1"/>
                </a:solidFill>
              </a:rPr>
              <a:t>. </a:t>
            </a:r>
            <a:r>
              <a:rPr lang="pt-BR" sz="2400" b="1" dirty="0" smtClean="0">
                <a:solidFill>
                  <a:schemeClr val="bg1"/>
                </a:solidFill>
              </a:rPr>
              <a:t>Jonas Lopes</a:t>
            </a:r>
          </a:p>
          <a:p>
            <a:pPr algn="r">
              <a:defRPr/>
            </a:pPr>
            <a:r>
              <a:rPr lang="pt-BR" sz="2400" b="1" dirty="0" smtClean="0">
                <a:solidFill>
                  <a:schemeClr val="bg1"/>
                </a:solidFill>
              </a:rPr>
              <a:t>S</a:t>
            </a:r>
            <a:r>
              <a:rPr lang="pt-BR" sz="2000" b="1" dirty="0" smtClean="0">
                <a:solidFill>
                  <a:schemeClr val="bg1"/>
                </a:solidFill>
              </a:rPr>
              <a:t>uperintendente de </a:t>
            </a:r>
            <a:r>
              <a:rPr lang="pt-BR" sz="2400" b="1" dirty="0" smtClean="0">
                <a:solidFill>
                  <a:schemeClr val="bg1"/>
                </a:solidFill>
              </a:rPr>
              <a:t>E</a:t>
            </a:r>
            <a:r>
              <a:rPr lang="pt-BR" sz="2000" b="1" dirty="0" smtClean="0">
                <a:solidFill>
                  <a:schemeClr val="bg1"/>
                </a:solidFill>
              </a:rPr>
              <a:t>studos e </a:t>
            </a:r>
            <a:r>
              <a:rPr lang="pt-BR" sz="2400" b="1" dirty="0" smtClean="0">
                <a:solidFill>
                  <a:schemeClr val="bg1"/>
                </a:solidFill>
              </a:rPr>
              <a:t>P</a:t>
            </a:r>
            <a:r>
              <a:rPr lang="pt-BR" sz="2000" b="1" dirty="0" smtClean="0">
                <a:solidFill>
                  <a:schemeClr val="bg1"/>
                </a:solidFill>
              </a:rPr>
              <a:t>rojetos de </a:t>
            </a:r>
            <a:r>
              <a:rPr lang="pt-BR" sz="2400" b="1" dirty="0" smtClean="0">
                <a:solidFill>
                  <a:schemeClr val="bg1"/>
                </a:solidFill>
              </a:rPr>
              <a:t>E</a:t>
            </a:r>
            <a:r>
              <a:rPr lang="pt-BR" sz="2000" b="1" dirty="0" smtClean="0">
                <a:solidFill>
                  <a:schemeClr val="bg1"/>
                </a:solidFill>
              </a:rPr>
              <a:t>ngenharia</a:t>
            </a:r>
            <a:endParaRPr kumimoji="0" lang="pt-B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lvl="0" algn="r">
              <a:spcBef>
                <a:spcPct val="0"/>
              </a:spcBef>
              <a:defRPr/>
            </a:pPr>
            <a:r>
              <a:rPr lang="pt-BR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jonas_lopes@infraero.gov.br </a:t>
            </a:r>
            <a:endParaRPr lang="pt-BR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ítulo 3"/>
          <p:cNvSpPr txBox="1">
            <a:spLocks/>
          </p:cNvSpPr>
          <p:nvPr/>
        </p:nvSpPr>
        <p:spPr>
          <a:xfrm>
            <a:off x="201881" y="1710047"/>
            <a:ext cx="8668987" cy="26879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endParaRPr lang="pt-BR" sz="2400" b="1" dirty="0" smtClean="0">
              <a:solidFill>
                <a:srgbClr val="000066"/>
              </a:solidFill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Audiência Pública </a:t>
            </a:r>
            <a:r>
              <a:rPr lang="pt-BR" sz="2800" b="1" dirty="0" smtClean="0">
                <a:solidFill>
                  <a:schemeClr val="bg1"/>
                </a:solidFill>
              </a:rPr>
              <a:t>CREA/SP - 21/06/2011</a:t>
            </a:r>
          </a:p>
          <a:p>
            <a:pPr algn="ctr"/>
            <a:endParaRPr lang="pt-BR" sz="2800" b="1" dirty="0" smtClean="0">
              <a:solidFill>
                <a:schemeClr val="bg1"/>
              </a:solidFill>
            </a:endParaRPr>
          </a:p>
          <a:p>
            <a:pPr algn="ctr"/>
            <a:endParaRPr lang="pt-BR" sz="2800" b="1" dirty="0" smtClean="0">
              <a:solidFill>
                <a:schemeClr val="bg1"/>
              </a:solidFill>
            </a:endParaRPr>
          </a:p>
          <a:p>
            <a:pPr algn="ctr"/>
            <a:r>
              <a:rPr lang="pt-BR" sz="3200" b="1" i="1" dirty="0" smtClean="0">
                <a:solidFill>
                  <a:schemeClr val="bg1"/>
                </a:solidFill>
              </a:rPr>
              <a:t>“</a:t>
            </a:r>
            <a:r>
              <a:rPr lang="pt-BR" sz="3200" b="1" i="1" dirty="0" err="1" smtClean="0">
                <a:solidFill>
                  <a:schemeClr val="bg1"/>
                </a:solidFill>
              </a:rPr>
              <a:t>Infraestrutura</a:t>
            </a:r>
            <a:r>
              <a:rPr lang="pt-BR" sz="3200" b="1" i="1" dirty="0" smtClean="0">
                <a:solidFill>
                  <a:schemeClr val="bg1"/>
                </a:solidFill>
              </a:rPr>
              <a:t> Aeroportuária em SÃO PAULO para a COPA 2014”</a:t>
            </a:r>
          </a:p>
          <a:p>
            <a:pPr algn="ctr"/>
            <a:endParaRPr lang="pt-BR" sz="2800" b="1" dirty="0" smtClean="0">
              <a:solidFill>
                <a:schemeClr val="bg1"/>
              </a:solidFill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86000" y="174629"/>
            <a:ext cx="685800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lnSpcReduction="10000"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Demanda Histórica </a:t>
            </a:r>
          </a:p>
        </p:txBody>
      </p:sp>
      <p:graphicFrame>
        <p:nvGraphicFramePr>
          <p:cNvPr id="4" name="Gráfico 3"/>
          <p:cNvGraphicFramePr/>
          <p:nvPr/>
        </p:nvGraphicFramePr>
        <p:xfrm>
          <a:off x="-180528" y="2721748"/>
          <a:ext cx="9433048" cy="378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6" name="McK 5. Source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885" y="6490536"/>
            <a:ext cx="6862762" cy="153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608013" indent="-608013" defTabSz="893763">
              <a:tabLst>
                <a:tab pos="611188" algn="l"/>
              </a:tabLst>
            </a:pPr>
            <a:r>
              <a:rPr lang="pt-BR" sz="1000" i="0">
                <a:solidFill>
                  <a:srgbClr val="000000"/>
                </a:solidFill>
              </a:rPr>
              <a:t>   FONTE: Infraero</a:t>
            </a:r>
          </a:p>
        </p:txBody>
      </p:sp>
      <p:cxnSp>
        <p:nvCxnSpPr>
          <p:cNvPr id="7" name="Conector de seta reta 6"/>
          <p:cNvCxnSpPr>
            <a:cxnSpLocks noChangeShapeType="1"/>
          </p:cNvCxnSpPr>
          <p:nvPr/>
        </p:nvCxnSpPr>
        <p:spPr bwMode="auto">
          <a:xfrm rot="16200000" flipV="1">
            <a:off x="8147607" y="3790196"/>
            <a:ext cx="1406525" cy="0"/>
          </a:xfrm>
          <a:prstGeom prst="straightConnector1">
            <a:avLst/>
          </a:prstGeom>
          <a:noFill/>
          <a:ln w="33655" algn="ctr">
            <a:solidFill>
              <a:schemeClr val="tx2"/>
            </a:solidFill>
            <a:round/>
            <a:headEnd/>
            <a:tailEnd type="arrow" w="med" len="med"/>
          </a:ln>
        </p:spPr>
      </p:cxnSp>
      <p:sp>
        <p:nvSpPr>
          <p:cNvPr id="8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206932" y="2505724"/>
            <a:ext cx="7362825" cy="1230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partir de 2003: crescimento  de 11,9% pax/ano</a:t>
            </a:r>
            <a:r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Line 61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4211960" y="2721747"/>
            <a:ext cx="4176464" cy="1330449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1410" tIns="45705" rIns="91410" bIns="45705" anchor="ctr"/>
          <a:lstStyle/>
          <a:p>
            <a:endParaRPr lang="pt-BR"/>
          </a:p>
        </p:txBody>
      </p:sp>
      <p:sp>
        <p:nvSpPr>
          <p:cNvPr id="10" name="Rectangle 1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4659" y="3861300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EC53EED3-0E03-4E66-A2EF-929572DAE326}" type="datetime'''''9''''''6'''''''''''''''''''''''''''''''''''''">
              <a:rPr lang="pt-BR" sz="1500" i="0"/>
              <a:pPr algn="ctr" defTabSz="893763">
                <a:buClr>
                  <a:schemeClr val="tx2"/>
                </a:buClr>
              </a:pPr>
              <a:t>96</a:t>
            </a:fld>
            <a:endParaRPr lang="pt-BR" sz="1500" i="0" dirty="0"/>
          </a:p>
        </p:txBody>
      </p:sp>
      <p:sp>
        <p:nvSpPr>
          <p:cNvPr id="11" name="Rectangle 2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16016" y="4125903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6FD50448-93BA-441A-B275-32DBB8F5B1D2}" type="datetime'''''''''''''''''''''8''''''''''''''''2'''''''">
              <a:rPr lang="pt-BR" sz="1500" i="0"/>
              <a:pPr algn="ctr" defTabSz="893763">
                <a:buClr>
                  <a:schemeClr val="tx2"/>
                </a:buClr>
              </a:pPr>
              <a:t>82</a:t>
            </a:fld>
            <a:endParaRPr lang="pt-BR" sz="1500" i="0" dirty="0"/>
          </a:p>
        </p:txBody>
      </p:sp>
      <p:sp>
        <p:nvSpPr>
          <p:cNvPr id="12" name="Rectangle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49239" y="4321347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C3EE1C4D-FEEC-4C24-97AF-66B2100DBE1E}" type="datetime'''''''''''7''1'''''''''''''''''''''''''">
              <a:rPr lang="pt-BR" sz="1500" i="0"/>
              <a:pPr algn="ctr" defTabSz="893763">
                <a:buClr>
                  <a:schemeClr val="tx2"/>
                </a:buClr>
              </a:pPr>
              <a:t>71</a:t>
            </a:fld>
            <a:endParaRPr lang="pt-BR" sz="1500" i="0" dirty="0"/>
          </a:p>
        </p:txBody>
      </p:sp>
      <p:sp>
        <p:nvSpPr>
          <p:cNvPr id="13" name="Rectangle 2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527237" y="4236730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9E309A8C-B9A1-4246-BB5C-97A5B4BFE408}" type="datetime'''''''''''''''''''''''''7''''''''''''''5'''''''''''''''''''''">
              <a:rPr lang="pt-BR" sz="1500" i="0"/>
              <a:pPr algn="ctr" defTabSz="893763">
                <a:buClr>
                  <a:schemeClr val="tx2"/>
                </a:buClr>
              </a:pPr>
              <a:t>75</a:t>
            </a:fld>
            <a:endParaRPr lang="pt-BR" sz="1500" i="0" dirty="0"/>
          </a:p>
        </p:txBody>
      </p:sp>
      <p:sp>
        <p:nvSpPr>
          <p:cNvPr id="14" name="Rectangle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43335" y="4263238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E13874A9-FBD1-440F-9F53-ED7CFB4D3D12}" type="datetime'''''''''''''''''''''''74'">
              <a:rPr lang="pt-BR" sz="1500" i="0"/>
              <a:pPr algn="ctr" defTabSz="893763">
                <a:buClr>
                  <a:schemeClr val="tx2"/>
                </a:buClr>
              </a:pPr>
              <a:t>74</a:t>
            </a:fld>
            <a:endParaRPr lang="pt-BR" sz="1500" i="0" dirty="0"/>
          </a:p>
        </p:txBody>
      </p:sp>
      <p:sp>
        <p:nvSpPr>
          <p:cNvPr id="15" name="Rectangle 2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303722" y="4386914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82534EEA-D7B2-4909-9662-FD10311CE742}" type="datetime'''''''''''''''''''''''6''''''8'''''''''">
              <a:rPr lang="pt-BR" sz="1500" i="0"/>
              <a:pPr algn="ctr" defTabSz="893763">
                <a:buClr>
                  <a:schemeClr val="tx2"/>
                </a:buClr>
              </a:pPr>
              <a:t>68</a:t>
            </a:fld>
            <a:endParaRPr lang="pt-BR" sz="1500" i="0" dirty="0"/>
          </a:p>
        </p:txBody>
      </p:sp>
      <p:sp>
        <p:nvSpPr>
          <p:cNvPr id="16" name="Rectangle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706640" y="4483602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C90D6B09-1B4F-4A50-8059-E00F5687F78D}" type="datetime'''''''''''''''''63'''''''">
              <a:rPr lang="pt-BR" sz="1500" i="0"/>
              <a:pPr algn="ctr" defTabSz="893763">
                <a:buClr>
                  <a:schemeClr val="tx2"/>
                </a:buClr>
              </a:pPr>
              <a:t>63</a:t>
            </a:fld>
            <a:endParaRPr lang="pt-BR" sz="1500" i="0" dirty="0"/>
          </a:p>
        </p:txBody>
      </p:sp>
      <p:sp>
        <p:nvSpPr>
          <p:cNvPr id="17" name="Rectangle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83381" y="4472969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AD35DB6E-C565-4CA1-9B84-7933D01E74D1}" type="datetime'''''''''''''''''''''''''''''63'''''''''''''">
              <a:rPr lang="pt-BR" sz="1500" i="0"/>
              <a:pPr algn="ctr" defTabSz="893763">
                <a:buClr>
                  <a:schemeClr val="tx2"/>
                </a:buClr>
              </a:pPr>
              <a:t>63</a:t>
            </a:fld>
            <a:endParaRPr lang="pt-BR" sz="1500" i="0" dirty="0"/>
          </a:p>
        </p:txBody>
      </p:sp>
      <p:sp>
        <p:nvSpPr>
          <p:cNvPr id="18" name="Rectangle 3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77734" y="4631570"/>
            <a:ext cx="260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5507C733-9C91-4558-BFFE-5B58448EFB29}" type="datetime'''''''''''''''''''''''''''''''''''''''''''''''5''5'''''''''''">
              <a:rPr lang="pt-BR" sz="1500" i="0"/>
              <a:pPr algn="ctr" defTabSz="893763">
                <a:buClr>
                  <a:schemeClr val="tx2"/>
                </a:buClr>
              </a:pPr>
              <a:t>55</a:t>
            </a:fld>
            <a:endParaRPr lang="pt-BR" sz="1500" i="0" dirty="0"/>
          </a:p>
        </p:txBody>
      </p:sp>
      <p:sp>
        <p:nvSpPr>
          <p:cNvPr id="19" name="Rectangle 1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509544" y="3573268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7F758BE9-83D2-4A61-A248-D12A63ACBC17}" type="datetime'''''1''''''1''''''''''''''''''''''''''''''''''''''''1'''''''">
              <a:rPr lang="pt-BR" sz="1500" i="0"/>
              <a:pPr algn="ctr" defTabSz="893763">
                <a:buClr>
                  <a:schemeClr val="tx2"/>
                </a:buClr>
              </a:pPr>
              <a:t>111</a:t>
            </a:fld>
            <a:endParaRPr lang="pt-BR" sz="1500" i="0" dirty="0"/>
          </a:p>
        </p:txBody>
      </p:sp>
      <p:sp>
        <p:nvSpPr>
          <p:cNvPr id="20" name="Rectangle 1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878777" y="3759336"/>
            <a:ext cx="3667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116FFC4E-EE9A-41E0-9BF5-0E09084D8245}" type="datetime'''''''''''''1''''''''02'''''''''''''''''''''">
              <a:rPr lang="pt-BR" sz="1500" i="0"/>
              <a:pPr algn="ctr" defTabSz="893763">
                <a:buClr>
                  <a:schemeClr val="tx2"/>
                </a:buClr>
              </a:pPr>
              <a:t>102</a:t>
            </a:fld>
            <a:endParaRPr lang="pt-BR" sz="1500" i="0" dirty="0"/>
          </a:p>
        </p:txBody>
      </p:sp>
      <p:sp>
        <p:nvSpPr>
          <p:cNvPr id="21" name="Rectangle 1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92280" y="3524469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fld id="{A80CB68A-27C8-4617-A6B6-3E49BE2521DF}" type="datetime'''1''''''''''''''''''''1''''''''3'''''''''''''''''''''">
              <a:rPr lang="pt-BR" sz="1500" i="0"/>
              <a:pPr algn="ctr" defTabSz="893763">
                <a:buClr>
                  <a:schemeClr val="tx2"/>
                </a:buClr>
              </a:pPr>
              <a:t>113</a:t>
            </a:fld>
            <a:endParaRPr lang="pt-BR" sz="1500" i="0" dirty="0"/>
          </a:p>
        </p:txBody>
      </p:sp>
      <p:sp>
        <p:nvSpPr>
          <p:cNvPr id="22" name="Oval 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928282" y="3109158"/>
            <a:ext cx="1000125" cy="2921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93763">
              <a:lnSpc>
                <a:spcPct val="90000"/>
              </a:lnSpc>
              <a:buClr>
                <a:schemeClr val="tx2"/>
              </a:buClr>
            </a:pPr>
            <a:r>
              <a:rPr lang="en-US" sz="1500" b="1" i="0" dirty="0" smtClean="0"/>
              <a:t>11,9% </a:t>
            </a:r>
            <a:r>
              <a:rPr lang="en-US" sz="1500" b="1" i="0" dirty="0" err="1"/>
              <a:t>aa</a:t>
            </a:r>
            <a:endParaRPr lang="en-US" sz="1500" b="1" i="0" dirty="0"/>
          </a:p>
        </p:txBody>
      </p:sp>
      <p:sp>
        <p:nvSpPr>
          <p:cNvPr id="23" name="Line 50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395537" y="4017891"/>
            <a:ext cx="3384376" cy="440641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1410" tIns="45705" rIns="91410" bIns="45705"/>
          <a:lstStyle/>
          <a:p>
            <a:endParaRPr lang="pt-BR"/>
          </a:p>
        </p:txBody>
      </p:sp>
      <p:grpSp>
        <p:nvGrpSpPr>
          <p:cNvPr id="2" name="Group 51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946832" y="3974345"/>
            <a:ext cx="838200" cy="317500"/>
            <a:chOff x="860" y="1788"/>
            <a:chExt cx="368" cy="200"/>
          </a:xfrm>
        </p:grpSpPr>
        <p:sp>
          <p:nvSpPr>
            <p:cNvPr id="25" name="Oval 5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860" y="1788"/>
              <a:ext cx="368" cy="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" name="Rectangle 5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875" y="1796"/>
              <a:ext cx="338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 anchor="ctr"/>
            <a:lstStyle/>
            <a:p>
              <a:pPr algn="ctr" defTabSz="893763">
                <a:buClr>
                  <a:schemeClr val="tx2"/>
                </a:buClr>
              </a:pPr>
              <a:r>
                <a:rPr lang="en-US" sz="1500" b="1" i="0"/>
                <a:t>4% aa</a:t>
              </a:r>
            </a:p>
          </p:txBody>
        </p:sp>
      </p:grpSp>
      <p:sp>
        <p:nvSpPr>
          <p:cNvPr id="27" name="McK 3. Unit of measure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62495" y="3154376"/>
            <a:ext cx="560564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893763"/>
            <a:r>
              <a:rPr lang="pt-BR" sz="1400" i="0" dirty="0"/>
              <a:t>Número de </a:t>
            </a:r>
            <a:r>
              <a:rPr lang="pt-BR" sz="1400" i="0" dirty="0" err="1"/>
              <a:t>Pax</a:t>
            </a:r>
            <a:r>
              <a:rPr lang="pt-BR" sz="1400" i="0" dirty="0" smtClean="0"/>
              <a:t>: milhão </a:t>
            </a:r>
            <a:r>
              <a:rPr lang="pt-BR" sz="1400" i="0" dirty="0"/>
              <a:t>de embarques + desembarques + conexões</a:t>
            </a:r>
          </a:p>
        </p:txBody>
      </p:sp>
      <p:sp>
        <p:nvSpPr>
          <p:cNvPr id="28" name="Rectangle 4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01545" y="2382083"/>
            <a:ext cx="165100" cy="165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0" tIns="45705" rIns="91410" bIns="45705" anchor="ctr"/>
          <a:lstStyle/>
          <a:p>
            <a:endParaRPr lang="pt-BR"/>
          </a:p>
        </p:txBody>
      </p:sp>
      <p:sp>
        <p:nvSpPr>
          <p:cNvPr id="29" name="Rectangle 4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01545" y="2110620"/>
            <a:ext cx="165100" cy="1651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0" tIns="45705" rIns="91410" bIns="45705" anchor="ctr"/>
          <a:lstStyle/>
          <a:p>
            <a:endParaRPr lang="pt-BR"/>
          </a:p>
        </p:txBody>
      </p:sp>
      <p:sp>
        <p:nvSpPr>
          <p:cNvPr id="30" name="Rectangle 4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168245" y="2378908"/>
            <a:ext cx="7175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893763">
              <a:buClr>
                <a:schemeClr val="tx2"/>
              </a:buClr>
            </a:pPr>
            <a:fld id="{E5E4AE6E-CA19-4F40-824E-578414B1F7F6}" type="datetime'''D''''''''o''mé''''''s''t''ic''''''''''''''''''o'''''">
              <a:rPr lang="pt-BR" sz="1200" i="0"/>
              <a:pPr defTabSz="893763">
                <a:buClr>
                  <a:schemeClr val="tx2"/>
                </a:buClr>
              </a:pPr>
              <a:t>Doméstico</a:t>
            </a:fld>
            <a:endParaRPr lang="pt-BR" sz="1200" i="0" dirty="0"/>
          </a:p>
        </p:txBody>
      </p:sp>
      <p:sp>
        <p:nvSpPr>
          <p:cNvPr id="31" name="CaixaDeTexto 60"/>
          <p:cNvSpPr txBox="1">
            <a:spLocks noChangeArrowheads="1"/>
          </p:cNvSpPr>
          <p:nvPr/>
        </p:nvSpPr>
        <p:spPr bwMode="auto">
          <a:xfrm>
            <a:off x="206932" y="1072395"/>
            <a:ext cx="70866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t-BR" sz="2000" b="1" dirty="0">
                <a:solidFill>
                  <a:schemeClr val="tx2"/>
                </a:solidFill>
              </a:rPr>
              <a:t>   1997 :        0,3 </a:t>
            </a:r>
            <a:r>
              <a:rPr lang="pt-BR" sz="2000" b="1" dirty="0" err="1">
                <a:solidFill>
                  <a:schemeClr val="tx2"/>
                </a:solidFill>
              </a:rPr>
              <a:t>pax</a:t>
            </a:r>
            <a:r>
              <a:rPr lang="pt-BR" sz="2000" b="1" dirty="0">
                <a:solidFill>
                  <a:schemeClr val="tx2"/>
                </a:solidFill>
              </a:rPr>
              <a:t>/habitantes (163,8 milhões)</a:t>
            </a:r>
          </a:p>
          <a:p>
            <a:r>
              <a:rPr lang="pt-BR" sz="2000" b="1" dirty="0">
                <a:solidFill>
                  <a:schemeClr val="tx2"/>
                </a:solidFill>
              </a:rPr>
              <a:t>      2008 :       0,6 </a:t>
            </a:r>
            <a:r>
              <a:rPr lang="pt-BR" sz="2000" b="1" dirty="0" err="1">
                <a:solidFill>
                  <a:schemeClr val="tx2"/>
                </a:solidFill>
              </a:rPr>
              <a:t>pax</a:t>
            </a:r>
            <a:r>
              <a:rPr lang="pt-BR" sz="2000" b="1" dirty="0">
                <a:solidFill>
                  <a:schemeClr val="tx2"/>
                </a:solidFill>
              </a:rPr>
              <a:t>/habitantes (189,6 milhões)</a:t>
            </a:r>
          </a:p>
          <a:p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06932" y="2240795"/>
            <a:ext cx="64643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defTabSz="893763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Nº de usuários 2008 (CPF) : 06 milhões (3,2%)</a:t>
            </a:r>
            <a:b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pt-BR" sz="2000" b="1" i="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06932" y="1816933"/>
            <a:ext cx="73628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defTabSz="893763"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Aumento (1997/2008</a:t>
            </a:r>
            <a:r>
              <a:rPr lang="pt-BR" sz="2000" b="1" i="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): </a:t>
            </a:r>
            <a: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105% </a:t>
            </a:r>
            <a:r>
              <a:rPr lang="pt-BR" sz="2000" b="1" i="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pax</a:t>
            </a:r>
            <a: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 16 % hab. </a:t>
            </a:r>
            <a:br>
              <a:rPr lang="pt-BR" sz="2000" b="1" i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pt-BR" sz="2000" b="1" i="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10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313783" y="2750564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r>
              <a:rPr lang="pt-BR" sz="1500" i="0" dirty="0" smtClean="0"/>
              <a:t>155</a:t>
            </a:r>
            <a:endParaRPr lang="pt-BR" sz="1500" i="0" dirty="0"/>
          </a:p>
        </p:txBody>
      </p:sp>
      <p:sp>
        <p:nvSpPr>
          <p:cNvPr id="35" name="Retângulo 34"/>
          <p:cNvSpPr/>
          <p:nvPr/>
        </p:nvSpPr>
        <p:spPr>
          <a:xfrm>
            <a:off x="8067698" y="2042658"/>
            <a:ext cx="10615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 smtClean="0"/>
              <a:t>Internacional</a:t>
            </a:r>
            <a:endParaRPr lang="pt-BR" sz="1200" dirty="0"/>
          </a:p>
        </p:txBody>
      </p:sp>
      <p:sp>
        <p:nvSpPr>
          <p:cNvPr id="36" name="Rectangle 10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712414" y="326397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803" tIns="0" rIns="23803" bIns="0" anchor="b"/>
          <a:lstStyle/>
          <a:p>
            <a:pPr algn="ctr" defTabSz="893763">
              <a:buClr>
                <a:schemeClr val="tx2"/>
              </a:buClr>
            </a:pPr>
            <a:r>
              <a:rPr lang="pt-BR" sz="1500" i="0" dirty="0"/>
              <a:t>128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86000" y="174629"/>
            <a:ext cx="685800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lnSpcReduction="10000"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Demanda Histórica </a:t>
            </a:r>
          </a:p>
        </p:txBody>
      </p:sp>
      <p:sp>
        <p:nvSpPr>
          <p:cNvPr id="37" name="Retângulo 36"/>
          <p:cNvSpPr/>
          <p:nvPr/>
        </p:nvSpPr>
        <p:spPr bwMode="auto">
          <a:xfrm>
            <a:off x="4659313" y="5406605"/>
            <a:ext cx="3232150" cy="201613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graphicFrame>
        <p:nvGraphicFramePr>
          <p:cNvPr id="38" name="Gráfico 37"/>
          <p:cNvGraphicFramePr/>
          <p:nvPr/>
        </p:nvGraphicFramePr>
        <p:xfrm>
          <a:off x="4087376" y="4161098"/>
          <a:ext cx="4572000" cy="2234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9" name="Gráfico 38"/>
          <p:cNvGraphicFramePr/>
          <p:nvPr/>
        </p:nvGraphicFramePr>
        <p:xfrm>
          <a:off x="-208253" y="145469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McK 5. Source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9063" y="6565172"/>
            <a:ext cx="68627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608013" indent="-608013" defTabSz="893763">
              <a:tabLst>
                <a:tab pos="611188" algn="l"/>
              </a:tabLst>
            </a:pPr>
            <a:r>
              <a:rPr lang="pt-BR" sz="1000" i="0" dirty="0">
                <a:solidFill>
                  <a:srgbClr val="000000"/>
                </a:solidFill>
              </a:rPr>
              <a:t>FONTE: INFRAERO e ACI – </a:t>
            </a:r>
            <a:r>
              <a:rPr lang="pt-BR" sz="1000" i="0" dirty="0" err="1">
                <a:solidFill>
                  <a:srgbClr val="000000"/>
                </a:solidFill>
              </a:rPr>
              <a:t>Airport</a:t>
            </a:r>
            <a:r>
              <a:rPr lang="pt-BR" sz="1000" i="0" dirty="0">
                <a:solidFill>
                  <a:srgbClr val="000000"/>
                </a:solidFill>
              </a:rPr>
              <a:t> </a:t>
            </a:r>
            <a:r>
              <a:rPr lang="pt-BR" sz="1000" i="0" dirty="0" err="1">
                <a:solidFill>
                  <a:srgbClr val="000000"/>
                </a:solidFill>
              </a:rPr>
              <a:t>Council</a:t>
            </a:r>
            <a:r>
              <a:rPr lang="pt-BR" sz="1000" i="0" dirty="0">
                <a:solidFill>
                  <a:srgbClr val="000000"/>
                </a:solidFill>
              </a:rPr>
              <a:t> </a:t>
            </a:r>
            <a:r>
              <a:rPr lang="pt-BR" sz="1000" i="0" dirty="0" err="1">
                <a:solidFill>
                  <a:srgbClr val="000000"/>
                </a:solidFill>
              </a:rPr>
              <a:t>International</a:t>
            </a:r>
            <a:r>
              <a:rPr lang="pt-BR" sz="1000" i="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" name="CaixaDeTexto 123"/>
          <p:cNvSpPr txBox="1">
            <a:spLocks noChangeArrowheads="1"/>
          </p:cNvSpPr>
          <p:nvPr/>
        </p:nvSpPr>
        <p:spPr bwMode="auto">
          <a:xfrm>
            <a:off x="2978150" y="3474618"/>
            <a:ext cx="7429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5" rIns="91410" bIns="45705">
            <a:spAutoFit/>
          </a:bodyPr>
          <a:lstStyle/>
          <a:p>
            <a:pPr algn="ctr"/>
            <a:r>
              <a:rPr lang="pt-BR" sz="1800" b="1" i="0">
                <a:cs typeface="Arial" charset="0"/>
              </a:rPr>
              <a:t>Crescimento médio:</a:t>
            </a:r>
          </a:p>
          <a:p>
            <a:pPr algn="ctr"/>
            <a:r>
              <a:rPr lang="pt-BR" sz="1800" b="1" i="0">
                <a:cs typeface="Arial" charset="0"/>
              </a:rPr>
              <a:t>Jan/Nov 2009 - Jan/Nov 2008</a:t>
            </a:r>
          </a:p>
        </p:txBody>
      </p:sp>
      <p:sp>
        <p:nvSpPr>
          <p:cNvPr id="42" name="CaixaDeTexto 123"/>
          <p:cNvSpPr txBox="1">
            <a:spLocks noChangeArrowheads="1"/>
          </p:cNvSpPr>
          <p:nvPr/>
        </p:nvSpPr>
        <p:spPr bwMode="auto">
          <a:xfrm>
            <a:off x="39688" y="1415630"/>
            <a:ext cx="45450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5" rIns="91410" bIns="45705">
            <a:spAutoFit/>
          </a:bodyPr>
          <a:lstStyle/>
          <a:p>
            <a:pPr algn="ctr"/>
            <a:r>
              <a:rPr lang="pt-BR" sz="1800" b="1" i="0">
                <a:cs typeface="Arial" charset="0"/>
              </a:rPr>
              <a:t>Crescimento acumulado de Pax</a:t>
            </a:r>
          </a:p>
          <a:p>
            <a:pPr algn="ctr"/>
            <a:r>
              <a:rPr lang="pt-BR" sz="1800" b="1" i="0">
                <a:cs typeface="Arial" charset="0"/>
              </a:rPr>
              <a:t>2003 a 2008</a:t>
            </a:r>
          </a:p>
        </p:txBody>
      </p:sp>
      <p:sp>
        <p:nvSpPr>
          <p:cNvPr id="43" name="CaixaDeTexto 12"/>
          <p:cNvSpPr txBox="1">
            <a:spLocks noChangeArrowheads="1"/>
          </p:cNvSpPr>
          <p:nvPr/>
        </p:nvSpPr>
        <p:spPr bwMode="auto">
          <a:xfrm>
            <a:off x="5159375" y="6316243"/>
            <a:ext cx="39989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 i="0"/>
              <a:t>Brasil                    Mundo</a:t>
            </a: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119063" y="695796"/>
            <a:ext cx="9024937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Brasil x </a:t>
            </a:r>
            <a:r>
              <a:rPr lang="pt-B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Mundo</a:t>
            </a: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5" name="Retângulo 44"/>
          <p:cNvSpPr/>
          <p:nvPr/>
        </p:nvSpPr>
        <p:spPr bwMode="auto">
          <a:xfrm>
            <a:off x="6196013" y="5414543"/>
            <a:ext cx="1728787" cy="1889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cxnSp>
        <p:nvCxnSpPr>
          <p:cNvPr id="46" name="Conector reto 45"/>
          <p:cNvCxnSpPr/>
          <p:nvPr/>
        </p:nvCxnSpPr>
        <p:spPr bwMode="auto">
          <a:xfrm rot="5400000">
            <a:off x="4536282" y="5531224"/>
            <a:ext cx="241300" cy="15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Conector reto 46"/>
          <p:cNvCxnSpPr/>
          <p:nvPr/>
        </p:nvCxnSpPr>
        <p:spPr bwMode="auto">
          <a:xfrm rot="5400000">
            <a:off x="7805738" y="5527255"/>
            <a:ext cx="2397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Conector reto 47"/>
          <p:cNvCxnSpPr/>
          <p:nvPr/>
        </p:nvCxnSpPr>
        <p:spPr bwMode="auto">
          <a:xfrm flipV="1">
            <a:off x="4679950" y="5603455"/>
            <a:ext cx="32496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354094" y="0"/>
            <a:ext cx="6789906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Projeção de </a:t>
            </a:r>
            <a:r>
              <a:rPr lang="pt-BR" sz="3600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Crescimento</a:t>
            </a:r>
            <a:endParaRPr lang="pt-BR" sz="3600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COPA </a:t>
            </a:r>
            <a:r>
              <a:rPr lang="pt-B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2014 (período de 02 meses)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pt-BR" sz="2000" b="1" i="0" dirty="0">
                <a:solidFill>
                  <a:schemeClr val="tx2"/>
                </a:solidFill>
              </a:rPr>
              <a:t> Universo:</a:t>
            </a: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r>
              <a:rPr lang="pt-BR" sz="2000" b="1" i="0" dirty="0">
                <a:solidFill>
                  <a:schemeClr val="tx2"/>
                </a:solidFill>
              </a:rPr>
              <a:t>     </a:t>
            </a:r>
            <a:r>
              <a:rPr lang="pt-BR" sz="2400" b="1" i="0" dirty="0" smtClean="0">
                <a:solidFill>
                  <a:schemeClr val="tx2"/>
                </a:solidFill>
              </a:rPr>
              <a:t>12</a:t>
            </a:r>
            <a:r>
              <a:rPr lang="pt-BR" sz="2000" b="1" i="0" dirty="0" smtClean="0">
                <a:solidFill>
                  <a:schemeClr val="tx2"/>
                </a:solidFill>
              </a:rPr>
              <a:t> Cidades Sede            </a:t>
            </a:r>
            <a:r>
              <a:rPr lang="pt-BR" sz="2400" b="1" i="0" dirty="0" smtClean="0">
                <a:solidFill>
                  <a:schemeClr val="tx2"/>
                </a:solidFill>
              </a:rPr>
              <a:t>16</a:t>
            </a:r>
            <a:r>
              <a:rPr lang="pt-BR" sz="2000" b="1" i="0" dirty="0" smtClean="0">
                <a:solidFill>
                  <a:schemeClr val="tx2"/>
                </a:solidFill>
              </a:rPr>
              <a:t> Aeroportos = 83</a:t>
            </a:r>
            <a:r>
              <a:rPr lang="pt-BR" sz="2000" b="1" i="0" dirty="0">
                <a:solidFill>
                  <a:schemeClr val="tx2"/>
                </a:solidFill>
              </a:rPr>
              <a:t>% do tráfego aéreo do Brasil</a:t>
            </a: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pt-BR" sz="2000" b="1" i="0" dirty="0" smtClean="0">
                <a:solidFill>
                  <a:schemeClr val="tx2"/>
                </a:solidFill>
              </a:rPr>
              <a:t> </a:t>
            </a:r>
            <a:r>
              <a:rPr lang="pt-BR" sz="2000" b="1" i="0" dirty="0">
                <a:solidFill>
                  <a:schemeClr val="tx2"/>
                </a:solidFill>
              </a:rPr>
              <a:t>Aumento de tráfego (período Copa </a:t>
            </a:r>
            <a:r>
              <a:rPr lang="pt-BR" sz="2000" b="1" i="0" dirty="0" smtClean="0">
                <a:solidFill>
                  <a:schemeClr val="tx2"/>
                </a:solidFill>
              </a:rPr>
              <a:t>jun/jul de 2014)</a:t>
            </a: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r>
              <a:rPr lang="pt-BR" sz="2000" b="1" i="0" dirty="0" smtClean="0">
                <a:solidFill>
                  <a:schemeClr val="tx2"/>
                </a:solidFill>
              </a:rPr>
              <a:t>      </a:t>
            </a:r>
            <a:r>
              <a:rPr lang="pt-BR" sz="2400" b="1" i="0" dirty="0" smtClean="0">
                <a:solidFill>
                  <a:schemeClr val="tx2"/>
                </a:solidFill>
              </a:rPr>
              <a:t>1,0</a:t>
            </a:r>
            <a:r>
              <a:rPr lang="pt-BR" sz="2000" b="1" i="0" dirty="0" smtClean="0">
                <a:solidFill>
                  <a:schemeClr val="tx2"/>
                </a:solidFill>
              </a:rPr>
              <a:t> </a:t>
            </a:r>
            <a:r>
              <a:rPr lang="pt-BR" sz="2000" b="1" i="0" dirty="0">
                <a:solidFill>
                  <a:schemeClr val="tx2"/>
                </a:solidFill>
              </a:rPr>
              <a:t>a </a:t>
            </a:r>
            <a:r>
              <a:rPr lang="pt-BR" sz="2400" b="1" i="0" dirty="0">
                <a:solidFill>
                  <a:schemeClr val="tx2"/>
                </a:solidFill>
              </a:rPr>
              <a:t>1,2</a:t>
            </a:r>
            <a:r>
              <a:rPr lang="pt-BR" sz="2000" b="1" i="0" dirty="0">
                <a:solidFill>
                  <a:schemeClr val="tx2"/>
                </a:solidFill>
              </a:rPr>
              <a:t> milhões de </a:t>
            </a:r>
            <a:r>
              <a:rPr lang="pt-BR" sz="2000" b="1" i="0" dirty="0" err="1">
                <a:solidFill>
                  <a:schemeClr val="tx2"/>
                </a:solidFill>
              </a:rPr>
              <a:t>pax</a:t>
            </a:r>
            <a:r>
              <a:rPr lang="pt-BR" sz="2000" b="1" i="0" dirty="0">
                <a:solidFill>
                  <a:schemeClr val="tx2"/>
                </a:solidFill>
              </a:rPr>
              <a:t> </a:t>
            </a:r>
            <a:r>
              <a:rPr lang="pt-BR" sz="2000" b="1" i="0" dirty="0" smtClean="0">
                <a:solidFill>
                  <a:schemeClr val="tx2"/>
                </a:solidFill>
              </a:rPr>
              <a:t>internacional</a:t>
            </a: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r>
              <a:rPr lang="pt-BR" sz="2000" b="1" dirty="0" smtClean="0">
                <a:solidFill>
                  <a:schemeClr val="tx2"/>
                </a:solidFill>
              </a:rPr>
              <a:t>      </a:t>
            </a:r>
            <a:r>
              <a:rPr lang="pt-BR" sz="2400" b="1" i="0" dirty="0" smtClean="0">
                <a:solidFill>
                  <a:schemeClr val="tx2"/>
                </a:solidFill>
              </a:rPr>
              <a:t>1,0</a:t>
            </a:r>
            <a:r>
              <a:rPr lang="pt-BR" sz="2000" b="1" i="0" dirty="0" smtClean="0">
                <a:solidFill>
                  <a:schemeClr val="tx2"/>
                </a:solidFill>
              </a:rPr>
              <a:t> </a:t>
            </a:r>
            <a:r>
              <a:rPr lang="pt-BR" sz="2000" b="1" i="0" dirty="0">
                <a:solidFill>
                  <a:schemeClr val="tx2"/>
                </a:solidFill>
              </a:rPr>
              <a:t>a </a:t>
            </a:r>
            <a:r>
              <a:rPr lang="pt-BR" sz="2400" b="1" i="0" dirty="0">
                <a:solidFill>
                  <a:schemeClr val="tx2"/>
                </a:solidFill>
              </a:rPr>
              <a:t>1,5</a:t>
            </a:r>
            <a:r>
              <a:rPr lang="pt-BR" sz="2000" b="1" i="0" dirty="0">
                <a:solidFill>
                  <a:schemeClr val="tx2"/>
                </a:solidFill>
              </a:rPr>
              <a:t> milhões de </a:t>
            </a:r>
            <a:r>
              <a:rPr lang="pt-BR" sz="2000" b="1" i="0" dirty="0" err="1">
                <a:solidFill>
                  <a:schemeClr val="tx2"/>
                </a:solidFill>
              </a:rPr>
              <a:t>pax</a:t>
            </a:r>
            <a:r>
              <a:rPr lang="pt-BR" sz="2000" b="1" i="0" dirty="0">
                <a:solidFill>
                  <a:schemeClr val="tx2"/>
                </a:solidFill>
              </a:rPr>
              <a:t> doméstico</a:t>
            </a:r>
          </a:p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o 3"/>
          <p:cNvGrpSpPr>
            <a:grpSpLocks/>
          </p:cNvGrpSpPr>
          <p:nvPr/>
        </p:nvGrpSpPr>
        <p:grpSpPr bwMode="auto">
          <a:xfrm>
            <a:off x="4631377" y="3056930"/>
            <a:ext cx="4175196" cy="3581376"/>
            <a:chOff x="233333" y="548070"/>
            <a:chExt cx="3153574" cy="3032956"/>
          </a:xfrm>
        </p:grpSpPr>
        <p:sp>
          <p:nvSpPr>
            <p:cNvPr id="6" name="Freeform 24"/>
            <p:cNvSpPr>
              <a:spLocks/>
            </p:cNvSpPr>
            <p:nvPr/>
          </p:nvSpPr>
          <p:spPr bwMode="auto">
            <a:xfrm>
              <a:off x="2026625" y="1013201"/>
              <a:ext cx="473363" cy="759440"/>
            </a:xfrm>
            <a:custGeom>
              <a:avLst/>
              <a:gdLst>
                <a:gd name="T0" fmla="*/ 2147483647 w 494"/>
                <a:gd name="T1" fmla="*/ 2147483647 h 695"/>
                <a:gd name="T2" fmla="*/ 2147483647 w 494"/>
                <a:gd name="T3" fmla="*/ 2147483647 h 695"/>
                <a:gd name="T4" fmla="*/ 2147483647 w 494"/>
                <a:gd name="T5" fmla="*/ 2147483647 h 695"/>
                <a:gd name="T6" fmla="*/ 2147483647 w 494"/>
                <a:gd name="T7" fmla="*/ 2147483647 h 695"/>
                <a:gd name="T8" fmla="*/ 2147483647 w 494"/>
                <a:gd name="T9" fmla="*/ 2147483647 h 695"/>
                <a:gd name="T10" fmla="*/ 2147483647 w 494"/>
                <a:gd name="T11" fmla="*/ 2147483647 h 695"/>
                <a:gd name="T12" fmla="*/ 2147483647 w 494"/>
                <a:gd name="T13" fmla="*/ 2147483647 h 695"/>
                <a:gd name="T14" fmla="*/ 2147483647 w 494"/>
                <a:gd name="T15" fmla="*/ 2147483647 h 695"/>
                <a:gd name="T16" fmla="*/ 2147483647 w 494"/>
                <a:gd name="T17" fmla="*/ 2147483647 h 695"/>
                <a:gd name="T18" fmla="*/ 2147483647 w 494"/>
                <a:gd name="T19" fmla="*/ 2147483647 h 695"/>
                <a:gd name="T20" fmla="*/ 2147483647 w 494"/>
                <a:gd name="T21" fmla="*/ 2147483647 h 695"/>
                <a:gd name="T22" fmla="*/ 2147483647 w 494"/>
                <a:gd name="T23" fmla="*/ 2147483647 h 695"/>
                <a:gd name="T24" fmla="*/ 2147483647 w 494"/>
                <a:gd name="T25" fmla="*/ 2147483647 h 695"/>
                <a:gd name="T26" fmla="*/ 2147483647 w 494"/>
                <a:gd name="T27" fmla="*/ 2147483647 h 695"/>
                <a:gd name="T28" fmla="*/ 2147483647 w 494"/>
                <a:gd name="T29" fmla="*/ 2147483647 h 695"/>
                <a:gd name="T30" fmla="*/ 2147483647 w 494"/>
                <a:gd name="T31" fmla="*/ 2147483647 h 695"/>
                <a:gd name="T32" fmla="*/ 2147483647 w 494"/>
                <a:gd name="T33" fmla="*/ 2147483647 h 695"/>
                <a:gd name="T34" fmla="*/ 2147483647 w 494"/>
                <a:gd name="T35" fmla="*/ 2147483647 h 695"/>
                <a:gd name="T36" fmla="*/ 2147483647 w 494"/>
                <a:gd name="T37" fmla="*/ 2147483647 h 695"/>
                <a:gd name="T38" fmla="*/ 2147483647 w 494"/>
                <a:gd name="T39" fmla="*/ 2147483647 h 695"/>
                <a:gd name="T40" fmla="*/ 2147483647 w 494"/>
                <a:gd name="T41" fmla="*/ 2147483647 h 695"/>
                <a:gd name="T42" fmla="*/ 2147483647 w 494"/>
                <a:gd name="T43" fmla="*/ 2147483647 h 695"/>
                <a:gd name="T44" fmla="*/ 2147483647 w 494"/>
                <a:gd name="T45" fmla="*/ 2147483647 h 695"/>
                <a:gd name="T46" fmla="*/ 2147483647 w 494"/>
                <a:gd name="T47" fmla="*/ 2147483647 h 695"/>
                <a:gd name="T48" fmla="*/ 2147483647 w 494"/>
                <a:gd name="T49" fmla="*/ 2147483647 h 695"/>
                <a:gd name="T50" fmla="*/ 2147483647 w 494"/>
                <a:gd name="T51" fmla="*/ 2147483647 h 695"/>
                <a:gd name="T52" fmla="*/ 2147483647 w 494"/>
                <a:gd name="T53" fmla="*/ 2147483647 h 695"/>
                <a:gd name="T54" fmla="*/ 2147483647 w 494"/>
                <a:gd name="T55" fmla="*/ 2147483647 h 695"/>
                <a:gd name="T56" fmla="*/ 2147483647 w 494"/>
                <a:gd name="T57" fmla="*/ 2147483647 h 695"/>
                <a:gd name="T58" fmla="*/ 2147483647 w 494"/>
                <a:gd name="T59" fmla="*/ 2147483647 h 695"/>
                <a:gd name="T60" fmla="*/ 2147483647 w 494"/>
                <a:gd name="T61" fmla="*/ 2147483647 h 695"/>
                <a:gd name="T62" fmla="*/ 2147483647 w 494"/>
                <a:gd name="T63" fmla="*/ 2147483647 h 695"/>
                <a:gd name="T64" fmla="*/ 2147483647 w 494"/>
                <a:gd name="T65" fmla="*/ 2147483647 h 695"/>
                <a:gd name="T66" fmla="*/ 2147483647 w 494"/>
                <a:gd name="T67" fmla="*/ 2147483647 h 695"/>
                <a:gd name="T68" fmla="*/ 2147483647 w 494"/>
                <a:gd name="T69" fmla="*/ 2147483647 h 695"/>
                <a:gd name="T70" fmla="*/ 2147483647 w 494"/>
                <a:gd name="T71" fmla="*/ 2147483647 h 695"/>
                <a:gd name="T72" fmla="*/ 2147483647 w 494"/>
                <a:gd name="T73" fmla="*/ 2147483647 h 695"/>
                <a:gd name="T74" fmla="*/ 2147483647 w 494"/>
                <a:gd name="T75" fmla="*/ 2147483647 h 695"/>
                <a:gd name="T76" fmla="*/ 2147483647 w 494"/>
                <a:gd name="T77" fmla="*/ 2147483647 h 695"/>
                <a:gd name="T78" fmla="*/ 2147483647 w 494"/>
                <a:gd name="T79" fmla="*/ 2147483647 h 695"/>
                <a:gd name="T80" fmla="*/ 2147483647 w 494"/>
                <a:gd name="T81" fmla="*/ 2147483647 h 695"/>
                <a:gd name="T82" fmla="*/ 2147483647 w 494"/>
                <a:gd name="T83" fmla="*/ 2147483647 h 695"/>
                <a:gd name="T84" fmla="*/ 2147483647 w 494"/>
                <a:gd name="T85" fmla="*/ 2147483647 h 695"/>
                <a:gd name="T86" fmla="*/ 2147483647 w 494"/>
                <a:gd name="T87" fmla="*/ 2147483647 h 695"/>
                <a:gd name="T88" fmla="*/ 2147483647 w 494"/>
                <a:gd name="T89" fmla="*/ 2147483647 h 695"/>
                <a:gd name="T90" fmla="*/ 2147483647 w 494"/>
                <a:gd name="T91" fmla="*/ 2147483647 h 695"/>
                <a:gd name="T92" fmla="*/ 2147483647 w 494"/>
                <a:gd name="T93" fmla="*/ 2147483647 h 695"/>
                <a:gd name="T94" fmla="*/ 2147483647 w 494"/>
                <a:gd name="T95" fmla="*/ 2147483647 h 695"/>
                <a:gd name="T96" fmla="*/ 2147483647 w 494"/>
                <a:gd name="T97" fmla="*/ 2147483647 h 695"/>
                <a:gd name="T98" fmla="*/ 2147483647 w 494"/>
                <a:gd name="T99" fmla="*/ 2147483647 h 695"/>
                <a:gd name="T100" fmla="*/ 2147483647 w 494"/>
                <a:gd name="T101" fmla="*/ 2147483647 h 695"/>
                <a:gd name="T102" fmla="*/ 2147483647 w 494"/>
                <a:gd name="T103" fmla="*/ 2147483647 h 695"/>
                <a:gd name="T104" fmla="*/ 2147483647 w 494"/>
                <a:gd name="T105" fmla="*/ 2147483647 h 695"/>
                <a:gd name="T106" fmla="*/ 2147483647 w 494"/>
                <a:gd name="T107" fmla="*/ 2147483647 h 695"/>
                <a:gd name="T108" fmla="*/ 2147483647 w 494"/>
                <a:gd name="T109" fmla="*/ 2147483647 h 695"/>
                <a:gd name="T110" fmla="*/ 2147483647 w 494"/>
                <a:gd name="T111" fmla="*/ 2147483647 h 695"/>
                <a:gd name="T112" fmla="*/ 2147483647 w 494"/>
                <a:gd name="T113" fmla="*/ 2147483647 h 695"/>
                <a:gd name="T114" fmla="*/ 2147483647 w 494"/>
                <a:gd name="T115" fmla="*/ 2147483647 h 6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94"/>
                <a:gd name="T175" fmla="*/ 0 h 695"/>
                <a:gd name="T176" fmla="*/ 494 w 494"/>
                <a:gd name="T177" fmla="*/ 695 h 6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94" h="695">
                  <a:moveTo>
                    <a:pt x="176" y="0"/>
                  </a:moveTo>
                  <a:lnTo>
                    <a:pt x="168" y="32"/>
                  </a:lnTo>
                  <a:lnTo>
                    <a:pt x="168" y="61"/>
                  </a:lnTo>
                  <a:lnTo>
                    <a:pt x="161" y="79"/>
                  </a:lnTo>
                  <a:lnTo>
                    <a:pt x="153" y="100"/>
                  </a:lnTo>
                  <a:lnTo>
                    <a:pt x="138" y="109"/>
                  </a:lnTo>
                  <a:lnTo>
                    <a:pt x="131" y="129"/>
                  </a:lnTo>
                  <a:lnTo>
                    <a:pt x="131" y="148"/>
                  </a:lnTo>
                  <a:lnTo>
                    <a:pt x="122" y="167"/>
                  </a:lnTo>
                  <a:lnTo>
                    <a:pt x="115" y="188"/>
                  </a:lnTo>
                  <a:lnTo>
                    <a:pt x="98" y="207"/>
                  </a:lnTo>
                  <a:lnTo>
                    <a:pt x="85" y="217"/>
                  </a:lnTo>
                  <a:lnTo>
                    <a:pt x="77" y="235"/>
                  </a:lnTo>
                  <a:lnTo>
                    <a:pt x="67" y="256"/>
                  </a:lnTo>
                  <a:lnTo>
                    <a:pt x="52" y="256"/>
                  </a:lnTo>
                  <a:lnTo>
                    <a:pt x="37" y="265"/>
                  </a:lnTo>
                  <a:lnTo>
                    <a:pt x="22" y="265"/>
                  </a:lnTo>
                  <a:lnTo>
                    <a:pt x="7" y="285"/>
                  </a:lnTo>
                  <a:lnTo>
                    <a:pt x="0" y="294"/>
                  </a:lnTo>
                  <a:lnTo>
                    <a:pt x="7" y="294"/>
                  </a:lnTo>
                  <a:lnTo>
                    <a:pt x="14" y="294"/>
                  </a:lnTo>
                  <a:lnTo>
                    <a:pt x="30" y="294"/>
                  </a:lnTo>
                  <a:lnTo>
                    <a:pt x="37" y="314"/>
                  </a:lnTo>
                  <a:lnTo>
                    <a:pt x="52" y="314"/>
                  </a:lnTo>
                  <a:lnTo>
                    <a:pt x="67" y="324"/>
                  </a:lnTo>
                  <a:lnTo>
                    <a:pt x="77" y="343"/>
                  </a:lnTo>
                  <a:lnTo>
                    <a:pt x="77" y="361"/>
                  </a:lnTo>
                  <a:lnTo>
                    <a:pt x="77" y="383"/>
                  </a:lnTo>
                  <a:lnTo>
                    <a:pt x="77" y="402"/>
                  </a:lnTo>
                  <a:lnTo>
                    <a:pt x="67" y="421"/>
                  </a:lnTo>
                  <a:lnTo>
                    <a:pt x="60" y="440"/>
                  </a:lnTo>
                  <a:lnTo>
                    <a:pt x="52" y="460"/>
                  </a:lnTo>
                  <a:lnTo>
                    <a:pt x="67" y="470"/>
                  </a:lnTo>
                  <a:lnTo>
                    <a:pt x="85" y="479"/>
                  </a:lnTo>
                  <a:lnTo>
                    <a:pt x="91" y="500"/>
                  </a:lnTo>
                  <a:lnTo>
                    <a:pt x="108" y="508"/>
                  </a:lnTo>
                  <a:lnTo>
                    <a:pt x="122" y="508"/>
                  </a:lnTo>
                  <a:lnTo>
                    <a:pt x="138" y="508"/>
                  </a:lnTo>
                  <a:lnTo>
                    <a:pt x="146" y="529"/>
                  </a:lnTo>
                  <a:lnTo>
                    <a:pt x="131" y="547"/>
                  </a:lnTo>
                  <a:lnTo>
                    <a:pt x="115" y="557"/>
                  </a:lnTo>
                  <a:lnTo>
                    <a:pt x="115" y="575"/>
                  </a:lnTo>
                  <a:lnTo>
                    <a:pt x="108" y="597"/>
                  </a:lnTo>
                  <a:lnTo>
                    <a:pt x="115" y="616"/>
                  </a:lnTo>
                  <a:lnTo>
                    <a:pt x="131" y="626"/>
                  </a:lnTo>
                  <a:lnTo>
                    <a:pt x="138" y="644"/>
                  </a:lnTo>
                  <a:lnTo>
                    <a:pt x="138" y="664"/>
                  </a:lnTo>
                  <a:lnTo>
                    <a:pt x="153" y="674"/>
                  </a:lnTo>
                  <a:lnTo>
                    <a:pt x="161" y="694"/>
                  </a:lnTo>
                  <a:lnTo>
                    <a:pt x="176" y="694"/>
                  </a:lnTo>
                  <a:lnTo>
                    <a:pt x="175" y="694"/>
                  </a:lnTo>
                  <a:lnTo>
                    <a:pt x="191" y="674"/>
                  </a:lnTo>
                  <a:lnTo>
                    <a:pt x="199" y="656"/>
                  </a:lnTo>
                  <a:lnTo>
                    <a:pt x="191" y="634"/>
                  </a:lnTo>
                  <a:lnTo>
                    <a:pt x="191" y="616"/>
                  </a:lnTo>
                  <a:lnTo>
                    <a:pt x="183" y="597"/>
                  </a:lnTo>
                  <a:lnTo>
                    <a:pt x="199" y="575"/>
                  </a:lnTo>
                  <a:lnTo>
                    <a:pt x="206" y="557"/>
                  </a:lnTo>
                  <a:lnTo>
                    <a:pt x="215" y="538"/>
                  </a:lnTo>
                  <a:lnTo>
                    <a:pt x="215" y="508"/>
                  </a:lnTo>
                  <a:lnTo>
                    <a:pt x="230" y="488"/>
                  </a:lnTo>
                  <a:lnTo>
                    <a:pt x="246" y="479"/>
                  </a:lnTo>
                  <a:lnTo>
                    <a:pt x="261" y="479"/>
                  </a:lnTo>
                  <a:lnTo>
                    <a:pt x="275" y="470"/>
                  </a:lnTo>
                  <a:lnTo>
                    <a:pt x="293" y="470"/>
                  </a:lnTo>
                  <a:lnTo>
                    <a:pt x="308" y="450"/>
                  </a:lnTo>
                  <a:lnTo>
                    <a:pt x="324" y="440"/>
                  </a:lnTo>
                  <a:lnTo>
                    <a:pt x="338" y="430"/>
                  </a:lnTo>
                  <a:lnTo>
                    <a:pt x="353" y="430"/>
                  </a:lnTo>
                  <a:lnTo>
                    <a:pt x="377" y="440"/>
                  </a:lnTo>
                  <a:lnTo>
                    <a:pt x="393" y="430"/>
                  </a:lnTo>
                  <a:lnTo>
                    <a:pt x="407" y="430"/>
                  </a:lnTo>
                  <a:lnTo>
                    <a:pt x="424" y="421"/>
                  </a:lnTo>
                  <a:lnTo>
                    <a:pt x="424" y="402"/>
                  </a:lnTo>
                  <a:lnTo>
                    <a:pt x="414" y="383"/>
                  </a:lnTo>
                  <a:lnTo>
                    <a:pt x="400" y="373"/>
                  </a:lnTo>
                  <a:lnTo>
                    <a:pt x="407" y="352"/>
                  </a:lnTo>
                  <a:lnTo>
                    <a:pt x="424" y="333"/>
                  </a:lnTo>
                  <a:lnTo>
                    <a:pt x="424" y="314"/>
                  </a:lnTo>
                  <a:lnTo>
                    <a:pt x="424" y="294"/>
                  </a:lnTo>
                  <a:lnTo>
                    <a:pt x="424" y="275"/>
                  </a:lnTo>
                  <a:lnTo>
                    <a:pt x="424" y="256"/>
                  </a:lnTo>
                  <a:lnTo>
                    <a:pt x="407" y="246"/>
                  </a:lnTo>
                  <a:lnTo>
                    <a:pt x="424" y="227"/>
                  </a:lnTo>
                  <a:lnTo>
                    <a:pt x="432" y="207"/>
                  </a:lnTo>
                  <a:lnTo>
                    <a:pt x="445" y="188"/>
                  </a:lnTo>
                  <a:lnTo>
                    <a:pt x="463" y="179"/>
                  </a:lnTo>
                  <a:lnTo>
                    <a:pt x="477" y="179"/>
                  </a:lnTo>
                  <a:lnTo>
                    <a:pt x="493" y="167"/>
                  </a:lnTo>
                  <a:lnTo>
                    <a:pt x="493" y="148"/>
                  </a:lnTo>
                  <a:lnTo>
                    <a:pt x="493" y="139"/>
                  </a:lnTo>
                  <a:lnTo>
                    <a:pt x="485" y="139"/>
                  </a:lnTo>
                  <a:lnTo>
                    <a:pt x="470" y="139"/>
                  </a:lnTo>
                  <a:lnTo>
                    <a:pt x="454" y="129"/>
                  </a:lnTo>
                  <a:lnTo>
                    <a:pt x="440" y="119"/>
                  </a:lnTo>
                  <a:lnTo>
                    <a:pt x="424" y="119"/>
                  </a:lnTo>
                  <a:lnTo>
                    <a:pt x="407" y="109"/>
                  </a:lnTo>
                  <a:lnTo>
                    <a:pt x="393" y="109"/>
                  </a:lnTo>
                  <a:lnTo>
                    <a:pt x="377" y="109"/>
                  </a:lnTo>
                  <a:lnTo>
                    <a:pt x="361" y="109"/>
                  </a:lnTo>
                  <a:lnTo>
                    <a:pt x="345" y="109"/>
                  </a:lnTo>
                  <a:lnTo>
                    <a:pt x="332" y="129"/>
                  </a:lnTo>
                  <a:lnTo>
                    <a:pt x="315" y="129"/>
                  </a:lnTo>
                  <a:lnTo>
                    <a:pt x="299" y="139"/>
                  </a:lnTo>
                  <a:lnTo>
                    <a:pt x="284" y="129"/>
                  </a:lnTo>
                  <a:lnTo>
                    <a:pt x="284" y="109"/>
                  </a:lnTo>
                  <a:lnTo>
                    <a:pt x="284" y="90"/>
                  </a:lnTo>
                  <a:lnTo>
                    <a:pt x="293" y="71"/>
                  </a:lnTo>
                  <a:lnTo>
                    <a:pt x="284" y="50"/>
                  </a:lnTo>
                  <a:lnTo>
                    <a:pt x="269" y="40"/>
                  </a:lnTo>
                  <a:lnTo>
                    <a:pt x="254" y="32"/>
                  </a:lnTo>
                  <a:lnTo>
                    <a:pt x="237" y="32"/>
                  </a:lnTo>
                  <a:lnTo>
                    <a:pt x="221" y="32"/>
                  </a:lnTo>
                  <a:lnTo>
                    <a:pt x="206" y="11"/>
                  </a:lnTo>
                  <a:lnTo>
                    <a:pt x="191" y="3"/>
                  </a:lnTo>
                  <a:lnTo>
                    <a:pt x="174" y="1"/>
                  </a:lnTo>
                  <a:lnTo>
                    <a:pt x="176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2194704" y="1169616"/>
              <a:ext cx="399958" cy="646930"/>
            </a:xfrm>
            <a:custGeom>
              <a:avLst/>
              <a:gdLst>
                <a:gd name="T0" fmla="*/ 2147483647 w 418"/>
                <a:gd name="T1" fmla="*/ 2147483647 h 593"/>
                <a:gd name="T2" fmla="*/ 2147483647 w 418"/>
                <a:gd name="T3" fmla="*/ 2147483647 h 593"/>
                <a:gd name="T4" fmla="*/ 2147483647 w 418"/>
                <a:gd name="T5" fmla="*/ 2147483647 h 593"/>
                <a:gd name="T6" fmla="*/ 2147483647 w 418"/>
                <a:gd name="T7" fmla="*/ 2147483647 h 593"/>
                <a:gd name="T8" fmla="*/ 2147483647 w 418"/>
                <a:gd name="T9" fmla="*/ 2147483647 h 593"/>
                <a:gd name="T10" fmla="*/ 2147483647 w 418"/>
                <a:gd name="T11" fmla="*/ 2147483647 h 593"/>
                <a:gd name="T12" fmla="*/ 2147483647 w 418"/>
                <a:gd name="T13" fmla="*/ 2147483647 h 593"/>
                <a:gd name="T14" fmla="*/ 2147483647 w 418"/>
                <a:gd name="T15" fmla="*/ 2147483647 h 593"/>
                <a:gd name="T16" fmla="*/ 2147483647 w 418"/>
                <a:gd name="T17" fmla="*/ 2147483647 h 593"/>
                <a:gd name="T18" fmla="*/ 2147483647 w 418"/>
                <a:gd name="T19" fmla="*/ 2147483647 h 593"/>
                <a:gd name="T20" fmla="*/ 2147483647 w 418"/>
                <a:gd name="T21" fmla="*/ 2147483647 h 593"/>
                <a:gd name="T22" fmla="*/ 2147483647 w 418"/>
                <a:gd name="T23" fmla="*/ 2147483647 h 593"/>
                <a:gd name="T24" fmla="*/ 2147483647 w 418"/>
                <a:gd name="T25" fmla="*/ 2147483647 h 593"/>
                <a:gd name="T26" fmla="*/ 2147483647 w 418"/>
                <a:gd name="T27" fmla="*/ 2147483647 h 593"/>
                <a:gd name="T28" fmla="*/ 2147483647 w 418"/>
                <a:gd name="T29" fmla="*/ 0 h 593"/>
                <a:gd name="T30" fmla="*/ 2147483647 w 418"/>
                <a:gd name="T31" fmla="*/ 2147483647 h 593"/>
                <a:gd name="T32" fmla="*/ 2147483647 w 418"/>
                <a:gd name="T33" fmla="*/ 2147483647 h 593"/>
                <a:gd name="T34" fmla="*/ 2147483647 w 418"/>
                <a:gd name="T35" fmla="*/ 2147483647 h 593"/>
                <a:gd name="T36" fmla="*/ 2147483647 w 418"/>
                <a:gd name="T37" fmla="*/ 2147483647 h 593"/>
                <a:gd name="T38" fmla="*/ 2147483647 w 418"/>
                <a:gd name="T39" fmla="*/ 2147483647 h 593"/>
                <a:gd name="T40" fmla="*/ 2147483647 w 418"/>
                <a:gd name="T41" fmla="*/ 2147483647 h 593"/>
                <a:gd name="T42" fmla="*/ 2147483647 w 418"/>
                <a:gd name="T43" fmla="*/ 2147483647 h 593"/>
                <a:gd name="T44" fmla="*/ 2147483647 w 418"/>
                <a:gd name="T45" fmla="*/ 2147483647 h 593"/>
                <a:gd name="T46" fmla="*/ 2147483647 w 418"/>
                <a:gd name="T47" fmla="*/ 2147483647 h 593"/>
                <a:gd name="T48" fmla="*/ 2147483647 w 418"/>
                <a:gd name="T49" fmla="*/ 2147483647 h 593"/>
                <a:gd name="T50" fmla="*/ 2147483647 w 418"/>
                <a:gd name="T51" fmla="*/ 2147483647 h 593"/>
                <a:gd name="T52" fmla="*/ 2147483647 w 418"/>
                <a:gd name="T53" fmla="*/ 2147483647 h 593"/>
                <a:gd name="T54" fmla="*/ 2147483647 w 418"/>
                <a:gd name="T55" fmla="*/ 2147483647 h 593"/>
                <a:gd name="T56" fmla="*/ 2147483647 w 418"/>
                <a:gd name="T57" fmla="*/ 2147483647 h 593"/>
                <a:gd name="T58" fmla="*/ 2147483647 w 418"/>
                <a:gd name="T59" fmla="*/ 2147483647 h 593"/>
                <a:gd name="T60" fmla="*/ 2147483647 w 418"/>
                <a:gd name="T61" fmla="*/ 2147483647 h 593"/>
                <a:gd name="T62" fmla="*/ 2147483647 w 418"/>
                <a:gd name="T63" fmla="*/ 2147483647 h 593"/>
                <a:gd name="T64" fmla="*/ 2147483647 w 418"/>
                <a:gd name="T65" fmla="*/ 2147483647 h 593"/>
                <a:gd name="T66" fmla="*/ 2147483647 w 418"/>
                <a:gd name="T67" fmla="*/ 2147483647 h 593"/>
                <a:gd name="T68" fmla="*/ 2147483647 w 418"/>
                <a:gd name="T69" fmla="*/ 2147483647 h 593"/>
                <a:gd name="T70" fmla="*/ 0 w 418"/>
                <a:gd name="T71" fmla="*/ 2147483647 h 593"/>
                <a:gd name="T72" fmla="*/ 2147483647 w 418"/>
                <a:gd name="T73" fmla="*/ 2147483647 h 593"/>
                <a:gd name="T74" fmla="*/ 2147483647 w 418"/>
                <a:gd name="T75" fmla="*/ 2147483647 h 593"/>
                <a:gd name="T76" fmla="*/ 2147483647 w 418"/>
                <a:gd name="T77" fmla="*/ 2147483647 h 593"/>
                <a:gd name="T78" fmla="*/ 2147483647 w 418"/>
                <a:gd name="T79" fmla="*/ 2147483647 h 593"/>
                <a:gd name="T80" fmla="*/ 2147483647 w 418"/>
                <a:gd name="T81" fmla="*/ 2147483647 h 593"/>
                <a:gd name="T82" fmla="*/ 2147483647 w 418"/>
                <a:gd name="T83" fmla="*/ 2147483647 h 593"/>
                <a:gd name="T84" fmla="*/ 2147483647 w 418"/>
                <a:gd name="T85" fmla="*/ 2147483647 h 593"/>
                <a:gd name="T86" fmla="*/ 2147483647 w 418"/>
                <a:gd name="T87" fmla="*/ 2147483647 h 593"/>
                <a:gd name="T88" fmla="*/ 2147483647 w 418"/>
                <a:gd name="T89" fmla="*/ 2147483647 h 593"/>
                <a:gd name="T90" fmla="*/ 2147483647 w 418"/>
                <a:gd name="T91" fmla="*/ 2147483647 h 593"/>
                <a:gd name="T92" fmla="*/ 2147483647 w 418"/>
                <a:gd name="T93" fmla="*/ 2147483647 h 593"/>
                <a:gd name="T94" fmla="*/ 2147483647 w 418"/>
                <a:gd name="T95" fmla="*/ 2147483647 h 593"/>
                <a:gd name="T96" fmla="*/ 2147483647 w 418"/>
                <a:gd name="T97" fmla="*/ 2147483647 h 5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18"/>
                <a:gd name="T148" fmla="*/ 0 h 593"/>
                <a:gd name="T149" fmla="*/ 418 w 418"/>
                <a:gd name="T150" fmla="*/ 593 h 59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18" h="593">
                  <a:moveTo>
                    <a:pt x="353" y="437"/>
                  </a:moveTo>
                  <a:lnTo>
                    <a:pt x="369" y="417"/>
                  </a:lnTo>
                  <a:lnTo>
                    <a:pt x="384" y="417"/>
                  </a:lnTo>
                  <a:lnTo>
                    <a:pt x="401" y="399"/>
                  </a:lnTo>
                  <a:lnTo>
                    <a:pt x="401" y="378"/>
                  </a:lnTo>
                  <a:lnTo>
                    <a:pt x="401" y="359"/>
                  </a:lnTo>
                  <a:lnTo>
                    <a:pt x="413" y="339"/>
                  </a:lnTo>
                  <a:lnTo>
                    <a:pt x="417" y="340"/>
                  </a:lnTo>
                  <a:lnTo>
                    <a:pt x="408" y="320"/>
                  </a:lnTo>
                  <a:lnTo>
                    <a:pt x="408" y="301"/>
                  </a:lnTo>
                  <a:lnTo>
                    <a:pt x="408" y="282"/>
                  </a:lnTo>
                  <a:lnTo>
                    <a:pt x="391" y="271"/>
                  </a:lnTo>
                  <a:lnTo>
                    <a:pt x="384" y="252"/>
                  </a:lnTo>
                  <a:lnTo>
                    <a:pt x="377" y="233"/>
                  </a:lnTo>
                  <a:lnTo>
                    <a:pt x="369" y="214"/>
                  </a:lnTo>
                  <a:lnTo>
                    <a:pt x="377" y="193"/>
                  </a:lnTo>
                  <a:lnTo>
                    <a:pt x="377" y="174"/>
                  </a:lnTo>
                  <a:lnTo>
                    <a:pt x="384" y="154"/>
                  </a:lnTo>
                  <a:lnTo>
                    <a:pt x="369" y="135"/>
                  </a:lnTo>
                  <a:lnTo>
                    <a:pt x="369" y="116"/>
                  </a:lnTo>
                  <a:lnTo>
                    <a:pt x="369" y="96"/>
                  </a:lnTo>
                  <a:lnTo>
                    <a:pt x="369" y="76"/>
                  </a:lnTo>
                  <a:lnTo>
                    <a:pt x="361" y="57"/>
                  </a:lnTo>
                  <a:lnTo>
                    <a:pt x="361" y="38"/>
                  </a:lnTo>
                  <a:lnTo>
                    <a:pt x="369" y="19"/>
                  </a:lnTo>
                  <a:lnTo>
                    <a:pt x="372" y="8"/>
                  </a:lnTo>
                  <a:lnTo>
                    <a:pt x="371" y="8"/>
                  </a:lnTo>
                  <a:lnTo>
                    <a:pt x="361" y="10"/>
                  </a:lnTo>
                  <a:lnTo>
                    <a:pt x="347" y="0"/>
                  </a:lnTo>
                  <a:lnTo>
                    <a:pt x="331" y="0"/>
                  </a:lnTo>
                  <a:lnTo>
                    <a:pt x="316" y="0"/>
                  </a:lnTo>
                  <a:lnTo>
                    <a:pt x="316" y="10"/>
                  </a:lnTo>
                  <a:lnTo>
                    <a:pt x="316" y="29"/>
                  </a:lnTo>
                  <a:lnTo>
                    <a:pt x="300" y="38"/>
                  </a:lnTo>
                  <a:lnTo>
                    <a:pt x="285" y="38"/>
                  </a:lnTo>
                  <a:lnTo>
                    <a:pt x="269" y="48"/>
                  </a:lnTo>
                  <a:lnTo>
                    <a:pt x="255" y="67"/>
                  </a:lnTo>
                  <a:lnTo>
                    <a:pt x="247" y="88"/>
                  </a:lnTo>
                  <a:lnTo>
                    <a:pt x="232" y="106"/>
                  </a:lnTo>
                  <a:lnTo>
                    <a:pt x="247" y="116"/>
                  </a:lnTo>
                  <a:lnTo>
                    <a:pt x="247" y="135"/>
                  </a:lnTo>
                  <a:lnTo>
                    <a:pt x="247" y="154"/>
                  </a:lnTo>
                  <a:lnTo>
                    <a:pt x="247" y="174"/>
                  </a:lnTo>
                  <a:lnTo>
                    <a:pt x="247" y="193"/>
                  </a:lnTo>
                  <a:lnTo>
                    <a:pt x="232" y="214"/>
                  </a:lnTo>
                  <a:lnTo>
                    <a:pt x="223" y="233"/>
                  </a:lnTo>
                  <a:lnTo>
                    <a:pt x="239" y="243"/>
                  </a:lnTo>
                  <a:lnTo>
                    <a:pt x="247" y="262"/>
                  </a:lnTo>
                  <a:lnTo>
                    <a:pt x="247" y="282"/>
                  </a:lnTo>
                  <a:lnTo>
                    <a:pt x="232" y="290"/>
                  </a:lnTo>
                  <a:lnTo>
                    <a:pt x="217" y="290"/>
                  </a:lnTo>
                  <a:lnTo>
                    <a:pt x="199" y="301"/>
                  </a:lnTo>
                  <a:lnTo>
                    <a:pt x="176" y="290"/>
                  </a:lnTo>
                  <a:lnTo>
                    <a:pt x="160" y="290"/>
                  </a:lnTo>
                  <a:lnTo>
                    <a:pt x="146" y="301"/>
                  </a:lnTo>
                  <a:lnTo>
                    <a:pt x="130" y="309"/>
                  </a:lnTo>
                  <a:lnTo>
                    <a:pt x="116" y="331"/>
                  </a:lnTo>
                  <a:lnTo>
                    <a:pt x="100" y="331"/>
                  </a:lnTo>
                  <a:lnTo>
                    <a:pt x="85" y="340"/>
                  </a:lnTo>
                  <a:lnTo>
                    <a:pt x="69" y="340"/>
                  </a:lnTo>
                  <a:lnTo>
                    <a:pt x="52" y="349"/>
                  </a:lnTo>
                  <a:lnTo>
                    <a:pt x="38" y="370"/>
                  </a:lnTo>
                  <a:lnTo>
                    <a:pt x="38" y="399"/>
                  </a:lnTo>
                  <a:lnTo>
                    <a:pt x="29" y="417"/>
                  </a:lnTo>
                  <a:lnTo>
                    <a:pt x="23" y="437"/>
                  </a:lnTo>
                  <a:lnTo>
                    <a:pt x="7" y="457"/>
                  </a:lnTo>
                  <a:lnTo>
                    <a:pt x="15" y="475"/>
                  </a:lnTo>
                  <a:lnTo>
                    <a:pt x="15" y="495"/>
                  </a:lnTo>
                  <a:lnTo>
                    <a:pt x="23" y="513"/>
                  </a:lnTo>
                  <a:lnTo>
                    <a:pt x="15" y="534"/>
                  </a:lnTo>
                  <a:lnTo>
                    <a:pt x="0" y="554"/>
                  </a:lnTo>
                  <a:lnTo>
                    <a:pt x="0" y="553"/>
                  </a:lnTo>
                  <a:lnTo>
                    <a:pt x="7" y="554"/>
                  </a:lnTo>
                  <a:lnTo>
                    <a:pt x="23" y="562"/>
                  </a:lnTo>
                  <a:lnTo>
                    <a:pt x="38" y="573"/>
                  </a:lnTo>
                  <a:lnTo>
                    <a:pt x="52" y="583"/>
                  </a:lnTo>
                  <a:lnTo>
                    <a:pt x="69" y="592"/>
                  </a:lnTo>
                  <a:lnTo>
                    <a:pt x="85" y="592"/>
                  </a:lnTo>
                  <a:lnTo>
                    <a:pt x="100" y="583"/>
                  </a:lnTo>
                  <a:lnTo>
                    <a:pt x="116" y="562"/>
                  </a:lnTo>
                  <a:lnTo>
                    <a:pt x="130" y="562"/>
                  </a:lnTo>
                  <a:lnTo>
                    <a:pt x="153" y="562"/>
                  </a:lnTo>
                  <a:lnTo>
                    <a:pt x="160" y="543"/>
                  </a:lnTo>
                  <a:lnTo>
                    <a:pt x="160" y="524"/>
                  </a:lnTo>
                  <a:lnTo>
                    <a:pt x="153" y="504"/>
                  </a:lnTo>
                  <a:lnTo>
                    <a:pt x="160" y="486"/>
                  </a:lnTo>
                  <a:lnTo>
                    <a:pt x="176" y="486"/>
                  </a:lnTo>
                  <a:lnTo>
                    <a:pt x="192" y="486"/>
                  </a:lnTo>
                  <a:lnTo>
                    <a:pt x="209" y="486"/>
                  </a:lnTo>
                  <a:lnTo>
                    <a:pt x="223" y="486"/>
                  </a:lnTo>
                  <a:lnTo>
                    <a:pt x="239" y="495"/>
                  </a:lnTo>
                  <a:lnTo>
                    <a:pt x="255" y="495"/>
                  </a:lnTo>
                  <a:lnTo>
                    <a:pt x="269" y="486"/>
                  </a:lnTo>
                  <a:lnTo>
                    <a:pt x="285" y="464"/>
                  </a:lnTo>
                  <a:lnTo>
                    <a:pt x="308" y="464"/>
                  </a:lnTo>
                  <a:lnTo>
                    <a:pt x="324" y="457"/>
                  </a:lnTo>
                  <a:lnTo>
                    <a:pt x="336" y="448"/>
                  </a:lnTo>
                  <a:lnTo>
                    <a:pt x="348" y="437"/>
                  </a:lnTo>
                  <a:lnTo>
                    <a:pt x="353" y="437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2711287" y="1326719"/>
              <a:ext cx="250403" cy="189345"/>
            </a:xfrm>
            <a:custGeom>
              <a:avLst/>
              <a:gdLst>
                <a:gd name="T0" fmla="*/ 2147483647 w 262"/>
                <a:gd name="T1" fmla="*/ 2147483647 h 172"/>
                <a:gd name="T2" fmla="*/ 2147483647 w 262"/>
                <a:gd name="T3" fmla="*/ 2147483647 h 172"/>
                <a:gd name="T4" fmla="*/ 2147483647 w 262"/>
                <a:gd name="T5" fmla="*/ 2147483647 h 172"/>
                <a:gd name="T6" fmla="*/ 2147483647 w 262"/>
                <a:gd name="T7" fmla="*/ 2147483647 h 172"/>
                <a:gd name="T8" fmla="*/ 2147483647 w 262"/>
                <a:gd name="T9" fmla="*/ 2147483647 h 172"/>
                <a:gd name="T10" fmla="*/ 2147483647 w 262"/>
                <a:gd name="T11" fmla="*/ 2147483647 h 172"/>
                <a:gd name="T12" fmla="*/ 2147483647 w 262"/>
                <a:gd name="T13" fmla="*/ 2147483647 h 172"/>
                <a:gd name="T14" fmla="*/ 2147483647 w 262"/>
                <a:gd name="T15" fmla="*/ 2147483647 h 172"/>
                <a:gd name="T16" fmla="*/ 2147483647 w 262"/>
                <a:gd name="T17" fmla="*/ 2147483647 h 172"/>
                <a:gd name="T18" fmla="*/ 2147483647 w 262"/>
                <a:gd name="T19" fmla="*/ 2147483647 h 172"/>
                <a:gd name="T20" fmla="*/ 2147483647 w 262"/>
                <a:gd name="T21" fmla="*/ 2147483647 h 172"/>
                <a:gd name="T22" fmla="*/ 2147483647 w 262"/>
                <a:gd name="T23" fmla="*/ 2147483647 h 172"/>
                <a:gd name="T24" fmla="*/ 2147483647 w 262"/>
                <a:gd name="T25" fmla="*/ 2147483647 h 172"/>
                <a:gd name="T26" fmla="*/ 2147483647 w 262"/>
                <a:gd name="T27" fmla="*/ 2147483647 h 172"/>
                <a:gd name="T28" fmla="*/ 2147483647 w 262"/>
                <a:gd name="T29" fmla="*/ 2147483647 h 172"/>
                <a:gd name="T30" fmla="*/ 2147483647 w 262"/>
                <a:gd name="T31" fmla="*/ 0 h 172"/>
                <a:gd name="T32" fmla="*/ 2147483647 w 262"/>
                <a:gd name="T33" fmla="*/ 2147483647 h 172"/>
                <a:gd name="T34" fmla="*/ 2147483647 w 262"/>
                <a:gd name="T35" fmla="*/ 2147483647 h 172"/>
                <a:gd name="T36" fmla="*/ 2147483647 w 262"/>
                <a:gd name="T37" fmla="*/ 2147483647 h 172"/>
                <a:gd name="T38" fmla="*/ 2147483647 w 262"/>
                <a:gd name="T39" fmla="*/ 2147483647 h 172"/>
                <a:gd name="T40" fmla="*/ 2147483647 w 262"/>
                <a:gd name="T41" fmla="*/ 2147483647 h 172"/>
                <a:gd name="T42" fmla="*/ 2147483647 w 262"/>
                <a:gd name="T43" fmla="*/ 2147483647 h 172"/>
                <a:gd name="T44" fmla="*/ 2147483647 w 262"/>
                <a:gd name="T45" fmla="*/ 2147483647 h 172"/>
                <a:gd name="T46" fmla="*/ 0 w 262"/>
                <a:gd name="T47" fmla="*/ 2147483647 h 172"/>
                <a:gd name="T48" fmla="*/ 2147483647 w 262"/>
                <a:gd name="T49" fmla="*/ 2147483647 h 172"/>
                <a:gd name="T50" fmla="*/ 2147483647 w 262"/>
                <a:gd name="T51" fmla="*/ 2147483647 h 172"/>
                <a:gd name="T52" fmla="*/ 2147483647 w 262"/>
                <a:gd name="T53" fmla="*/ 2147483647 h 172"/>
                <a:gd name="T54" fmla="*/ 2147483647 w 262"/>
                <a:gd name="T55" fmla="*/ 2147483647 h 172"/>
                <a:gd name="T56" fmla="*/ 2147483647 w 262"/>
                <a:gd name="T57" fmla="*/ 2147483647 h 172"/>
                <a:gd name="T58" fmla="*/ 2147483647 w 262"/>
                <a:gd name="T59" fmla="*/ 2147483647 h 172"/>
                <a:gd name="T60" fmla="*/ 2147483647 w 262"/>
                <a:gd name="T61" fmla="*/ 2147483647 h 172"/>
                <a:gd name="T62" fmla="*/ 2147483647 w 262"/>
                <a:gd name="T63" fmla="*/ 2147483647 h 172"/>
                <a:gd name="T64" fmla="*/ 2147483647 w 262"/>
                <a:gd name="T65" fmla="*/ 2147483647 h 172"/>
                <a:gd name="T66" fmla="*/ 2147483647 w 262"/>
                <a:gd name="T67" fmla="*/ 2147483647 h 172"/>
                <a:gd name="T68" fmla="*/ 2147483647 w 262"/>
                <a:gd name="T69" fmla="*/ 2147483647 h 172"/>
                <a:gd name="T70" fmla="*/ 2147483647 w 262"/>
                <a:gd name="T71" fmla="*/ 2147483647 h 172"/>
                <a:gd name="T72" fmla="*/ 2147483647 w 262"/>
                <a:gd name="T73" fmla="*/ 2147483647 h 172"/>
                <a:gd name="T74" fmla="*/ 2147483647 w 262"/>
                <a:gd name="T75" fmla="*/ 2147483647 h 172"/>
                <a:gd name="T76" fmla="*/ 2147483647 w 262"/>
                <a:gd name="T77" fmla="*/ 2147483647 h 172"/>
                <a:gd name="T78" fmla="*/ 2147483647 w 262"/>
                <a:gd name="T79" fmla="*/ 2147483647 h 172"/>
                <a:gd name="T80" fmla="*/ 2147483647 w 262"/>
                <a:gd name="T81" fmla="*/ 2147483647 h 172"/>
                <a:gd name="T82" fmla="*/ 2147483647 w 262"/>
                <a:gd name="T83" fmla="*/ 2147483647 h 172"/>
                <a:gd name="T84" fmla="*/ 2147483647 w 262"/>
                <a:gd name="T85" fmla="*/ 2147483647 h 172"/>
                <a:gd name="T86" fmla="*/ 2147483647 w 262"/>
                <a:gd name="T87" fmla="*/ 2147483647 h 172"/>
                <a:gd name="T88" fmla="*/ 2147483647 w 262"/>
                <a:gd name="T89" fmla="*/ 2147483647 h 172"/>
                <a:gd name="T90" fmla="*/ 2147483647 w 262"/>
                <a:gd name="T91" fmla="*/ 2147483647 h 172"/>
                <a:gd name="T92" fmla="*/ 2147483647 w 262"/>
                <a:gd name="T93" fmla="*/ 2147483647 h 1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62"/>
                <a:gd name="T142" fmla="*/ 0 h 172"/>
                <a:gd name="T143" fmla="*/ 262 w 262"/>
                <a:gd name="T144" fmla="*/ 172 h 1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62" h="172">
                  <a:moveTo>
                    <a:pt x="261" y="141"/>
                  </a:moveTo>
                  <a:lnTo>
                    <a:pt x="261" y="134"/>
                  </a:lnTo>
                  <a:lnTo>
                    <a:pt x="261" y="113"/>
                  </a:lnTo>
                  <a:lnTo>
                    <a:pt x="261" y="95"/>
                  </a:lnTo>
                  <a:lnTo>
                    <a:pt x="252" y="75"/>
                  </a:lnTo>
                  <a:lnTo>
                    <a:pt x="245" y="56"/>
                  </a:lnTo>
                  <a:lnTo>
                    <a:pt x="230" y="46"/>
                  </a:lnTo>
                  <a:lnTo>
                    <a:pt x="213" y="36"/>
                  </a:lnTo>
                  <a:lnTo>
                    <a:pt x="198" y="36"/>
                  </a:lnTo>
                  <a:lnTo>
                    <a:pt x="182" y="26"/>
                  </a:lnTo>
                  <a:lnTo>
                    <a:pt x="167" y="26"/>
                  </a:lnTo>
                  <a:lnTo>
                    <a:pt x="153" y="26"/>
                  </a:lnTo>
                  <a:lnTo>
                    <a:pt x="137" y="26"/>
                  </a:lnTo>
                  <a:lnTo>
                    <a:pt x="122" y="26"/>
                  </a:lnTo>
                  <a:lnTo>
                    <a:pt x="106" y="7"/>
                  </a:lnTo>
                  <a:lnTo>
                    <a:pt x="100" y="0"/>
                  </a:lnTo>
                  <a:lnTo>
                    <a:pt x="82" y="7"/>
                  </a:lnTo>
                  <a:lnTo>
                    <a:pt x="69" y="17"/>
                  </a:lnTo>
                  <a:lnTo>
                    <a:pt x="60" y="36"/>
                  </a:lnTo>
                  <a:lnTo>
                    <a:pt x="51" y="56"/>
                  </a:lnTo>
                  <a:lnTo>
                    <a:pt x="46" y="75"/>
                  </a:lnTo>
                  <a:lnTo>
                    <a:pt x="30" y="75"/>
                  </a:lnTo>
                  <a:lnTo>
                    <a:pt x="14" y="86"/>
                  </a:lnTo>
                  <a:lnTo>
                    <a:pt x="0" y="105"/>
                  </a:lnTo>
                  <a:lnTo>
                    <a:pt x="14" y="124"/>
                  </a:lnTo>
                  <a:lnTo>
                    <a:pt x="30" y="134"/>
                  </a:lnTo>
                  <a:lnTo>
                    <a:pt x="46" y="124"/>
                  </a:lnTo>
                  <a:lnTo>
                    <a:pt x="60" y="124"/>
                  </a:lnTo>
                  <a:lnTo>
                    <a:pt x="77" y="113"/>
                  </a:lnTo>
                  <a:lnTo>
                    <a:pt x="91" y="105"/>
                  </a:lnTo>
                  <a:lnTo>
                    <a:pt x="100" y="124"/>
                  </a:lnTo>
                  <a:lnTo>
                    <a:pt x="82" y="134"/>
                  </a:lnTo>
                  <a:lnTo>
                    <a:pt x="82" y="152"/>
                  </a:lnTo>
                  <a:lnTo>
                    <a:pt x="100" y="162"/>
                  </a:lnTo>
                  <a:lnTo>
                    <a:pt x="114" y="152"/>
                  </a:lnTo>
                  <a:lnTo>
                    <a:pt x="130" y="162"/>
                  </a:lnTo>
                  <a:lnTo>
                    <a:pt x="145" y="171"/>
                  </a:lnTo>
                  <a:lnTo>
                    <a:pt x="153" y="162"/>
                  </a:lnTo>
                  <a:lnTo>
                    <a:pt x="153" y="143"/>
                  </a:lnTo>
                  <a:lnTo>
                    <a:pt x="167" y="134"/>
                  </a:lnTo>
                  <a:lnTo>
                    <a:pt x="182" y="143"/>
                  </a:lnTo>
                  <a:lnTo>
                    <a:pt x="198" y="143"/>
                  </a:lnTo>
                  <a:lnTo>
                    <a:pt x="213" y="134"/>
                  </a:lnTo>
                  <a:lnTo>
                    <a:pt x="230" y="152"/>
                  </a:lnTo>
                  <a:lnTo>
                    <a:pt x="245" y="152"/>
                  </a:lnTo>
                  <a:lnTo>
                    <a:pt x="261" y="143"/>
                  </a:lnTo>
                  <a:lnTo>
                    <a:pt x="261" y="14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2530174" y="1166873"/>
              <a:ext cx="279216" cy="418481"/>
            </a:xfrm>
            <a:custGeom>
              <a:avLst/>
              <a:gdLst>
                <a:gd name="T0" fmla="*/ 2147483647 w 291"/>
                <a:gd name="T1" fmla="*/ 2147483647 h 383"/>
                <a:gd name="T2" fmla="*/ 2147483647 w 291"/>
                <a:gd name="T3" fmla="*/ 2147483647 h 383"/>
                <a:gd name="T4" fmla="*/ 2147483647 w 291"/>
                <a:gd name="T5" fmla="*/ 2147483647 h 383"/>
                <a:gd name="T6" fmla="*/ 2147483647 w 291"/>
                <a:gd name="T7" fmla="*/ 2147483647 h 383"/>
                <a:gd name="T8" fmla="*/ 2147483647 w 291"/>
                <a:gd name="T9" fmla="*/ 2147483647 h 383"/>
                <a:gd name="T10" fmla="*/ 2147483647 w 291"/>
                <a:gd name="T11" fmla="*/ 2147483647 h 383"/>
                <a:gd name="T12" fmla="*/ 2147483647 w 291"/>
                <a:gd name="T13" fmla="*/ 2147483647 h 383"/>
                <a:gd name="T14" fmla="*/ 2147483647 w 291"/>
                <a:gd name="T15" fmla="*/ 2147483647 h 383"/>
                <a:gd name="T16" fmla="*/ 2147483647 w 291"/>
                <a:gd name="T17" fmla="*/ 2147483647 h 383"/>
                <a:gd name="T18" fmla="*/ 2147483647 w 291"/>
                <a:gd name="T19" fmla="*/ 2147483647 h 383"/>
                <a:gd name="T20" fmla="*/ 2147483647 w 291"/>
                <a:gd name="T21" fmla="*/ 2147483647 h 383"/>
                <a:gd name="T22" fmla="*/ 2147483647 w 291"/>
                <a:gd name="T23" fmla="*/ 0 h 383"/>
                <a:gd name="T24" fmla="*/ 2147483647 w 291"/>
                <a:gd name="T25" fmla="*/ 2147483647 h 383"/>
                <a:gd name="T26" fmla="*/ 2147483647 w 291"/>
                <a:gd name="T27" fmla="*/ 2147483647 h 383"/>
                <a:gd name="T28" fmla="*/ 2147483647 w 291"/>
                <a:gd name="T29" fmla="*/ 2147483647 h 383"/>
                <a:gd name="T30" fmla="*/ 0 w 291"/>
                <a:gd name="T31" fmla="*/ 2147483647 h 383"/>
                <a:gd name="T32" fmla="*/ 2147483647 w 291"/>
                <a:gd name="T33" fmla="*/ 2147483647 h 383"/>
                <a:gd name="T34" fmla="*/ 2147483647 w 291"/>
                <a:gd name="T35" fmla="*/ 2147483647 h 383"/>
                <a:gd name="T36" fmla="*/ 2147483647 w 291"/>
                <a:gd name="T37" fmla="*/ 2147483647 h 383"/>
                <a:gd name="T38" fmla="*/ 2147483647 w 291"/>
                <a:gd name="T39" fmla="*/ 2147483647 h 383"/>
                <a:gd name="T40" fmla="*/ 2147483647 w 291"/>
                <a:gd name="T41" fmla="*/ 2147483647 h 383"/>
                <a:gd name="T42" fmla="*/ 2147483647 w 291"/>
                <a:gd name="T43" fmla="*/ 2147483647 h 383"/>
                <a:gd name="T44" fmla="*/ 2147483647 w 291"/>
                <a:gd name="T45" fmla="*/ 2147483647 h 383"/>
                <a:gd name="T46" fmla="*/ 2147483647 w 291"/>
                <a:gd name="T47" fmla="*/ 2147483647 h 383"/>
                <a:gd name="T48" fmla="*/ 2147483647 w 291"/>
                <a:gd name="T49" fmla="*/ 2147483647 h 383"/>
                <a:gd name="T50" fmla="*/ 2147483647 w 291"/>
                <a:gd name="T51" fmla="*/ 2147483647 h 383"/>
                <a:gd name="T52" fmla="*/ 2147483647 w 291"/>
                <a:gd name="T53" fmla="*/ 2147483647 h 383"/>
                <a:gd name="T54" fmla="*/ 2147483647 w 291"/>
                <a:gd name="T55" fmla="*/ 2147483647 h 383"/>
                <a:gd name="T56" fmla="*/ 2147483647 w 291"/>
                <a:gd name="T57" fmla="*/ 2147483647 h 383"/>
                <a:gd name="T58" fmla="*/ 2147483647 w 291"/>
                <a:gd name="T59" fmla="*/ 2147483647 h 383"/>
                <a:gd name="T60" fmla="*/ 2147483647 w 291"/>
                <a:gd name="T61" fmla="*/ 2147483647 h 383"/>
                <a:gd name="T62" fmla="*/ 2147483647 w 291"/>
                <a:gd name="T63" fmla="*/ 2147483647 h 383"/>
                <a:gd name="T64" fmla="*/ 2147483647 w 291"/>
                <a:gd name="T65" fmla="*/ 2147483647 h 3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1"/>
                <a:gd name="T100" fmla="*/ 0 h 383"/>
                <a:gd name="T101" fmla="*/ 291 w 291"/>
                <a:gd name="T102" fmla="*/ 383 h 3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1" h="383">
                  <a:moveTo>
                    <a:pt x="204" y="272"/>
                  </a:moveTo>
                  <a:lnTo>
                    <a:pt x="190" y="251"/>
                  </a:lnTo>
                  <a:lnTo>
                    <a:pt x="204" y="233"/>
                  </a:lnTo>
                  <a:lnTo>
                    <a:pt x="220" y="223"/>
                  </a:lnTo>
                  <a:lnTo>
                    <a:pt x="236" y="223"/>
                  </a:lnTo>
                  <a:lnTo>
                    <a:pt x="244" y="203"/>
                  </a:lnTo>
                  <a:lnTo>
                    <a:pt x="250" y="184"/>
                  </a:lnTo>
                  <a:lnTo>
                    <a:pt x="259" y="164"/>
                  </a:lnTo>
                  <a:lnTo>
                    <a:pt x="274" y="155"/>
                  </a:lnTo>
                  <a:lnTo>
                    <a:pt x="290" y="146"/>
                  </a:lnTo>
                  <a:lnTo>
                    <a:pt x="281" y="135"/>
                  </a:lnTo>
                  <a:lnTo>
                    <a:pt x="266" y="135"/>
                  </a:lnTo>
                  <a:lnTo>
                    <a:pt x="250" y="124"/>
                  </a:lnTo>
                  <a:lnTo>
                    <a:pt x="236" y="117"/>
                  </a:lnTo>
                  <a:lnTo>
                    <a:pt x="227" y="96"/>
                  </a:lnTo>
                  <a:lnTo>
                    <a:pt x="213" y="88"/>
                  </a:lnTo>
                  <a:lnTo>
                    <a:pt x="196" y="67"/>
                  </a:lnTo>
                  <a:lnTo>
                    <a:pt x="181" y="57"/>
                  </a:lnTo>
                  <a:lnTo>
                    <a:pt x="168" y="48"/>
                  </a:lnTo>
                  <a:lnTo>
                    <a:pt x="145" y="29"/>
                  </a:lnTo>
                  <a:lnTo>
                    <a:pt x="120" y="19"/>
                  </a:lnTo>
                  <a:lnTo>
                    <a:pt x="105" y="10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59" y="10"/>
                  </a:lnTo>
                  <a:lnTo>
                    <a:pt x="44" y="10"/>
                  </a:lnTo>
                  <a:lnTo>
                    <a:pt x="28" y="10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8"/>
                  </a:lnTo>
                  <a:lnTo>
                    <a:pt x="6" y="96"/>
                  </a:lnTo>
                  <a:lnTo>
                    <a:pt x="6" y="117"/>
                  </a:lnTo>
                  <a:lnTo>
                    <a:pt x="6" y="135"/>
                  </a:lnTo>
                  <a:lnTo>
                    <a:pt x="21" y="155"/>
                  </a:lnTo>
                  <a:lnTo>
                    <a:pt x="13" y="173"/>
                  </a:lnTo>
                  <a:lnTo>
                    <a:pt x="13" y="193"/>
                  </a:lnTo>
                  <a:lnTo>
                    <a:pt x="6" y="214"/>
                  </a:lnTo>
                  <a:lnTo>
                    <a:pt x="13" y="233"/>
                  </a:lnTo>
                  <a:lnTo>
                    <a:pt x="21" y="251"/>
                  </a:lnTo>
                  <a:lnTo>
                    <a:pt x="28" y="272"/>
                  </a:lnTo>
                  <a:lnTo>
                    <a:pt x="44" y="281"/>
                  </a:lnTo>
                  <a:lnTo>
                    <a:pt x="44" y="301"/>
                  </a:lnTo>
                  <a:lnTo>
                    <a:pt x="44" y="319"/>
                  </a:lnTo>
                  <a:lnTo>
                    <a:pt x="52" y="339"/>
                  </a:lnTo>
                  <a:lnTo>
                    <a:pt x="44" y="339"/>
                  </a:lnTo>
                  <a:lnTo>
                    <a:pt x="49" y="335"/>
                  </a:lnTo>
                  <a:lnTo>
                    <a:pt x="59" y="349"/>
                  </a:lnTo>
                  <a:lnTo>
                    <a:pt x="75" y="349"/>
                  </a:lnTo>
                  <a:lnTo>
                    <a:pt x="90" y="339"/>
                  </a:lnTo>
                  <a:lnTo>
                    <a:pt x="105" y="339"/>
                  </a:lnTo>
                  <a:lnTo>
                    <a:pt x="120" y="349"/>
                  </a:lnTo>
                  <a:lnTo>
                    <a:pt x="136" y="368"/>
                  </a:lnTo>
                  <a:lnTo>
                    <a:pt x="153" y="382"/>
                  </a:lnTo>
                  <a:lnTo>
                    <a:pt x="160" y="376"/>
                  </a:lnTo>
                  <a:lnTo>
                    <a:pt x="169" y="355"/>
                  </a:lnTo>
                  <a:lnTo>
                    <a:pt x="189" y="355"/>
                  </a:lnTo>
                  <a:lnTo>
                    <a:pt x="189" y="352"/>
                  </a:lnTo>
                  <a:lnTo>
                    <a:pt x="190" y="339"/>
                  </a:lnTo>
                  <a:lnTo>
                    <a:pt x="190" y="319"/>
                  </a:lnTo>
                  <a:lnTo>
                    <a:pt x="196" y="301"/>
                  </a:lnTo>
                  <a:lnTo>
                    <a:pt x="196" y="281"/>
                  </a:lnTo>
                  <a:lnTo>
                    <a:pt x="203" y="272"/>
                  </a:lnTo>
                  <a:lnTo>
                    <a:pt x="204" y="272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2739415" y="1674538"/>
              <a:ext cx="221589" cy="217473"/>
            </a:xfrm>
            <a:custGeom>
              <a:avLst/>
              <a:gdLst>
                <a:gd name="T0" fmla="*/ 0 w 232"/>
                <a:gd name="T1" fmla="*/ 2147483647 h 198"/>
                <a:gd name="T2" fmla="*/ 2147483647 w 232"/>
                <a:gd name="T3" fmla="*/ 2147483647 h 198"/>
                <a:gd name="T4" fmla="*/ 2147483647 w 232"/>
                <a:gd name="T5" fmla="*/ 2147483647 h 198"/>
                <a:gd name="T6" fmla="*/ 2147483647 w 232"/>
                <a:gd name="T7" fmla="*/ 2147483647 h 198"/>
                <a:gd name="T8" fmla="*/ 2147483647 w 232"/>
                <a:gd name="T9" fmla="*/ 2147483647 h 198"/>
                <a:gd name="T10" fmla="*/ 2147483647 w 232"/>
                <a:gd name="T11" fmla="*/ 2147483647 h 198"/>
                <a:gd name="T12" fmla="*/ 2147483647 w 232"/>
                <a:gd name="T13" fmla="*/ 2147483647 h 198"/>
                <a:gd name="T14" fmla="*/ 2147483647 w 232"/>
                <a:gd name="T15" fmla="*/ 2147483647 h 198"/>
                <a:gd name="T16" fmla="*/ 2147483647 w 232"/>
                <a:gd name="T17" fmla="*/ 2147483647 h 198"/>
                <a:gd name="T18" fmla="*/ 2147483647 w 232"/>
                <a:gd name="T19" fmla="*/ 2147483647 h 198"/>
                <a:gd name="T20" fmla="*/ 2147483647 w 232"/>
                <a:gd name="T21" fmla="*/ 2147483647 h 198"/>
                <a:gd name="T22" fmla="*/ 2147483647 w 232"/>
                <a:gd name="T23" fmla="*/ 0 h 198"/>
                <a:gd name="T24" fmla="*/ 2147483647 w 232"/>
                <a:gd name="T25" fmla="*/ 0 h 198"/>
                <a:gd name="T26" fmla="*/ 2147483647 w 232"/>
                <a:gd name="T27" fmla="*/ 0 h 198"/>
                <a:gd name="T28" fmla="*/ 2147483647 w 232"/>
                <a:gd name="T29" fmla="*/ 0 h 198"/>
                <a:gd name="T30" fmla="*/ 2147483647 w 232"/>
                <a:gd name="T31" fmla="*/ 2147483647 h 198"/>
                <a:gd name="T32" fmla="*/ 2147483647 w 232"/>
                <a:gd name="T33" fmla="*/ 2147483647 h 198"/>
                <a:gd name="T34" fmla="*/ 2147483647 w 232"/>
                <a:gd name="T35" fmla="*/ 2147483647 h 198"/>
                <a:gd name="T36" fmla="*/ 2147483647 w 232"/>
                <a:gd name="T37" fmla="*/ 2147483647 h 198"/>
                <a:gd name="T38" fmla="*/ 2147483647 w 232"/>
                <a:gd name="T39" fmla="*/ 2147483647 h 198"/>
                <a:gd name="T40" fmla="*/ 2147483647 w 232"/>
                <a:gd name="T41" fmla="*/ 2147483647 h 198"/>
                <a:gd name="T42" fmla="*/ 2147483647 w 232"/>
                <a:gd name="T43" fmla="*/ 2147483647 h 198"/>
                <a:gd name="T44" fmla="*/ 2147483647 w 232"/>
                <a:gd name="T45" fmla="*/ 2147483647 h 198"/>
                <a:gd name="T46" fmla="*/ 2147483647 w 232"/>
                <a:gd name="T47" fmla="*/ 2147483647 h 198"/>
                <a:gd name="T48" fmla="*/ 2147483647 w 232"/>
                <a:gd name="T49" fmla="*/ 2147483647 h 198"/>
                <a:gd name="T50" fmla="*/ 2147483647 w 232"/>
                <a:gd name="T51" fmla="*/ 2147483647 h 198"/>
                <a:gd name="T52" fmla="*/ 2147483647 w 232"/>
                <a:gd name="T53" fmla="*/ 2147483647 h 198"/>
                <a:gd name="T54" fmla="*/ 2147483647 w 232"/>
                <a:gd name="T55" fmla="*/ 2147483647 h 198"/>
                <a:gd name="T56" fmla="*/ 2147483647 w 232"/>
                <a:gd name="T57" fmla="*/ 2147483647 h 198"/>
                <a:gd name="T58" fmla="*/ 2147483647 w 232"/>
                <a:gd name="T59" fmla="*/ 2147483647 h 198"/>
                <a:gd name="T60" fmla="*/ 2147483647 w 232"/>
                <a:gd name="T61" fmla="*/ 2147483647 h 198"/>
                <a:gd name="T62" fmla="*/ 2147483647 w 232"/>
                <a:gd name="T63" fmla="*/ 2147483647 h 198"/>
                <a:gd name="T64" fmla="*/ 2147483647 w 232"/>
                <a:gd name="T65" fmla="*/ 2147483647 h 198"/>
                <a:gd name="T66" fmla="*/ 2147483647 w 232"/>
                <a:gd name="T67" fmla="*/ 2147483647 h 198"/>
                <a:gd name="T68" fmla="*/ 2147483647 w 232"/>
                <a:gd name="T69" fmla="*/ 2147483647 h 198"/>
                <a:gd name="T70" fmla="*/ 0 w 232"/>
                <a:gd name="T71" fmla="*/ 2147483647 h 198"/>
                <a:gd name="T72" fmla="*/ 0 w 232"/>
                <a:gd name="T73" fmla="*/ 2147483647 h 198"/>
                <a:gd name="T74" fmla="*/ 2147483647 w 232"/>
                <a:gd name="T75" fmla="*/ 2147483647 h 198"/>
                <a:gd name="T76" fmla="*/ 2147483647 w 232"/>
                <a:gd name="T77" fmla="*/ 2147483647 h 198"/>
                <a:gd name="T78" fmla="*/ 2147483647 w 232"/>
                <a:gd name="T79" fmla="*/ 2147483647 h 198"/>
                <a:gd name="T80" fmla="*/ 2147483647 w 232"/>
                <a:gd name="T81" fmla="*/ 2147483647 h 198"/>
                <a:gd name="T82" fmla="*/ 2147483647 w 232"/>
                <a:gd name="T83" fmla="*/ 2147483647 h 198"/>
                <a:gd name="T84" fmla="*/ 0 w 232"/>
                <a:gd name="T85" fmla="*/ 2147483647 h 198"/>
                <a:gd name="T86" fmla="*/ 0 w 232"/>
                <a:gd name="T87" fmla="*/ 2147483647 h 19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2"/>
                <a:gd name="T133" fmla="*/ 0 h 198"/>
                <a:gd name="T134" fmla="*/ 232 w 232"/>
                <a:gd name="T135" fmla="*/ 198 h 19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2" h="198">
                  <a:moveTo>
                    <a:pt x="0" y="29"/>
                  </a:moveTo>
                  <a:lnTo>
                    <a:pt x="17" y="9"/>
                  </a:lnTo>
                  <a:lnTo>
                    <a:pt x="32" y="9"/>
                  </a:lnTo>
                  <a:lnTo>
                    <a:pt x="48" y="9"/>
                  </a:lnTo>
                  <a:lnTo>
                    <a:pt x="62" y="29"/>
                  </a:lnTo>
                  <a:lnTo>
                    <a:pt x="78" y="38"/>
                  </a:lnTo>
                  <a:lnTo>
                    <a:pt x="93" y="38"/>
                  </a:lnTo>
                  <a:lnTo>
                    <a:pt x="108" y="38"/>
                  </a:lnTo>
                  <a:lnTo>
                    <a:pt x="124" y="38"/>
                  </a:lnTo>
                  <a:lnTo>
                    <a:pt x="139" y="29"/>
                  </a:lnTo>
                  <a:lnTo>
                    <a:pt x="154" y="19"/>
                  </a:lnTo>
                  <a:lnTo>
                    <a:pt x="169" y="0"/>
                  </a:lnTo>
                  <a:lnTo>
                    <a:pt x="184" y="0"/>
                  </a:lnTo>
                  <a:lnTo>
                    <a:pt x="201" y="0"/>
                  </a:lnTo>
                  <a:lnTo>
                    <a:pt x="215" y="0"/>
                  </a:lnTo>
                  <a:lnTo>
                    <a:pt x="231" y="9"/>
                  </a:lnTo>
                  <a:lnTo>
                    <a:pt x="230" y="11"/>
                  </a:lnTo>
                  <a:lnTo>
                    <a:pt x="222" y="19"/>
                  </a:lnTo>
                  <a:lnTo>
                    <a:pt x="207" y="38"/>
                  </a:lnTo>
                  <a:lnTo>
                    <a:pt x="191" y="58"/>
                  </a:lnTo>
                  <a:lnTo>
                    <a:pt x="177" y="68"/>
                  </a:lnTo>
                  <a:lnTo>
                    <a:pt x="161" y="88"/>
                  </a:lnTo>
                  <a:lnTo>
                    <a:pt x="144" y="97"/>
                  </a:lnTo>
                  <a:lnTo>
                    <a:pt x="139" y="117"/>
                  </a:lnTo>
                  <a:lnTo>
                    <a:pt x="124" y="128"/>
                  </a:lnTo>
                  <a:lnTo>
                    <a:pt x="125" y="128"/>
                  </a:lnTo>
                  <a:lnTo>
                    <a:pt x="115" y="137"/>
                  </a:lnTo>
                  <a:lnTo>
                    <a:pt x="98" y="140"/>
                  </a:lnTo>
                  <a:lnTo>
                    <a:pt x="83" y="157"/>
                  </a:lnTo>
                  <a:lnTo>
                    <a:pt x="70" y="175"/>
                  </a:lnTo>
                  <a:lnTo>
                    <a:pt x="60" y="197"/>
                  </a:lnTo>
                  <a:lnTo>
                    <a:pt x="55" y="197"/>
                  </a:lnTo>
                  <a:lnTo>
                    <a:pt x="38" y="197"/>
                  </a:lnTo>
                  <a:lnTo>
                    <a:pt x="23" y="187"/>
                  </a:lnTo>
                  <a:lnTo>
                    <a:pt x="9" y="175"/>
                  </a:lnTo>
                  <a:lnTo>
                    <a:pt x="0" y="157"/>
                  </a:lnTo>
                  <a:lnTo>
                    <a:pt x="0" y="137"/>
                  </a:lnTo>
                  <a:lnTo>
                    <a:pt x="15" y="137"/>
                  </a:lnTo>
                  <a:lnTo>
                    <a:pt x="23" y="117"/>
                  </a:lnTo>
                  <a:lnTo>
                    <a:pt x="32" y="97"/>
                  </a:lnTo>
                  <a:lnTo>
                    <a:pt x="32" y="79"/>
                  </a:lnTo>
                  <a:lnTo>
                    <a:pt x="15" y="68"/>
                  </a:lnTo>
                  <a:lnTo>
                    <a:pt x="0" y="31"/>
                  </a:lnTo>
                  <a:lnTo>
                    <a:pt x="0" y="29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2156286" y="1644352"/>
              <a:ext cx="646930" cy="796486"/>
            </a:xfrm>
            <a:custGeom>
              <a:avLst/>
              <a:gdLst>
                <a:gd name="T0" fmla="*/ 2147483647 w 678"/>
                <a:gd name="T1" fmla="*/ 2147483647 h 732"/>
                <a:gd name="T2" fmla="*/ 2147483647 w 678"/>
                <a:gd name="T3" fmla="*/ 2147483647 h 732"/>
                <a:gd name="T4" fmla="*/ 2147483647 w 678"/>
                <a:gd name="T5" fmla="*/ 2147483647 h 732"/>
                <a:gd name="T6" fmla="*/ 2147483647 w 678"/>
                <a:gd name="T7" fmla="*/ 2147483647 h 732"/>
                <a:gd name="T8" fmla="*/ 2147483647 w 678"/>
                <a:gd name="T9" fmla="*/ 2147483647 h 732"/>
                <a:gd name="T10" fmla="*/ 2147483647 w 678"/>
                <a:gd name="T11" fmla="*/ 2147483647 h 732"/>
                <a:gd name="T12" fmla="*/ 2147483647 w 678"/>
                <a:gd name="T13" fmla="*/ 2147483647 h 732"/>
                <a:gd name="T14" fmla="*/ 2147483647 w 678"/>
                <a:gd name="T15" fmla="*/ 2147483647 h 732"/>
                <a:gd name="T16" fmla="*/ 2147483647 w 678"/>
                <a:gd name="T17" fmla="*/ 2147483647 h 732"/>
                <a:gd name="T18" fmla="*/ 2147483647 w 678"/>
                <a:gd name="T19" fmla="*/ 2147483647 h 732"/>
                <a:gd name="T20" fmla="*/ 2147483647 w 678"/>
                <a:gd name="T21" fmla="*/ 2147483647 h 732"/>
                <a:gd name="T22" fmla="*/ 2147483647 w 678"/>
                <a:gd name="T23" fmla="*/ 2147483647 h 732"/>
                <a:gd name="T24" fmla="*/ 2147483647 w 678"/>
                <a:gd name="T25" fmla="*/ 2147483647 h 732"/>
                <a:gd name="T26" fmla="*/ 2147483647 w 678"/>
                <a:gd name="T27" fmla="*/ 2147483647 h 732"/>
                <a:gd name="T28" fmla="*/ 2147483647 w 678"/>
                <a:gd name="T29" fmla="*/ 2147483647 h 732"/>
                <a:gd name="T30" fmla="*/ 2147483647 w 678"/>
                <a:gd name="T31" fmla="*/ 2147483647 h 732"/>
                <a:gd name="T32" fmla="*/ 2147483647 w 678"/>
                <a:gd name="T33" fmla="*/ 2147483647 h 732"/>
                <a:gd name="T34" fmla="*/ 2147483647 w 678"/>
                <a:gd name="T35" fmla="*/ 2147483647 h 732"/>
                <a:gd name="T36" fmla="*/ 0 w 678"/>
                <a:gd name="T37" fmla="*/ 2147483647 h 732"/>
                <a:gd name="T38" fmla="*/ 2147483647 w 678"/>
                <a:gd name="T39" fmla="*/ 2147483647 h 732"/>
                <a:gd name="T40" fmla="*/ 2147483647 w 678"/>
                <a:gd name="T41" fmla="*/ 2147483647 h 732"/>
                <a:gd name="T42" fmla="*/ 2147483647 w 678"/>
                <a:gd name="T43" fmla="*/ 2147483647 h 732"/>
                <a:gd name="T44" fmla="*/ 2147483647 w 678"/>
                <a:gd name="T45" fmla="*/ 2147483647 h 732"/>
                <a:gd name="T46" fmla="*/ 2147483647 w 678"/>
                <a:gd name="T47" fmla="*/ 2147483647 h 732"/>
                <a:gd name="T48" fmla="*/ 2147483647 w 678"/>
                <a:gd name="T49" fmla="*/ 2147483647 h 732"/>
                <a:gd name="T50" fmla="*/ 2147483647 w 678"/>
                <a:gd name="T51" fmla="*/ 2147483647 h 732"/>
                <a:gd name="T52" fmla="*/ 2147483647 w 678"/>
                <a:gd name="T53" fmla="*/ 2147483647 h 732"/>
                <a:gd name="T54" fmla="*/ 2147483647 w 678"/>
                <a:gd name="T55" fmla="*/ 2147483647 h 732"/>
                <a:gd name="T56" fmla="*/ 2147483647 w 678"/>
                <a:gd name="T57" fmla="*/ 0 h 732"/>
                <a:gd name="T58" fmla="*/ 2147483647 w 678"/>
                <a:gd name="T59" fmla="*/ 2147483647 h 732"/>
                <a:gd name="T60" fmla="*/ 2147483647 w 678"/>
                <a:gd name="T61" fmla="*/ 2147483647 h 732"/>
                <a:gd name="T62" fmla="*/ 2147483647 w 678"/>
                <a:gd name="T63" fmla="*/ 2147483647 h 732"/>
                <a:gd name="T64" fmla="*/ 2147483647 w 678"/>
                <a:gd name="T65" fmla="*/ 2147483647 h 732"/>
                <a:gd name="T66" fmla="*/ 2147483647 w 678"/>
                <a:gd name="T67" fmla="*/ 2147483647 h 732"/>
                <a:gd name="T68" fmla="*/ 2147483647 w 678"/>
                <a:gd name="T69" fmla="*/ 2147483647 h 732"/>
                <a:gd name="T70" fmla="*/ 2147483647 w 678"/>
                <a:gd name="T71" fmla="*/ 2147483647 h 732"/>
                <a:gd name="T72" fmla="*/ 2147483647 w 678"/>
                <a:gd name="T73" fmla="*/ 2147483647 h 732"/>
                <a:gd name="T74" fmla="*/ 2147483647 w 678"/>
                <a:gd name="T75" fmla="*/ 2147483647 h 732"/>
                <a:gd name="T76" fmla="*/ 2147483647 w 678"/>
                <a:gd name="T77" fmla="*/ 2147483647 h 732"/>
                <a:gd name="T78" fmla="*/ 2147483647 w 678"/>
                <a:gd name="T79" fmla="*/ 2147483647 h 732"/>
                <a:gd name="T80" fmla="*/ 2147483647 w 678"/>
                <a:gd name="T81" fmla="*/ 2147483647 h 732"/>
                <a:gd name="T82" fmla="*/ 2147483647 w 678"/>
                <a:gd name="T83" fmla="*/ 2147483647 h 732"/>
                <a:gd name="T84" fmla="*/ 2147483647 w 678"/>
                <a:gd name="T85" fmla="*/ 2147483647 h 732"/>
                <a:gd name="T86" fmla="*/ 2147483647 w 678"/>
                <a:gd name="T87" fmla="*/ 2147483647 h 732"/>
                <a:gd name="T88" fmla="*/ 2147483647 w 678"/>
                <a:gd name="T89" fmla="*/ 2147483647 h 732"/>
                <a:gd name="T90" fmla="*/ 2147483647 w 678"/>
                <a:gd name="T91" fmla="*/ 2147483647 h 732"/>
                <a:gd name="T92" fmla="*/ 2147483647 w 678"/>
                <a:gd name="T93" fmla="*/ 2147483647 h 732"/>
                <a:gd name="T94" fmla="*/ 2147483647 w 678"/>
                <a:gd name="T95" fmla="*/ 2147483647 h 732"/>
                <a:gd name="T96" fmla="*/ 2147483647 w 678"/>
                <a:gd name="T97" fmla="*/ 2147483647 h 732"/>
                <a:gd name="T98" fmla="*/ 2147483647 w 678"/>
                <a:gd name="T99" fmla="*/ 2147483647 h 732"/>
                <a:gd name="T100" fmla="*/ 2147483647 w 678"/>
                <a:gd name="T101" fmla="*/ 2147483647 h 7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8"/>
                <a:gd name="T154" fmla="*/ 0 h 732"/>
                <a:gd name="T155" fmla="*/ 678 w 678"/>
                <a:gd name="T156" fmla="*/ 732 h 7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8" h="732">
                  <a:moveTo>
                    <a:pt x="429" y="682"/>
                  </a:moveTo>
                  <a:lnTo>
                    <a:pt x="422" y="663"/>
                  </a:lnTo>
                  <a:lnTo>
                    <a:pt x="405" y="642"/>
                  </a:lnTo>
                  <a:lnTo>
                    <a:pt x="405" y="624"/>
                  </a:lnTo>
                  <a:lnTo>
                    <a:pt x="414" y="604"/>
                  </a:lnTo>
                  <a:lnTo>
                    <a:pt x="429" y="604"/>
                  </a:lnTo>
                  <a:lnTo>
                    <a:pt x="445" y="585"/>
                  </a:lnTo>
                  <a:lnTo>
                    <a:pt x="460" y="564"/>
                  </a:lnTo>
                  <a:lnTo>
                    <a:pt x="453" y="546"/>
                  </a:lnTo>
                  <a:lnTo>
                    <a:pt x="438" y="534"/>
                  </a:lnTo>
                  <a:lnTo>
                    <a:pt x="414" y="546"/>
                  </a:lnTo>
                  <a:lnTo>
                    <a:pt x="405" y="525"/>
                  </a:lnTo>
                  <a:lnTo>
                    <a:pt x="384" y="534"/>
                  </a:lnTo>
                  <a:lnTo>
                    <a:pt x="369" y="525"/>
                  </a:lnTo>
                  <a:lnTo>
                    <a:pt x="345" y="516"/>
                  </a:lnTo>
                  <a:lnTo>
                    <a:pt x="336" y="496"/>
                  </a:lnTo>
                  <a:lnTo>
                    <a:pt x="313" y="487"/>
                  </a:lnTo>
                  <a:lnTo>
                    <a:pt x="299" y="477"/>
                  </a:lnTo>
                  <a:lnTo>
                    <a:pt x="282" y="477"/>
                  </a:lnTo>
                  <a:lnTo>
                    <a:pt x="259" y="457"/>
                  </a:lnTo>
                  <a:lnTo>
                    <a:pt x="244" y="438"/>
                  </a:lnTo>
                  <a:lnTo>
                    <a:pt x="229" y="438"/>
                  </a:lnTo>
                  <a:lnTo>
                    <a:pt x="213" y="448"/>
                  </a:lnTo>
                  <a:lnTo>
                    <a:pt x="197" y="448"/>
                  </a:lnTo>
                  <a:lnTo>
                    <a:pt x="167" y="438"/>
                  </a:lnTo>
                  <a:lnTo>
                    <a:pt x="167" y="418"/>
                  </a:lnTo>
                  <a:lnTo>
                    <a:pt x="151" y="407"/>
                  </a:lnTo>
                  <a:lnTo>
                    <a:pt x="127" y="407"/>
                  </a:lnTo>
                  <a:lnTo>
                    <a:pt x="114" y="418"/>
                  </a:lnTo>
                  <a:lnTo>
                    <a:pt x="97" y="430"/>
                  </a:lnTo>
                  <a:lnTo>
                    <a:pt x="84" y="448"/>
                  </a:lnTo>
                  <a:lnTo>
                    <a:pt x="67" y="457"/>
                  </a:lnTo>
                  <a:lnTo>
                    <a:pt x="44" y="477"/>
                  </a:lnTo>
                  <a:lnTo>
                    <a:pt x="36" y="477"/>
                  </a:lnTo>
                  <a:lnTo>
                    <a:pt x="21" y="487"/>
                  </a:lnTo>
                  <a:lnTo>
                    <a:pt x="13" y="468"/>
                  </a:lnTo>
                  <a:lnTo>
                    <a:pt x="13" y="457"/>
                  </a:lnTo>
                  <a:lnTo>
                    <a:pt x="28" y="448"/>
                  </a:lnTo>
                  <a:lnTo>
                    <a:pt x="37" y="430"/>
                  </a:lnTo>
                  <a:lnTo>
                    <a:pt x="37" y="407"/>
                  </a:lnTo>
                  <a:lnTo>
                    <a:pt x="22" y="399"/>
                  </a:lnTo>
                  <a:lnTo>
                    <a:pt x="7" y="389"/>
                  </a:lnTo>
                  <a:lnTo>
                    <a:pt x="7" y="371"/>
                  </a:lnTo>
                  <a:lnTo>
                    <a:pt x="7" y="349"/>
                  </a:lnTo>
                  <a:lnTo>
                    <a:pt x="22" y="341"/>
                  </a:lnTo>
                  <a:lnTo>
                    <a:pt x="22" y="321"/>
                  </a:lnTo>
                  <a:lnTo>
                    <a:pt x="22" y="301"/>
                  </a:lnTo>
                  <a:lnTo>
                    <a:pt x="13" y="281"/>
                  </a:lnTo>
                  <a:lnTo>
                    <a:pt x="0" y="273"/>
                  </a:lnTo>
                  <a:lnTo>
                    <a:pt x="13" y="252"/>
                  </a:lnTo>
                  <a:lnTo>
                    <a:pt x="7" y="233"/>
                  </a:lnTo>
                  <a:lnTo>
                    <a:pt x="22" y="223"/>
                  </a:lnTo>
                  <a:lnTo>
                    <a:pt x="28" y="203"/>
                  </a:lnTo>
                  <a:lnTo>
                    <a:pt x="13" y="203"/>
                  </a:lnTo>
                  <a:lnTo>
                    <a:pt x="0" y="203"/>
                  </a:lnTo>
                  <a:lnTo>
                    <a:pt x="0" y="184"/>
                  </a:lnTo>
                  <a:lnTo>
                    <a:pt x="7" y="166"/>
                  </a:lnTo>
                  <a:lnTo>
                    <a:pt x="13" y="145"/>
                  </a:lnTo>
                  <a:lnTo>
                    <a:pt x="28" y="137"/>
                  </a:lnTo>
                  <a:lnTo>
                    <a:pt x="37" y="116"/>
                  </a:lnTo>
                  <a:lnTo>
                    <a:pt x="44" y="116"/>
                  </a:lnTo>
                  <a:lnTo>
                    <a:pt x="60" y="126"/>
                  </a:lnTo>
                  <a:lnTo>
                    <a:pt x="73" y="137"/>
                  </a:lnTo>
                  <a:lnTo>
                    <a:pt x="90" y="145"/>
                  </a:lnTo>
                  <a:lnTo>
                    <a:pt x="106" y="156"/>
                  </a:lnTo>
                  <a:lnTo>
                    <a:pt x="121" y="156"/>
                  </a:lnTo>
                  <a:lnTo>
                    <a:pt x="136" y="145"/>
                  </a:lnTo>
                  <a:lnTo>
                    <a:pt x="151" y="126"/>
                  </a:lnTo>
                  <a:lnTo>
                    <a:pt x="167" y="126"/>
                  </a:lnTo>
                  <a:lnTo>
                    <a:pt x="191" y="126"/>
                  </a:lnTo>
                  <a:lnTo>
                    <a:pt x="197" y="107"/>
                  </a:lnTo>
                  <a:lnTo>
                    <a:pt x="197" y="89"/>
                  </a:lnTo>
                  <a:lnTo>
                    <a:pt x="191" y="67"/>
                  </a:lnTo>
                  <a:lnTo>
                    <a:pt x="197" y="49"/>
                  </a:lnTo>
                  <a:lnTo>
                    <a:pt x="213" y="49"/>
                  </a:lnTo>
                  <a:lnTo>
                    <a:pt x="229" y="49"/>
                  </a:lnTo>
                  <a:lnTo>
                    <a:pt x="244" y="49"/>
                  </a:lnTo>
                  <a:lnTo>
                    <a:pt x="259" y="49"/>
                  </a:lnTo>
                  <a:lnTo>
                    <a:pt x="274" y="59"/>
                  </a:lnTo>
                  <a:lnTo>
                    <a:pt x="291" y="59"/>
                  </a:lnTo>
                  <a:lnTo>
                    <a:pt x="306" y="49"/>
                  </a:lnTo>
                  <a:lnTo>
                    <a:pt x="322" y="30"/>
                  </a:lnTo>
                  <a:lnTo>
                    <a:pt x="345" y="30"/>
                  </a:lnTo>
                  <a:lnTo>
                    <a:pt x="360" y="20"/>
                  </a:lnTo>
                  <a:lnTo>
                    <a:pt x="372" y="11"/>
                  </a:lnTo>
                  <a:lnTo>
                    <a:pt x="384" y="0"/>
                  </a:lnTo>
                  <a:lnTo>
                    <a:pt x="399" y="0"/>
                  </a:lnTo>
                  <a:lnTo>
                    <a:pt x="405" y="20"/>
                  </a:lnTo>
                  <a:lnTo>
                    <a:pt x="423" y="30"/>
                  </a:lnTo>
                  <a:lnTo>
                    <a:pt x="423" y="49"/>
                  </a:lnTo>
                  <a:lnTo>
                    <a:pt x="429" y="67"/>
                  </a:lnTo>
                  <a:lnTo>
                    <a:pt x="455" y="67"/>
                  </a:lnTo>
                  <a:lnTo>
                    <a:pt x="468" y="49"/>
                  </a:lnTo>
                  <a:lnTo>
                    <a:pt x="485" y="38"/>
                  </a:lnTo>
                  <a:lnTo>
                    <a:pt x="499" y="20"/>
                  </a:lnTo>
                  <a:lnTo>
                    <a:pt x="516" y="10"/>
                  </a:lnTo>
                  <a:lnTo>
                    <a:pt x="537" y="0"/>
                  </a:lnTo>
                  <a:lnTo>
                    <a:pt x="554" y="10"/>
                  </a:lnTo>
                  <a:lnTo>
                    <a:pt x="568" y="20"/>
                  </a:lnTo>
                  <a:lnTo>
                    <a:pt x="586" y="20"/>
                  </a:lnTo>
                  <a:lnTo>
                    <a:pt x="601" y="30"/>
                  </a:lnTo>
                  <a:lnTo>
                    <a:pt x="607" y="49"/>
                  </a:lnTo>
                  <a:lnTo>
                    <a:pt x="616" y="59"/>
                  </a:lnTo>
                  <a:lnTo>
                    <a:pt x="613" y="61"/>
                  </a:lnTo>
                  <a:lnTo>
                    <a:pt x="629" y="97"/>
                  </a:lnTo>
                  <a:lnTo>
                    <a:pt x="646" y="107"/>
                  </a:lnTo>
                  <a:lnTo>
                    <a:pt x="646" y="126"/>
                  </a:lnTo>
                  <a:lnTo>
                    <a:pt x="638" y="145"/>
                  </a:lnTo>
                  <a:lnTo>
                    <a:pt x="629" y="166"/>
                  </a:lnTo>
                  <a:lnTo>
                    <a:pt x="616" y="166"/>
                  </a:lnTo>
                  <a:lnTo>
                    <a:pt x="616" y="185"/>
                  </a:lnTo>
                  <a:lnTo>
                    <a:pt x="624" y="203"/>
                  </a:lnTo>
                  <a:lnTo>
                    <a:pt x="638" y="215"/>
                  </a:lnTo>
                  <a:lnTo>
                    <a:pt x="651" y="224"/>
                  </a:lnTo>
                  <a:lnTo>
                    <a:pt x="669" y="224"/>
                  </a:lnTo>
                  <a:lnTo>
                    <a:pt x="675" y="224"/>
                  </a:lnTo>
                  <a:lnTo>
                    <a:pt x="677" y="224"/>
                  </a:lnTo>
                  <a:lnTo>
                    <a:pt x="669" y="243"/>
                  </a:lnTo>
                  <a:lnTo>
                    <a:pt x="651" y="253"/>
                  </a:lnTo>
                  <a:lnTo>
                    <a:pt x="638" y="262"/>
                  </a:lnTo>
                  <a:lnTo>
                    <a:pt x="629" y="283"/>
                  </a:lnTo>
                  <a:lnTo>
                    <a:pt x="624" y="301"/>
                  </a:lnTo>
                  <a:lnTo>
                    <a:pt x="616" y="322"/>
                  </a:lnTo>
                  <a:lnTo>
                    <a:pt x="599" y="322"/>
                  </a:lnTo>
                  <a:lnTo>
                    <a:pt x="591" y="301"/>
                  </a:lnTo>
                  <a:lnTo>
                    <a:pt x="577" y="301"/>
                  </a:lnTo>
                  <a:lnTo>
                    <a:pt x="568" y="322"/>
                  </a:lnTo>
                  <a:lnTo>
                    <a:pt x="568" y="331"/>
                  </a:lnTo>
                  <a:lnTo>
                    <a:pt x="561" y="352"/>
                  </a:lnTo>
                  <a:lnTo>
                    <a:pt x="545" y="371"/>
                  </a:lnTo>
                  <a:lnTo>
                    <a:pt x="545" y="389"/>
                  </a:lnTo>
                  <a:lnTo>
                    <a:pt x="545" y="407"/>
                  </a:lnTo>
                  <a:lnTo>
                    <a:pt x="537" y="438"/>
                  </a:lnTo>
                  <a:lnTo>
                    <a:pt x="537" y="457"/>
                  </a:lnTo>
                  <a:lnTo>
                    <a:pt x="530" y="487"/>
                  </a:lnTo>
                  <a:lnTo>
                    <a:pt x="530" y="507"/>
                  </a:lnTo>
                  <a:lnTo>
                    <a:pt x="537" y="525"/>
                  </a:lnTo>
                  <a:lnTo>
                    <a:pt x="537" y="546"/>
                  </a:lnTo>
                  <a:lnTo>
                    <a:pt x="530" y="564"/>
                  </a:lnTo>
                  <a:lnTo>
                    <a:pt x="530" y="585"/>
                  </a:lnTo>
                  <a:lnTo>
                    <a:pt x="522" y="594"/>
                  </a:lnTo>
                  <a:lnTo>
                    <a:pt x="516" y="612"/>
                  </a:lnTo>
                  <a:lnTo>
                    <a:pt x="516" y="633"/>
                  </a:lnTo>
                  <a:lnTo>
                    <a:pt x="516" y="652"/>
                  </a:lnTo>
                  <a:lnTo>
                    <a:pt x="507" y="671"/>
                  </a:lnTo>
                  <a:lnTo>
                    <a:pt x="497" y="691"/>
                  </a:lnTo>
                  <a:lnTo>
                    <a:pt x="492" y="711"/>
                  </a:lnTo>
                  <a:lnTo>
                    <a:pt x="478" y="721"/>
                  </a:lnTo>
                  <a:lnTo>
                    <a:pt x="478" y="731"/>
                  </a:lnTo>
                  <a:lnTo>
                    <a:pt x="467" y="731"/>
                  </a:lnTo>
                  <a:lnTo>
                    <a:pt x="453" y="711"/>
                  </a:lnTo>
                  <a:lnTo>
                    <a:pt x="443" y="693"/>
                  </a:lnTo>
                  <a:lnTo>
                    <a:pt x="437" y="691"/>
                  </a:lnTo>
                  <a:lnTo>
                    <a:pt x="429" y="682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2523314" y="1532529"/>
              <a:ext cx="459643" cy="185229"/>
            </a:xfrm>
            <a:custGeom>
              <a:avLst/>
              <a:gdLst>
                <a:gd name="T0" fmla="*/ 2147483647 w 482"/>
                <a:gd name="T1" fmla="*/ 2147483647 h 170"/>
                <a:gd name="T2" fmla="*/ 2147483647 w 482"/>
                <a:gd name="T3" fmla="*/ 2147483647 h 170"/>
                <a:gd name="T4" fmla="*/ 2147483647 w 482"/>
                <a:gd name="T5" fmla="*/ 2147483647 h 170"/>
                <a:gd name="T6" fmla="*/ 2147483647 w 482"/>
                <a:gd name="T7" fmla="*/ 2147483647 h 170"/>
                <a:gd name="T8" fmla="*/ 2147483647 w 482"/>
                <a:gd name="T9" fmla="*/ 2147483647 h 170"/>
                <a:gd name="T10" fmla="*/ 2147483647 w 482"/>
                <a:gd name="T11" fmla="*/ 2147483647 h 170"/>
                <a:gd name="T12" fmla="*/ 2147483647 w 482"/>
                <a:gd name="T13" fmla="*/ 2147483647 h 170"/>
                <a:gd name="T14" fmla="*/ 2147483647 w 482"/>
                <a:gd name="T15" fmla="*/ 2147483647 h 170"/>
                <a:gd name="T16" fmla="*/ 2147483647 w 482"/>
                <a:gd name="T17" fmla="*/ 2147483647 h 170"/>
                <a:gd name="T18" fmla="*/ 2147483647 w 482"/>
                <a:gd name="T19" fmla="*/ 2147483647 h 170"/>
                <a:gd name="T20" fmla="*/ 2147483647 w 482"/>
                <a:gd name="T21" fmla="*/ 2147483647 h 170"/>
                <a:gd name="T22" fmla="*/ 2147483647 w 482"/>
                <a:gd name="T23" fmla="*/ 2147483647 h 170"/>
                <a:gd name="T24" fmla="*/ 2147483647 w 482"/>
                <a:gd name="T25" fmla="*/ 2147483647 h 170"/>
                <a:gd name="T26" fmla="*/ 2147483647 w 482"/>
                <a:gd name="T27" fmla="*/ 2147483647 h 170"/>
                <a:gd name="T28" fmla="*/ 2147483647 w 482"/>
                <a:gd name="T29" fmla="*/ 2147483647 h 170"/>
                <a:gd name="T30" fmla="*/ 2147483647 w 482"/>
                <a:gd name="T31" fmla="*/ 2147483647 h 170"/>
                <a:gd name="T32" fmla="*/ 2147483647 w 482"/>
                <a:gd name="T33" fmla="*/ 2147483647 h 170"/>
                <a:gd name="T34" fmla="*/ 2147483647 w 482"/>
                <a:gd name="T35" fmla="*/ 2147483647 h 170"/>
                <a:gd name="T36" fmla="*/ 2147483647 w 482"/>
                <a:gd name="T37" fmla="*/ 2147483647 h 170"/>
                <a:gd name="T38" fmla="*/ 2147483647 w 482"/>
                <a:gd name="T39" fmla="*/ 2147483647 h 170"/>
                <a:gd name="T40" fmla="*/ 2147483647 w 482"/>
                <a:gd name="T41" fmla="*/ 0 h 170"/>
                <a:gd name="T42" fmla="*/ 2147483647 w 482"/>
                <a:gd name="T43" fmla="*/ 2147483647 h 170"/>
                <a:gd name="T44" fmla="*/ 2147483647 w 482"/>
                <a:gd name="T45" fmla="*/ 2147483647 h 170"/>
                <a:gd name="T46" fmla="*/ 2147483647 w 482"/>
                <a:gd name="T47" fmla="*/ 2147483647 h 170"/>
                <a:gd name="T48" fmla="*/ 2147483647 w 482"/>
                <a:gd name="T49" fmla="*/ 2147483647 h 170"/>
                <a:gd name="T50" fmla="*/ 2147483647 w 482"/>
                <a:gd name="T51" fmla="*/ 2147483647 h 170"/>
                <a:gd name="T52" fmla="*/ 2147483647 w 482"/>
                <a:gd name="T53" fmla="*/ 2147483647 h 170"/>
                <a:gd name="T54" fmla="*/ 2147483647 w 482"/>
                <a:gd name="T55" fmla="*/ 2147483647 h 170"/>
                <a:gd name="T56" fmla="*/ 2147483647 w 482"/>
                <a:gd name="T57" fmla="*/ 2147483647 h 170"/>
                <a:gd name="T58" fmla="*/ 2147483647 w 482"/>
                <a:gd name="T59" fmla="*/ 2147483647 h 170"/>
                <a:gd name="T60" fmla="*/ 2147483647 w 482"/>
                <a:gd name="T61" fmla="*/ 2147483647 h 170"/>
                <a:gd name="T62" fmla="*/ 2147483647 w 482"/>
                <a:gd name="T63" fmla="*/ 2147483647 h 170"/>
                <a:gd name="T64" fmla="*/ 2147483647 w 482"/>
                <a:gd name="T65" fmla="*/ 2147483647 h 170"/>
                <a:gd name="T66" fmla="*/ 2147483647 w 482"/>
                <a:gd name="T67" fmla="*/ 2147483647 h 170"/>
                <a:gd name="T68" fmla="*/ 2147483647 w 482"/>
                <a:gd name="T69" fmla="*/ 2147483647 h 170"/>
                <a:gd name="T70" fmla="*/ 2147483647 w 482"/>
                <a:gd name="T71" fmla="*/ 2147483647 h 170"/>
                <a:gd name="T72" fmla="*/ 2147483647 w 482"/>
                <a:gd name="T73" fmla="*/ 2147483647 h 170"/>
                <a:gd name="T74" fmla="*/ 2147483647 w 482"/>
                <a:gd name="T75" fmla="*/ 2147483647 h 170"/>
                <a:gd name="T76" fmla="*/ 2147483647 w 482"/>
                <a:gd name="T77" fmla="*/ 2147483647 h 170"/>
                <a:gd name="T78" fmla="*/ 2147483647 w 482"/>
                <a:gd name="T79" fmla="*/ 2147483647 h 1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82"/>
                <a:gd name="T121" fmla="*/ 0 h 170"/>
                <a:gd name="T122" fmla="*/ 482 w 482"/>
                <a:gd name="T123" fmla="*/ 170 h 1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82" h="170">
                  <a:moveTo>
                    <a:pt x="458" y="140"/>
                  </a:moveTo>
                  <a:lnTo>
                    <a:pt x="465" y="120"/>
                  </a:lnTo>
                  <a:lnTo>
                    <a:pt x="465" y="100"/>
                  </a:lnTo>
                  <a:lnTo>
                    <a:pt x="473" y="81"/>
                  </a:lnTo>
                  <a:lnTo>
                    <a:pt x="473" y="62"/>
                  </a:lnTo>
                  <a:lnTo>
                    <a:pt x="481" y="41"/>
                  </a:lnTo>
                  <a:lnTo>
                    <a:pt x="481" y="22"/>
                  </a:lnTo>
                  <a:lnTo>
                    <a:pt x="465" y="22"/>
                  </a:lnTo>
                  <a:lnTo>
                    <a:pt x="450" y="22"/>
                  </a:lnTo>
                  <a:lnTo>
                    <a:pt x="433" y="33"/>
                  </a:lnTo>
                  <a:lnTo>
                    <a:pt x="428" y="51"/>
                  </a:lnTo>
                  <a:lnTo>
                    <a:pt x="412" y="62"/>
                  </a:lnTo>
                  <a:lnTo>
                    <a:pt x="396" y="62"/>
                  </a:lnTo>
                  <a:lnTo>
                    <a:pt x="381" y="62"/>
                  </a:lnTo>
                  <a:lnTo>
                    <a:pt x="365" y="62"/>
                  </a:lnTo>
                  <a:lnTo>
                    <a:pt x="352" y="69"/>
                  </a:lnTo>
                  <a:lnTo>
                    <a:pt x="335" y="89"/>
                  </a:lnTo>
                  <a:lnTo>
                    <a:pt x="320" y="89"/>
                  </a:lnTo>
                  <a:lnTo>
                    <a:pt x="304" y="69"/>
                  </a:lnTo>
                  <a:lnTo>
                    <a:pt x="297" y="51"/>
                  </a:lnTo>
                  <a:lnTo>
                    <a:pt x="312" y="41"/>
                  </a:lnTo>
                  <a:lnTo>
                    <a:pt x="320" y="22"/>
                  </a:lnTo>
                  <a:lnTo>
                    <a:pt x="312" y="3"/>
                  </a:lnTo>
                  <a:lnTo>
                    <a:pt x="297" y="3"/>
                  </a:lnTo>
                  <a:lnTo>
                    <a:pt x="283" y="11"/>
                  </a:lnTo>
                  <a:lnTo>
                    <a:pt x="266" y="22"/>
                  </a:lnTo>
                  <a:lnTo>
                    <a:pt x="252" y="41"/>
                  </a:lnTo>
                  <a:lnTo>
                    <a:pt x="236" y="51"/>
                  </a:lnTo>
                  <a:lnTo>
                    <a:pt x="220" y="41"/>
                  </a:lnTo>
                  <a:lnTo>
                    <a:pt x="206" y="22"/>
                  </a:lnTo>
                  <a:lnTo>
                    <a:pt x="203" y="18"/>
                  </a:lnTo>
                  <a:lnTo>
                    <a:pt x="184" y="18"/>
                  </a:lnTo>
                  <a:lnTo>
                    <a:pt x="176" y="40"/>
                  </a:lnTo>
                  <a:lnTo>
                    <a:pt x="168" y="45"/>
                  </a:lnTo>
                  <a:lnTo>
                    <a:pt x="152" y="33"/>
                  </a:lnTo>
                  <a:lnTo>
                    <a:pt x="137" y="12"/>
                  </a:lnTo>
                  <a:lnTo>
                    <a:pt x="120" y="4"/>
                  </a:lnTo>
                  <a:lnTo>
                    <a:pt x="107" y="4"/>
                  </a:lnTo>
                  <a:lnTo>
                    <a:pt x="91" y="12"/>
                  </a:lnTo>
                  <a:lnTo>
                    <a:pt x="75" y="1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52" y="22"/>
                  </a:lnTo>
                  <a:lnTo>
                    <a:pt x="52" y="41"/>
                  </a:lnTo>
                  <a:lnTo>
                    <a:pt x="52" y="62"/>
                  </a:lnTo>
                  <a:lnTo>
                    <a:pt x="37" y="80"/>
                  </a:lnTo>
                  <a:lnTo>
                    <a:pt x="22" y="80"/>
                  </a:lnTo>
                  <a:lnTo>
                    <a:pt x="6" y="99"/>
                  </a:lnTo>
                  <a:lnTo>
                    <a:pt x="0" y="100"/>
                  </a:lnTo>
                  <a:lnTo>
                    <a:pt x="14" y="100"/>
                  </a:lnTo>
                  <a:lnTo>
                    <a:pt x="22" y="120"/>
                  </a:lnTo>
                  <a:lnTo>
                    <a:pt x="37" y="129"/>
                  </a:lnTo>
                  <a:lnTo>
                    <a:pt x="37" y="149"/>
                  </a:lnTo>
                  <a:lnTo>
                    <a:pt x="45" y="169"/>
                  </a:lnTo>
                  <a:lnTo>
                    <a:pt x="68" y="169"/>
                  </a:lnTo>
                  <a:lnTo>
                    <a:pt x="82" y="149"/>
                  </a:lnTo>
                  <a:lnTo>
                    <a:pt x="99" y="140"/>
                  </a:lnTo>
                  <a:lnTo>
                    <a:pt x="115" y="120"/>
                  </a:lnTo>
                  <a:lnTo>
                    <a:pt x="128" y="110"/>
                  </a:lnTo>
                  <a:lnTo>
                    <a:pt x="152" y="100"/>
                  </a:lnTo>
                  <a:lnTo>
                    <a:pt x="167" y="110"/>
                  </a:lnTo>
                  <a:lnTo>
                    <a:pt x="183" y="120"/>
                  </a:lnTo>
                  <a:lnTo>
                    <a:pt x="197" y="120"/>
                  </a:lnTo>
                  <a:lnTo>
                    <a:pt x="213" y="129"/>
                  </a:lnTo>
                  <a:lnTo>
                    <a:pt x="220" y="149"/>
                  </a:lnTo>
                  <a:lnTo>
                    <a:pt x="229" y="159"/>
                  </a:lnTo>
                  <a:lnTo>
                    <a:pt x="243" y="140"/>
                  </a:lnTo>
                  <a:lnTo>
                    <a:pt x="259" y="140"/>
                  </a:lnTo>
                  <a:lnTo>
                    <a:pt x="275" y="140"/>
                  </a:lnTo>
                  <a:lnTo>
                    <a:pt x="288" y="159"/>
                  </a:lnTo>
                  <a:lnTo>
                    <a:pt x="304" y="169"/>
                  </a:lnTo>
                  <a:lnTo>
                    <a:pt x="320" y="169"/>
                  </a:lnTo>
                  <a:lnTo>
                    <a:pt x="335" y="169"/>
                  </a:lnTo>
                  <a:lnTo>
                    <a:pt x="352" y="169"/>
                  </a:lnTo>
                  <a:lnTo>
                    <a:pt x="365" y="159"/>
                  </a:lnTo>
                  <a:lnTo>
                    <a:pt x="381" y="149"/>
                  </a:lnTo>
                  <a:lnTo>
                    <a:pt x="396" y="129"/>
                  </a:lnTo>
                  <a:lnTo>
                    <a:pt x="412" y="129"/>
                  </a:lnTo>
                  <a:lnTo>
                    <a:pt x="428" y="129"/>
                  </a:lnTo>
                  <a:lnTo>
                    <a:pt x="442" y="129"/>
                  </a:lnTo>
                  <a:lnTo>
                    <a:pt x="458" y="14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2709229" y="1441972"/>
              <a:ext cx="270983" cy="196206"/>
            </a:xfrm>
            <a:custGeom>
              <a:avLst/>
              <a:gdLst>
                <a:gd name="T0" fmla="*/ 0 w 283"/>
                <a:gd name="T1" fmla="*/ 2147483647 h 178"/>
                <a:gd name="T2" fmla="*/ 2147483647 w 283"/>
                <a:gd name="T3" fmla="*/ 2147483647 h 178"/>
                <a:gd name="T4" fmla="*/ 2147483647 w 283"/>
                <a:gd name="T5" fmla="*/ 2147483647 h 178"/>
                <a:gd name="T6" fmla="*/ 2147483647 w 283"/>
                <a:gd name="T7" fmla="*/ 2147483647 h 178"/>
                <a:gd name="T8" fmla="*/ 2147483647 w 283"/>
                <a:gd name="T9" fmla="*/ 2147483647 h 178"/>
                <a:gd name="T10" fmla="*/ 2147483647 w 283"/>
                <a:gd name="T11" fmla="*/ 2147483647 h 178"/>
                <a:gd name="T12" fmla="*/ 2147483647 w 283"/>
                <a:gd name="T13" fmla="*/ 2147483647 h 178"/>
                <a:gd name="T14" fmla="*/ 2147483647 w 283"/>
                <a:gd name="T15" fmla="*/ 2147483647 h 178"/>
                <a:gd name="T16" fmla="*/ 2147483647 w 283"/>
                <a:gd name="T17" fmla="*/ 2147483647 h 178"/>
                <a:gd name="T18" fmla="*/ 2147483647 w 283"/>
                <a:gd name="T19" fmla="*/ 2147483647 h 178"/>
                <a:gd name="T20" fmla="*/ 2147483647 w 283"/>
                <a:gd name="T21" fmla="*/ 0 h 178"/>
                <a:gd name="T22" fmla="*/ 2147483647 w 283"/>
                <a:gd name="T23" fmla="*/ 2147483647 h 178"/>
                <a:gd name="T24" fmla="*/ 2147483647 w 283"/>
                <a:gd name="T25" fmla="*/ 2147483647 h 178"/>
                <a:gd name="T26" fmla="*/ 2147483647 w 283"/>
                <a:gd name="T27" fmla="*/ 2147483647 h 178"/>
                <a:gd name="T28" fmla="*/ 2147483647 w 283"/>
                <a:gd name="T29" fmla="*/ 2147483647 h 178"/>
                <a:gd name="T30" fmla="*/ 2147483647 w 283"/>
                <a:gd name="T31" fmla="*/ 2147483647 h 178"/>
                <a:gd name="T32" fmla="*/ 2147483647 w 283"/>
                <a:gd name="T33" fmla="*/ 2147483647 h 178"/>
                <a:gd name="T34" fmla="*/ 2147483647 w 283"/>
                <a:gd name="T35" fmla="*/ 2147483647 h 178"/>
                <a:gd name="T36" fmla="*/ 2147483647 w 283"/>
                <a:gd name="T37" fmla="*/ 2147483647 h 178"/>
                <a:gd name="T38" fmla="*/ 2147483647 w 283"/>
                <a:gd name="T39" fmla="*/ 2147483647 h 178"/>
                <a:gd name="T40" fmla="*/ 2147483647 w 283"/>
                <a:gd name="T41" fmla="*/ 2147483647 h 178"/>
                <a:gd name="T42" fmla="*/ 2147483647 w 283"/>
                <a:gd name="T43" fmla="*/ 2147483647 h 178"/>
                <a:gd name="T44" fmla="*/ 2147483647 w 283"/>
                <a:gd name="T45" fmla="*/ 2147483647 h 178"/>
                <a:gd name="T46" fmla="*/ 2147483647 w 283"/>
                <a:gd name="T47" fmla="*/ 2147483647 h 178"/>
                <a:gd name="T48" fmla="*/ 2147483647 w 283"/>
                <a:gd name="T49" fmla="*/ 2147483647 h 178"/>
                <a:gd name="T50" fmla="*/ 2147483647 w 283"/>
                <a:gd name="T51" fmla="*/ 2147483647 h 178"/>
                <a:gd name="T52" fmla="*/ 2147483647 w 283"/>
                <a:gd name="T53" fmla="*/ 2147483647 h 178"/>
                <a:gd name="T54" fmla="*/ 2147483647 w 283"/>
                <a:gd name="T55" fmla="*/ 2147483647 h 178"/>
                <a:gd name="T56" fmla="*/ 2147483647 w 283"/>
                <a:gd name="T57" fmla="*/ 2147483647 h 178"/>
                <a:gd name="T58" fmla="*/ 2147483647 w 283"/>
                <a:gd name="T59" fmla="*/ 2147483647 h 178"/>
                <a:gd name="T60" fmla="*/ 2147483647 w 283"/>
                <a:gd name="T61" fmla="*/ 2147483647 h 178"/>
                <a:gd name="T62" fmla="*/ 2147483647 w 283"/>
                <a:gd name="T63" fmla="*/ 2147483647 h 178"/>
                <a:gd name="T64" fmla="*/ 2147483647 w 283"/>
                <a:gd name="T65" fmla="*/ 2147483647 h 178"/>
                <a:gd name="T66" fmla="*/ 2147483647 w 283"/>
                <a:gd name="T67" fmla="*/ 2147483647 h 178"/>
                <a:gd name="T68" fmla="*/ 2147483647 w 283"/>
                <a:gd name="T69" fmla="*/ 2147483647 h 178"/>
                <a:gd name="T70" fmla="*/ 2147483647 w 283"/>
                <a:gd name="T71" fmla="*/ 2147483647 h 178"/>
                <a:gd name="T72" fmla="*/ 2147483647 w 283"/>
                <a:gd name="T73" fmla="*/ 2147483647 h 178"/>
                <a:gd name="T74" fmla="*/ 2147483647 w 283"/>
                <a:gd name="T75" fmla="*/ 2147483647 h 178"/>
                <a:gd name="T76" fmla="*/ 2147483647 w 283"/>
                <a:gd name="T77" fmla="*/ 2147483647 h 178"/>
                <a:gd name="T78" fmla="*/ 2147483647 w 283"/>
                <a:gd name="T79" fmla="*/ 2147483647 h 178"/>
                <a:gd name="T80" fmla="*/ 2147483647 w 283"/>
                <a:gd name="T81" fmla="*/ 2147483647 h 178"/>
                <a:gd name="T82" fmla="*/ 2147483647 w 283"/>
                <a:gd name="T83" fmla="*/ 2147483647 h 178"/>
                <a:gd name="T84" fmla="*/ 2147483647 w 283"/>
                <a:gd name="T85" fmla="*/ 2147483647 h 178"/>
                <a:gd name="T86" fmla="*/ 2147483647 w 283"/>
                <a:gd name="T87" fmla="*/ 2147483647 h 178"/>
                <a:gd name="T88" fmla="*/ 2147483647 w 283"/>
                <a:gd name="T89" fmla="*/ 2147483647 h 178"/>
                <a:gd name="T90" fmla="*/ 2147483647 w 283"/>
                <a:gd name="T91" fmla="*/ 2147483647 h 178"/>
                <a:gd name="T92" fmla="*/ 2147483647 w 283"/>
                <a:gd name="T93" fmla="*/ 2147483647 h 178"/>
                <a:gd name="T94" fmla="*/ 2147483647 w 283"/>
                <a:gd name="T95" fmla="*/ 2147483647 h 178"/>
                <a:gd name="T96" fmla="*/ 2147483647 w 283"/>
                <a:gd name="T97" fmla="*/ 2147483647 h 178"/>
                <a:gd name="T98" fmla="*/ 2147483647 w 283"/>
                <a:gd name="T99" fmla="*/ 2147483647 h 178"/>
                <a:gd name="T100" fmla="*/ 2147483647 w 283"/>
                <a:gd name="T101" fmla="*/ 2147483647 h 178"/>
                <a:gd name="T102" fmla="*/ 2147483647 w 283"/>
                <a:gd name="T103" fmla="*/ 2147483647 h 178"/>
                <a:gd name="T104" fmla="*/ 2147483647 w 283"/>
                <a:gd name="T105" fmla="*/ 2147483647 h 178"/>
                <a:gd name="T106" fmla="*/ 2147483647 w 283"/>
                <a:gd name="T107" fmla="*/ 2147483647 h 178"/>
                <a:gd name="T108" fmla="*/ 2147483647 w 283"/>
                <a:gd name="T109" fmla="*/ 2147483647 h 178"/>
                <a:gd name="T110" fmla="*/ 2147483647 w 283"/>
                <a:gd name="T111" fmla="*/ 2147483647 h 178"/>
                <a:gd name="T112" fmla="*/ 2147483647 w 283"/>
                <a:gd name="T113" fmla="*/ 2147483647 h 178"/>
                <a:gd name="T114" fmla="*/ 0 w 283"/>
                <a:gd name="T115" fmla="*/ 2147483647 h 17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83"/>
                <a:gd name="T175" fmla="*/ 0 h 178"/>
                <a:gd name="T176" fmla="*/ 283 w 283"/>
                <a:gd name="T177" fmla="*/ 178 h 17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83" h="178">
                  <a:moveTo>
                    <a:pt x="0" y="98"/>
                  </a:moveTo>
                  <a:lnTo>
                    <a:pt x="7" y="89"/>
                  </a:lnTo>
                  <a:lnTo>
                    <a:pt x="7" y="66"/>
                  </a:lnTo>
                  <a:lnTo>
                    <a:pt x="13" y="48"/>
                  </a:lnTo>
                  <a:lnTo>
                    <a:pt x="13" y="28"/>
                  </a:lnTo>
                  <a:lnTo>
                    <a:pt x="22" y="18"/>
                  </a:lnTo>
                  <a:lnTo>
                    <a:pt x="37" y="28"/>
                  </a:lnTo>
                  <a:lnTo>
                    <a:pt x="51" y="18"/>
                  </a:lnTo>
                  <a:lnTo>
                    <a:pt x="67" y="18"/>
                  </a:lnTo>
                  <a:lnTo>
                    <a:pt x="83" y="9"/>
                  </a:lnTo>
                  <a:lnTo>
                    <a:pt x="97" y="0"/>
                  </a:lnTo>
                  <a:lnTo>
                    <a:pt x="106" y="18"/>
                  </a:lnTo>
                  <a:lnTo>
                    <a:pt x="90" y="28"/>
                  </a:lnTo>
                  <a:lnTo>
                    <a:pt x="90" y="48"/>
                  </a:lnTo>
                  <a:lnTo>
                    <a:pt x="106" y="57"/>
                  </a:lnTo>
                  <a:lnTo>
                    <a:pt x="122" y="48"/>
                  </a:lnTo>
                  <a:lnTo>
                    <a:pt x="136" y="57"/>
                  </a:lnTo>
                  <a:lnTo>
                    <a:pt x="153" y="66"/>
                  </a:lnTo>
                  <a:lnTo>
                    <a:pt x="158" y="57"/>
                  </a:lnTo>
                  <a:lnTo>
                    <a:pt x="158" y="36"/>
                  </a:lnTo>
                  <a:lnTo>
                    <a:pt x="173" y="28"/>
                  </a:lnTo>
                  <a:lnTo>
                    <a:pt x="190" y="36"/>
                  </a:lnTo>
                  <a:lnTo>
                    <a:pt x="205" y="36"/>
                  </a:lnTo>
                  <a:lnTo>
                    <a:pt x="219" y="28"/>
                  </a:lnTo>
                  <a:lnTo>
                    <a:pt x="235" y="48"/>
                  </a:lnTo>
                  <a:lnTo>
                    <a:pt x="251" y="48"/>
                  </a:lnTo>
                  <a:lnTo>
                    <a:pt x="266" y="36"/>
                  </a:lnTo>
                  <a:lnTo>
                    <a:pt x="266" y="48"/>
                  </a:lnTo>
                  <a:lnTo>
                    <a:pt x="266" y="38"/>
                  </a:lnTo>
                  <a:lnTo>
                    <a:pt x="274" y="58"/>
                  </a:lnTo>
                  <a:lnTo>
                    <a:pt x="282" y="78"/>
                  </a:lnTo>
                  <a:lnTo>
                    <a:pt x="282" y="98"/>
                  </a:lnTo>
                  <a:lnTo>
                    <a:pt x="282" y="107"/>
                  </a:lnTo>
                  <a:lnTo>
                    <a:pt x="266" y="107"/>
                  </a:lnTo>
                  <a:lnTo>
                    <a:pt x="251" y="107"/>
                  </a:lnTo>
                  <a:lnTo>
                    <a:pt x="235" y="117"/>
                  </a:lnTo>
                  <a:lnTo>
                    <a:pt x="229" y="138"/>
                  </a:lnTo>
                  <a:lnTo>
                    <a:pt x="213" y="147"/>
                  </a:lnTo>
                  <a:lnTo>
                    <a:pt x="198" y="147"/>
                  </a:lnTo>
                  <a:lnTo>
                    <a:pt x="183" y="147"/>
                  </a:lnTo>
                  <a:lnTo>
                    <a:pt x="166" y="147"/>
                  </a:lnTo>
                  <a:lnTo>
                    <a:pt x="153" y="156"/>
                  </a:lnTo>
                  <a:lnTo>
                    <a:pt x="136" y="177"/>
                  </a:lnTo>
                  <a:lnTo>
                    <a:pt x="122" y="177"/>
                  </a:lnTo>
                  <a:lnTo>
                    <a:pt x="106" y="156"/>
                  </a:lnTo>
                  <a:lnTo>
                    <a:pt x="97" y="138"/>
                  </a:lnTo>
                  <a:lnTo>
                    <a:pt x="113" y="126"/>
                  </a:lnTo>
                  <a:lnTo>
                    <a:pt x="122" y="107"/>
                  </a:lnTo>
                  <a:lnTo>
                    <a:pt x="113" y="89"/>
                  </a:lnTo>
                  <a:lnTo>
                    <a:pt x="97" y="89"/>
                  </a:lnTo>
                  <a:lnTo>
                    <a:pt x="83" y="98"/>
                  </a:lnTo>
                  <a:lnTo>
                    <a:pt x="67" y="107"/>
                  </a:lnTo>
                  <a:lnTo>
                    <a:pt x="51" y="126"/>
                  </a:lnTo>
                  <a:lnTo>
                    <a:pt x="37" y="138"/>
                  </a:lnTo>
                  <a:lnTo>
                    <a:pt x="22" y="126"/>
                  </a:lnTo>
                  <a:lnTo>
                    <a:pt x="7" y="107"/>
                  </a:lnTo>
                  <a:lnTo>
                    <a:pt x="0" y="9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228"/>
            <p:cNvSpPr>
              <a:spLocks/>
            </p:cNvSpPr>
            <p:nvPr/>
          </p:nvSpPr>
          <p:spPr bwMode="auto">
            <a:xfrm>
              <a:off x="2771658" y="1760978"/>
              <a:ext cx="60371" cy="65859"/>
            </a:xfrm>
            <a:custGeom>
              <a:avLst/>
              <a:gdLst>
                <a:gd name="T0" fmla="*/ 0 w 88"/>
                <a:gd name="T1" fmla="*/ 0 h 96"/>
                <a:gd name="T2" fmla="*/ 2147483647 w 88"/>
                <a:gd name="T3" fmla="*/ 2147483647 h 96"/>
                <a:gd name="T4" fmla="*/ 2147483647 w 88"/>
                <a:gd name="T5" fmla="*/ 2147483647 h 96"/>
                <a:gd name="T6" fmla="*/ 0 60000 65536"/>
                <a:gd name="T7" fmla="*/ 0 60000 65536"/>
                <a:gd name="T8" fmla="*/ 0 60000 65536"/>
                <a:gd name="T9" fmla="*/ 0 w 88"/>
                <a:gd name="T10" fmla="*/ 0 h 96"/>
                <a:gd name="T11" fmla="*/ 88 w 88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8" h="96">
                  <a:moveTo>
                    <a:pt x="0" y="0"/>
                  </a:moveTo>
                  <a:cubicBezTo>
                    <a:pt x="18" y="13"/>
                    <a:pt x="30" y="44"/>
                    <a:pt x="52" y="60"/>
                  </a:cubicBezTo>
                  <a:cubicBezTo>
                    <a:pt x="69" y="83"/>
                    <a:pt x="79" y="83"/>
                    <a:pt x="88" y="96"/>
                  </a:cubicBezTo>
                </a:path>
              </a:pathLst>
            </a:custGeom>
            <a:noFill/>
            <a:ln w="12700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auto">
            <a:xfrm>
              <a:off x="1104596" y="1547829"/>
              <a:ext cx="804205" cy="836933"/>
            </a:xfrm>
            <a:custGeom>
              <a:avLst/>
              <a:gdLst>
                <a:gd name="T0" fmla="*/ 2147483647 w 842"/>
                <a:gd name="T1" fmla="*/ 2147483647 h 766"/>
                <a:gd name="T2" fmla="*/ 2147483647 w 842"/>
                <a:gd name="T3" fmla="*/ 2147483647 h 766"/>
                <a:gd name="T4" fmla="*/ 2147483647 w 842"/>
                <a:gd name="T5" fmla="*/ 2147483647 h 766"/>
                <a:gd name="T6" fmla="*/ 2147483647 w 842"/>
                <a:gd name="T7" fmla="*/ 2147483647 h 766"/>
                <a:gd name="T8" fmla="*/ 2147483647 w 842"/>
                <a:gd name="T9" fmla="*/ 2147483647 h 766"/>
                <a:gd name="T10" fmla="*/ 0 w 842"/>
                <a:gd name="T11" fmla="*/ 2147483647 h 766"/>
                <a:gd name="T12" fmla="*/ 0 w 842"/>
                <a:gd name="T13" fmla="*/ 2147483647 h 766"/>
                <a:gd name="T14" fmla="*/ 2147483647 w 842"/>
                <a:gd name="T15" fmla="*/ 2147483647 h 766"/>
                <a:gd name="T16" fmla="*/ 2147483647 w 842"/>
                <a:gd name="T17" fmla="*/ 2147483647 h 766"/>
                <a:gd name="T18" fmla="*/ 2147483647 w 842"/>
                <a:gd name="T19" fmla="*/ 2147483647 h 766"/>
                <a:gd name="T20" fmla="*/ 2147483647 w 842"/>
                <a:gd name="T21" fmla="*/ 2147483647 h 766"/>
                <a:gd name="T22" fmla="*/ 2147483647 w 842"/>
                <a:gd name="T23" fmla="*/ 2147483647 h 766"/>
                <a:gd name="T24" fmla="*/ 2147483647 w 842"/>
                <a:gd name="T25" fmla="*/ 2147483647 h 766"/>
                <a:gd name="T26" fmla="*/ 2147483647 w 842"/>
                <a:gd name="T27" fmla="*/ 2147483647 h 766"/>
                <a:gd name="T28" fmla="*/ 2147483647 w 842"/>
                <a:gd name="T29" fmla="*/ 2147483647 h 766"/>
                <a:gd name="T30" fmla="*/ 2147483647 w 842"/>
                <a:gd name="T31" fmla="*/ 2147483647 h 766"/>
                <a:gd name="T32" fmla="*/ 2147483647 w 842"/>
                <a:gd name="T33" fmla="*/ 2147483647 h 766"/>
                <a:gd name="T34" fmla="*/ 2147483647 w 842"/>
                <a:gd name="T35" fmla="*/ 2147483647 h 766"/>
                <a:gd name="T36" fmla="*/ 2147483647 w 842"/>
                <a:gd name="T37" fmla="*/ 2147483647 h 766"/>
                <a:gd name="T38" fmla="*/ 2147483647 w 842"/>
                <a:gd name="T39" fmla="*/ 2147483647 h 766"/>
                <a:gd name="T40" fmla="*/ 2147483647 w 842"/>
                <a:gd name="T41" fmla="*/ 2147483647 h 766"/>
                <a:gd name="T42" fmla="*/ 2147483647 w 842"/>
                <a:gd name="T43" fmla="*/ 2147483647 h 766"/>
                <a:gd name="T44" fmla="*/ 2147483647 w 842"/>
                <a:gd name="T45" fmla="*/ 2147483647 h 766"/>
                <a:gd name="T46" fmla="*/ 2147483647 w 842"/>
                <a:gd name="T47" fmla="*/ 2147483647 h 766"/>
                <a:gd name="T48" fmla="*/ 2147483647 w 842"/>
                <a:gd name="T49" fmla="*/ 2147483647 h 766"/>
                <a:gd name="T50" fmla="*/ 2147483647 w 842"/>
                <a:gd name="T51" fmla="*/ 2147483647 h 766"/>
                <a:gd name="T52" fmla="*/ 2147483647 w 842"/>
                <a:gd name="T53" fmla="*/ 2147483647 h 766"/>
                <a:gd name="T54" fmla="*/ 2147483647 w 842"/>
                <a:gd name="T55" fmla="*/ 2147483647 h 766"/>
                <a:gd name="T56" fmla="*/ 2147483647 w 842"/>
                <a:gd name="T57" fmla="*/ 2147483647 h 766"/>
                <a:gd name="T58" fmla="*/ 2147483647 w 842"/>
                <a:gd name="T59" fmla="*/ 2147483647 h 766"/>
                <a:gd name="T60" fmla="*/ 2147483647 w 842"/>
                <a:gd name="T61" fmla="*/ 2147483647 h 766"/>
                <a:gd name="T62" fmla="*/ 2147483647 w 842"/>
                <a:gd name="T63" fmla="*/ 2147483647 h 766"/>
                <a:gd name="T64" fmla="*/ 2147483647 w 842"/>
                <a:gd name="T65" fmla="*/ 2147483647 h 766"/>
                <a:gd name="T66" fmla="*/ 2147483647 w 842"/>
                <a:gd name="T67" fmla="*/ 2147483647 h 766"/>
                <a:gd name="T68" fmla="*/ 2147483647 w 842"/>
                <a:gd name="T69" fmla="*/ 2147483647 h 766"/>
                <a:gd name="T70" fmla="*/ 2147483647 w 842"/>
                <a:gd name="T71" fmla="*/ 2147483647 h 766"/>
                <a:gd name="T72" fmla="*/ 2147483647 w 842"/>
                <a:gd name="T73" fmla="*/ 2147483647 h 766"/>
                <a:gd name="T74" fmla="*/ 2147483647 w 842"/>
                <a:gd name="T75" fmla="*/ 2147483647 h 766"/>
                <a:gd name="T76" fmla="*/ 2147483647 w 842"/>
                <a:gd name="T77" fmla="*/ 2147483647 h 766"/>
                <a:gd name="T78" fmla="*/ 2147483647 w 842"/>
                <a:gd name="T79" fmla="*/ 2147483647 h 766"/>
                <a:gd name="T80" fmla="*/ 2147483647 w 842"/>
                <a:gd name="T81" fmla="*/ 2147483647 h 766"/>
                <a:gd name="T82" fmla="*/ 2147483647 w 842"/>
                <a:gd name="T83" fmla="*/ 2147483647 h 766"/>
                <a:gd name="T84" fmla="*/ 2147483647 w 842"/>
                <a:gd name="T85" fmla="*/ 2147483647 h 766"/>
                <a:gd name="T86" fmla="*/ 2147483647 w 842"/>
                <a:gd name="T87" fmla="*/ 2147483647 h 766"/>
                <a:gd name="T88" fmla="*/ 2147483647 w 842"/>
                <a:gd name="T89" fmla="*/ 2147483647 h 766"/>
                <a:gd name="T90" fmla="*/ 2147483647 w 842"/>
                <a:gd name="T91" fmla="*/ 2147483647 h 766"/>
                <a:gd name="T92" fmla="*/ 2147483647 w 842"/>
                <a:gd name="T93" fmla="*/ 2147483647 h 766"/>
                <a:gd name="T94" fmla="*/ 2147483647 w 842"/>
                <a:gd name="T95" fmla="*/ 2147483647 h 766"/>
                <a:gd name="T96" fmla="*/ 2147483647 w 842"/>
                <a:gd name="T97" fmla="*/ 2147483647 h 766"/>
                <a:gd name="T98" fmla="*/ 2147483647 w 842"/>
                <a:gd name="T99" fmla="*/ 2147483647 h 766"/>
                <a:gd name="T100" fmla="*/ 2147483647 w 842"/>
                <a:gd name="T101" fmla="*/ 2147483647 h 766"/>
                <a:gd name="T102" fmla="*/ 2147483647 w 842"/>
                <a:gd name="T103" fmla="*/ 2147483647 h 766"/>
                <a:gd name="T104" fmla="*/ 2147483647 w 842"/>
                <a:gd name="T105" fmla="*/ 2147483647 h 7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42"/>
                <a:gd name="T160" fmla="*/ 0 h 766"/>
                <a:gd name="T161" fmla="*/ 842 w 842"/>
                <a:gd name="T162" fmla="*/ 766 h 7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42" h="766">
                  <a:moveTo>
                    <a:pt x="260" y="0"/>
                  </a:moveTo>
                  <a:lnTo>
                    <a:pt x="245" y="19"/>
                  </a:lnTo>
                  <a:lnTo>
                    <a:pt x="238" y="37"/>
                  </a:lnTo>
                  <a:lnTo>
                    <a:pt x="230" y="57"/>
                  </a:lnTo>
                  <a:lnTo>
                    <a:pt x="230" y="76"/>
                  </a:lnTo>
                  <a:lnTo>
                    <a:pt x="223" y="87"/>
                  </a:lnTo>
                  <a:lnTo>
                    <a:pt x="206" y="87"/>
                  </a:lnTo>
                  <a:lnTo>
                    <a:pt x="183" y="94"/>
                  </a:lnTo>
                  <a:lnTo>
                    <a:pt x="160" y="94"/>
                  </a:lnTo>
                  <a:lnTo>
                    <a:pt x="145" y="94"/>
                  </a:lnTo>
                  <a:lnTo>
                    <a:pt x="121" y="87"/>
                  </a:lnTo>
                  <a:lnTo>
                    <a:pt x="100" y="87"/>
                  </a:lnTo>
                  <a:lnTo>
                    <a:pt x="75" y="94"/>
                  </a:lnTo>
                  <a:lnTo>
                    <a:pt x="60" y="94"/>
                  </a:lnTo>
                  <a:lnTo>
                    <a:pt x="37" y="94"/>
                  </a:lnTo>
                  <a:lnTo>
                    <a:pt x="23" y="94"/>
                  </a:lnTo>
                  <a:lnTo>
                    <a:pt x="7" y="94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0" y="106"/>
                  </a:lnTo>
                  <a:lnTo>
                    <a:pt x="0" y="126"/>
                  </a:lnTo>
                  <a:lnTo>
                    <a:pt x="8" y="144"/>
                  </a:lnTo>
                  <a:lnTo>
                    <a:pt x="16" y="165"/>
                  </a:lnTo>
                  <a:lnTo>
                    <a:pt x="8" y="182"/>
                  </a:lnTo>
                  <a:lnTo>
                    <a:pt x="0" y="204"/>
                  </a:lnTo>
                  <a:lnTo>
                    <a:pt x="8" y="222"/>
                  </a:lnTo>
                  <a:lnTo>
                    <a:pt x="23" y="241"/>
                  </a:lnTo>
                  <a:lnTo>
                    <a:pt x="40" y="252"/>
                  </a:lnTo>
                  <a:lnTo>
                    <a:pt x="55" y="261"/>
                  </a:lnTo>
                  <a:lnTo>
                    <a:pt x="70" y="271"/>
                  </a:lnTo>
                  <a:lnTo>
                    <a:pt x="85" y="261"/>
                  </a:lnTo>
                  <a:lnTo>
                    <a:pt x="93" y="280"/>
                  </a:lnTo>
                  <a:lnTo>
                    <a:pt x="109" y="280"/>
                  </a:lnTo>
                  <a:lnTo>
                    <a:pt x="124" y="280"/>
                  </a:lnTo>
                  <a:lnTo>
                    <a:pt x="116" y="299"/>
                  </a:lnTo>
                  <a:lnTo>
                    <a:pt x="116" y="319"/>
                  </a:lnTo>
                  <a:lnTo>
                    <a:pt x="124" y="339"/>
                  </a:lnTo>
                  <a:lnTo>
                    <a:pt x="131" y="358"/>
                  </a:lnTo>
                  <a:lnTo>
                    <a:pt x="131" y="378"/>
                  </a:lnTo>
                  <a:lnTo>
                    <a:pt x="124" y="397"/>
                  </a:lnTo>
                  <a:lnTo>
                    <a:pt x="109" y="408"/>
                  </a:lnTo>
                  <a:lnTo>
                    <a:pt x="101" y="415"/>
                  </a:lnTo>
                  <a:lnTo>
                    <a:pt x="93" y="425"/>
                  </a:lnTo>
                  <a:lnTo>
                    <a:pt x="85" y="445"/>
                  </a:lnTo>
                  <a:lnTo>
                    <a:pt x="70" y="465"/>
                  </a:lnTo>
                  <a:lnTo>
                    <a:pt x="68" y="465"/>
                  </a:lnTo>
                  <a:lnTo>
                    <a:pt x="76" y="473"/>
                  </a:lnTo>
                  <a:lnTo>
                    <a:pt x="91" y="493"/>
                  </a:lnTo>
                  <a:lnTo>
                    <a:pt x="91" y="511"/>
                  </a:lnTo>
                  <a:lnTo>
                    <a:pt x="85" y="532"/>
                  </a:lnTo>
                  <a:lnTo>
                    <a:pt x="85" y="560"/>
                  </a:lnTo>
                  <a:lnTo>
                    <a:pt x="76" y="580"/>
                  </a:lnTo>
                  <a:lnTo>
                    <a:pt x="85" y="599"/>
                  </a:lnTo>
                  <a:lnTo>
                    <a:pt x="91" y="619"/>
                  </a:lnTo>
                  <a:lnTo>
                    <a:pt x="116" y="628"/>
                  </a:lnTo>
                  <a:lnTo>
                    <a:pt x="138" y="628"/>
                  </a:lnTo>
                  <a:lnTo>
                    <a:pt x="154" y="628"/>
                  </a:lnTo>
                  <a:lnTo>
                    <a:pt x="169" y="639"/>
                  </a:lnTo>
                  <a:lnTo>
                    <a:pt x="184" y="639"/>
                  </a:lnTo>
                  <a:lnTo>
                    <a:pt x="200" y="639"/>
                  </a:lnTo>
                  <a:lnTo>
                    <a:pt x="216" y="639"/>
                  </a:lnTo>
                  <a:lnTo>
                    <a:pt x="238" y="648"/>
                  </a:lnTo>
                  <a:lnTo>
                    <a:pt x="238" y="667"/>
                  </a:lnTo>
                  <a:lnTo>
                    <a:pt x="238" y="688"/>
                  </a:lnTo>
                  <a:lnTo>
                    <a:pt x="246" y="706"/>
                  </a:lnTo>
                  <a:lnTo>
                    <a:pt x="260" y="716"/>
                  </a:lnTo>
                  <a:lnTo>
                    <a:pt x="277" y="716"/>
                  </a:lnTo>
                  <a:lnTo>
                    <a:pt x="283" y="735"/>
                  </a:lnTo>
                  <a:lnTo>
                    <a:pt x="283" y="755"/>
                  </a:lnTo>
                  <a:lnTo>
                    <a:pt x="291" y="755"/>
                  </a:lnTo>
                  <a:lnTo>
                    <a:pt x="308" y="755"/>
                  </a:lnTo>
                  <a:lnTo>
                    <a:pt x="323" y="745"/>
                  </a:lnTo>
                  <a:lnTo>
                    <a:pt x="339" y="735"/>
                  </a:lnTo>
                  <a:lnTo>
                    <a:pt x="354" y="716"/>
                  </a:lnTo>
                  <a:lnTo>
                    <a:pt x="369" y="706"/>
                  </a:lnTo>
                  <a:lnTo>
                    <a:pt x="385" y="706"/>
                  </a:lnTo>
                  <a:lnTo>
                    <a:pt x="408" y="706"/>
                  </a:lnTo>
                  <a:lnTo>
                    <a:pt x="423" y="706"/>
                  </a:lnTo>
                  <a:lnTo>
                    <a:pt x="438" y="716"/>
                  </a:lnTo>
                  <a:lnTo>
                    <a:pt x="462" y="727"/>
                  </a:lnTo>
                  <a:lnTo>
                    <a:pt x="477" y="727"/>
                  </a:lnTo>
                  <a:lnTo>
                    <a:pt x="500" y="727"/>
                  </a:lnTo>
                  <a:lnTo>
                    <a:pt x="515" y="727"/>
                  </a:lnTo>
                  <a:lnTo>
                    <a:pt x="531" y="727"/>
                  </a:lnTo>
                  <a:lnTo>
                    <a:pt x="554" y="716"/>
                  </a:lnTo>
                  <a:lnTo>
                    <a:pt x="569" y="716"/>
                  </a:lnTo>
                  <a:lnTo>
                    <a:pt x="585" y="706"/>
                  </a:lnTo>
                  <a:lnTo>
                    <a:pt x="585" y="727"/>
                  </a:lnTo>
                  <a:lnTo>
                    <a:pt x="585" y="745"/>
                  </a:lnTo>
                  <a:lnTo>
                    <a:pt x="585" y="765"/>
                  </a:lnTo>
                  <a:lnTo>
                    <a:pt x="599" y="765"/>
                  </a:lnTo>
                  <a:lnTo>
                    <a:pt x="616" y="765"/>
                  </a:lnTo>
                  <a:lnTo>
                    <a:pt x="623" y="745"/>
                  </a:lnTo>
                  <a:lnTo>
                    <a:pt x="616" y="727"/>
                  </a:lnTo>
                  <a:lnTo>
                    <a:pt x="623" y="706"/>
                  </a:lnTo>
                  <a:lnTo>
                    <a:pt x="639" y="688"/>
                  </a:lnTo>
                  <a:lnTo>
                    <a:pt x="646" y="667"/>
                  </a:lnTo>
                  <a:lnTo>
                    <a:pt x="662" y="648"/>
                  </a:lnTo>
                  <a:lnTo>
                    <a:pt x="670" y="628"/>
                  </a:lnTo>
                  <a:lnTo>
                    <a:pt x="677" y="610"/>
                  </a:lnTo>
                  <a:lnTo>
                    <a:pt x="692" y="610"/>
                  </a:lnTo>
                  <a:lnTo>
                    <a:pt x="707" y="599"/>
                  </a:lnTo>
                  <a:lnTo>
                    <a:pt x="724" y="589"/>
                  </a:lnTo>
                  <a:lnTo>
                    <a:pt x="724" y="571"/>
                  </a:lnTo>
                  <a:lnTo>
                    <a:pt x="739" y="552"/>
                  </a:lnTo>
                  <a:lnTo>
                    <a:pt x="755" y="542"/>
                  </a:lnTo>
                  <a:lnTo>
                    <a:pt x="771" y="542"/>
                  </a:lnTo>
                  <a:lnTo>
                    <a:pt x="777" y="522"/>
                  </a:lnTo>
                  <a:lnTo>
                    <a:pt x="777" y="502"/>
                  </a:lnTo>
                  <a:lnTo>
                    <a:pt x="784" y="484"/>
                  </a:lnTo>
                  <a:lnTo>
                    <a:pt x="800" y="465"/>
                  </a:lnTo>
                  <a:lnTo>
                    <a:pt x="800" y="445"/>
                  </a:lnTo>
                  <a:lnTo>
                    <a:pt x="800" y="425"/>
                  </a:lnTo>
                  <a:lnTo>
                    <a:pt x="808" y="406"/>
                  </a:lnTo>
                  <a:lnTo>
                    <a:pt x="808" y="386"/>
                  </a:lnTo>
                  <a:lnTo>
                    <a:pt x="800" y="367"/>
                  </a:lnTo>
                  <a:lnTo>
                    <a:pt x="800" y="348"/>
                  </a:lnTo>
                  <a:lnTo>
                    <a:pt x="800" y="328"/>
                  </a:lnTo>
                  <a:lnTo>
                    <a:pt x="800" y="310"/>
                  </a:lnTo>
                  <a:lnTo>
                    <a:pt x="808" y="290"/>
                  </a:lnTo>
                  <a:lnTo>
                    <a:pt x="800" y="269"/>
                  </a:lnTo>
                  <a:lnTo>
                    <a:pt x="800" y="250"/>
                  </a:lnTo>
                  <a:lnTo>
                    <a:pt x="800" y="232"/>
                  </a:lnTo>
                  <a:lnTo>
                    <a:pt x="808" y="222"/>
                  </a:lnTo>
                  <a:lnTo>
                    <a:pt x="815" y="204"/>
                  </a:lnTo>
                  <a:lnTo>
                    <a:pt x="823" y="182"/>
                  </a:lnTo>
                  <a:lnTo>
                    <a:pt x="840" y="163"/>
                  </a:lnTo>
                  <a:lnTo>
                    <a:pt x="841" y="163"/>
                  </a:lnTo>
                  <a:lnTo>
                    <a:pt x="825" y="163"/>
                  </a:lnTo>
                  <a:lnTo>
                    <a:pt x="802" y="163"/>
                  </a:lnTo>
                  <a:lnTo>
                    <a:pt x="778" y="174"/>
                  </a:lnTo>
                  <a:lnTo>
                    <a:pt x="755" y="174"/>
                  </a:lnTo>
                  <a:lnTo>
                    <a:pt x="731" y="174"/>
                  </a:lnTo>
                  <a:lnTo>
                    <a:pt x="709" y="174"/>
                  </a:lnTo>
                  <a:lnTo>
                    <a:pt x="685" y="163"/>
                  </a:lnTo>
                  <a:lnTo>
                    <a:pt x="662" y="163"/>
                  </a:lnTo>
                  <a:lnTo>
                    <a:pt x="632" y="163"/>
                  </a:lnTo>
                  <a:lnTo>
                    <a:pt x="609" y="163"/>
                  </a:lnTo>
                  <a:lnTo>
                    <a:pt x="586" y="163"/>
                  </a:lnTo>
                  <a:lnTo>
                    <a:pt x="569" y="163"/>
                  </a:lnTo>
                  <a:lnTo>
                    <a:pt x="549" y="163"/>
                  </a:lnTo>
                  <a:lnTo>
                    <a:pt x="523" y="163"/>
                  </a:lnTo>
                  <a:lnTo>
                    <a:pt x="494" y="163"/>
                  </a:lnTo>
                  <a:lnTo>
                    <a:pt x="470" y="163"/>
                  </a:lnTo>
                  <a:lnTo>
                    <a:pt x="448" y="163"/>
                  </a:lnTo>
                  <a:lnTo>
                    <a:pt x="425" y="163"/>
                  </a:lnTo>
                  <a:lnTo>
                    <a:pt x="401" y="154"/>
                  </a:lnTo>
                  <a:lnTo>
                    <a:pt x="386" y="154"/>
                  </a:lnTo>
                  <a:lnTo>
                    <a:pt x="370" y="163"/>
                  </a:lnTo>
                  <a:lnTo>
                    <a:pt x="355" y="154"/>
                  </a:lnTo>
                  <a:lnTo>
                    <a:pt x="348" y="135"/>
                  </a:lnTo>
                  <a:lnTo>
                    <a:pt x="332" y="135"/>
                  </a:lnTo>
                  <a:lnTo>
                    <a:pt x="324" y="116"/>
                  </a:lnTo>
                  <a:lnTo>
                    <a:pt x="309" y="94"/>
                  </a:lnTo>
                  <a:lnTo>
                    <a:pt x="292" y="94"/>
                  </a:lnTo>
                  <a:lnTo>
                    <a:pt x="287" y="76"/>
                  </a:lnTo>
                  <a:lnTo>
                    <a:pt x="287" y="57"/>
                  </a:lnTo>
                  <a:lnTo>
                    <a:pt x="278" y="37"/>
                  </a:lnTo>
                  <a:lnTo>
                    <a:pt x="270" y="19"/>
                  </a:lnTo>
                  <a:lnTo>
                    <a:pt x="262" y="8"/>
                  </a:lnTo>
                  <a:lnTo>
                    <a:pt x="260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680581" y="1338381"/>
              <a:ext cx="514123" cy="1169990"/>
            </a:xfrm>
            <a:custGeom>
              <a:avLst/>
              <a:gdLst>
                <a:gd name="T0" fmla="*/ 2147483647 w 540"/>
                <a:gd name="T1" fmla="*/ 2147483647 h 1071"/>
                <a:gd name="T2" fmla="*/ 2147483647 w 540"/>
                <a:gd name="T3" fmla="*/ 2147483647 h 1071"/>
                <a:gd name="T4" fmla="*/ 2147483647 w 540"/>
                <a:gd name="T5" fmla="*/ 2147483647 h 1071"/>
                <a:gd name="T6" fmla="*/ 0 w 540"/>
                <a:gd name="T7" fmla="*/ 2147483647 h 1071"/>
                <a:gd name="T8" fmla="*/ 2147483647 w 540"/>
                <a:gd name="T9" fmla="*/ 2147483647 h 1071"/>
                <a:gd name="T10" fmla="*/ 2147483647 w 540"/>
                <a:gd name="T11" fmla="*/ 2147483647 h 1071"/>
                <a:gd name="T12" fmla="*/ 2147483647 w 540"/>
                <a:gd name="T13" fmla="*/ 2147483647 h 1071"/>
                <a:gd name="T14" fmla="*/ 2147483647 w 540"/>
                <a:gd name="T15" fmla="*/ 2147483647 h 1071"/>
                <a:gd name="T16" fmla="*/ 2147483647 w 540"/>
                <a:gd name="T17" fmla="*/ 2147483647 h 1071"/>
                <a:gd name="T18" fmla="*/ 2147483647 w 540"/>
                <a:gd name="T19" fmla="*/ 2147483647 h 1071"/>
                <a:gd name="T20" fmla="*/ 2147483647 w 540"/>
                <a:gd name="T21" fmla="*/ 2147483647 h 1071"/>
                <a:gd name="T22" fmla="*/ 2147483647 w 540"/>
                <a:gd name="T23" fmla="*/ 2147483647 h 1071"/>
                <a:gd name="T24" fmla="*/ 2147483647 w 540"/>
                <a:gd name="T25" fmla="*/ 2147483647 h 1071"/>
                <a:gd name="T26" fmla="*/ 2147483647 w 540"/>
                <a:gd name="T27" fmla="*/ 2147483647 h 1071"/>
                <a:gd name="T28" fmla="*/ 2147483647 w 540"/>
                <a:gd name="T29" fmla="*/ 2147483647 h 1071"/>
                <a:gd name="T30" fmla="*/ 2147483647 w 540"/>
                <a:gd name="T31" fmla="*/ 2147483647 h 1071"/>
                <a:gd name="T32" fmla="*/ 2147483647 w 540"/>
                <a:gd name="T33" fmla="*/ 2147483647 h 1071"/>
                <a:gd name="T34" fmla="*/ 2147483647 w 540"/>
                <a:gd name="T35" fmla="*/ 2147483647 h 1071"/>
                <a:gd name="T36" fmla="*/ 2147483647 w 540"/>
                <a:gd name="T37" fmla="*/ 2147483647 h 1071"/>
                <a:gd name="T38" fmla="*/ 2147483647 w 540"/>
                <a:gd name="T39" fmla="*/ 2147483647 h 1071"/>
                <a:gd name="T40" fmla="*/ 2147483647 w 540"/>
                <a:gd name="T41" fmla="*/ 2147483647 h 1071"/>
                <a:gd name="T42" fmla="*/ 2147483647 w 540"/>
                <a:gd name="T43" fmla="*/ 2147483647 h 1071"/>
                <a:gd name="T44" fmla="*/ 2147483647 w 540"/>
                <a:gd name="T45" fmla="*/ 2147483647 h 1071"/>
                <a:gd name="T46" fmla="*/ 2147483647 w 540"/>
                <a:gd name="T47" fmla="*/ 0 h 1071"/>
                <a:gd name="T48" fmla="*/ 2147483647 w 540"/>
                <a:gd name="T49" fmla="*/ 0 h 1071"/>
                <a:gd name="T50" fmla="*/ 2147483647 w 540"/>
                <a:gd name="T51" fmla="*/ 2147483647 h 1071"/>
                <a:gd name="T52" fmla="*/ 2147483647 w 540"/>
                <a:gd name="T53" fmla="*/ 2147483647 h 1071"/>
                <a:gd name="T54" fmla="*/ 2147483647 w 540"/>
                <a:gd name="T55" fmla="*/ 2147483647 h 1071"/>
                <a:gd name="T56" fmla="*/ 2147483647 w 540"/>
                <a:gd name="T57" fmla="*/ 2147483647 h 1071"/>
                <a:gd name="T58" fmla="*/ 2147483647 w 540"/>
                <a:gd name="T59" fmla="*/ 2147483647 h 1071"/>
                <a:gd name="T60" fmla="*/ 2147483647 w 540"/>
                <a:gd name="T61" fmla="*/ 2147483647 h 1071"/>
                <a:gd name="T62" fmla="*/ 2147483647 w 540"/>
                <a:gd name="T63" fmla="*/ 2147483647 h 1071"/>
                <a:gd name="T64" fmla="*/ 2147483647 w 540"/>
                <a:gd name="T65" fmla="*/ 2147483647 h 1071"/>
                <a:gd name="T66" fmla="*/ 2147483647 w 540"/>
                <a:gd name="T67" fmla="*/ 2147483647 h 1071"/>
                <a:gd name="T68" fmla="*/ 2147483647 w 540"/>
                <a:gd name="T69" fmla="*/ 2147483647 h 1071"/>
                <a:gd name="T70" fmla="*/ 2147483647 w 540"/>
                <a:gd name="T71" fmla="*/ 2147483647 h 1071"/>
                <a:gd name="T72" fmla="*/ 2147483647 w 540"/>
                <a:gd name="T73" fmla="*/ 2147483647 h 1071"/>
                <a:gd name="T74" fmla="*/ 2147483647 w 540"/>
                <a:gd name="T75" fmla="*/ 2147483647 h 1071"/>
                <a:gd name="T76" fmla="*/ 2147483647 w 540"/>
                <a:gd name="T77" fmla="*/ 2147483647 h 1071"/>
                <a:gd name="T78" fmla="*/ 2147483647 w 540"/>
                <a:gd name="T79" fmla="*/ 2147483647 h 1071"/>
                <a:gd name="T80" fmla="*/ 2147483647 w 540"/>
                <a:gd name="T81" fmla="*/ 2147483647 h 1071"/>
                <a:gd name="T82" fmla="*/ 2147483647 w 540"/>
                <a:gd name="T83" fmla="*/ 2147483647 h 1071"/>
                <a:gd name="T84" fmla="*/ 2147483647 w 540"/>
                <a:gd name="T85" fmla="*/ 2147483647 h 1071"/>
                <a:gd name="T86" fmla="*/ 2147483647 w 540"/>
                <a:gd name="T87" fmla="*/ 2147483647 h 1071"/>
                <a:gd name="T88" fmla="*/ 2147483647 w 540"/>
                <a:gd name="T89" fmla="*/ 2147483647 h 1071"/>
                <a:gd name="T90" fmla="*/ 2147483647 w 540"/>
                <a:gd name="T91" fmla="*/ 2147483647 h 1071"/>
                <a:gd name="T92" fmla="*/ 2147483647 w 540"/>
                <a:gd name="T93" fmla="*/ 2147483647 h 1071"/>
                <a:gd name="T94" fmla="*/ 2147483647 w 540"/>
                <a:gd name="T95" fmla="*/ 2147483647 h 1071"/>
                <a:gd name="T96" fmla="*/ 2147483647 w 540"/>
                <a:gd name="T97" fmla="*/ 2147483647 h 1071"/>
                <a:gd name="T98" fmla="*/ 2147483647 w 540"/>
                <a:gd name="T99" fmla="*/ 2147483647 h 1071"/>
                <a:gd name="T100" fmla="*/ 2147483647 w 540"/>
                <a:gd name="T101" fmla="*/ 2147483647 h 1071"/>
                <a:gd name="T102" fmla="*/ 2147483647 w 540"/>
                <a:gd name="T103" fmla="*/ 2147483647 h 1071"/>
                <a:gd name="T104" fmla="*/ 2147483647 w 540"/>
                <a:gd name="T105" fmla="*/ 2147483647 h 1071"/>
                <a:gd name="T106" fmla="*/ 2147483647 w 540"/>
                <a:gd name="T107" fmla="*/ 2147483647 h 107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40"/>
                <a:gd name="T163" fmla="*/ 0 h 1071"/>
                <a:gd name="T164" fmla="*/ 540 w 540"/>
                <a:gd name="T165" fmla="*/ 1071 h 107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40" h="1071">
                  <a:moveTo>
                    <a:pt x="162" y="1060"/>
                  </a:moveTo>
                  <a:lnTo>
                    <a:pt x="154" y="1040"/>
                  </a:lnTo>
                  <a:lnTo>
                    <a:pt x="137" y="1030"/>
                  </a:lnTo>
                  <a:lnTo>
                    <a:pt x="122" y="1030"/>
                  </a:lnTo>
                  <a:lnTo>
                    <a:pt x="107" y="1030"/>
                  </a:lnTo>
                  <a:lnTo>
                    <a:pt x="91" y="1030"/>
                  </a:lnTo>
                  <a:lnTo>
                    <a:pt x="76" y="1009"/>
                  </a:lnTo>
                  <a:lnTo>
                    <a:pt x="61" y="1001"/>
                  </a:lnTo>
                  <a:lnTo>
                    <a:pt x="46" y="1001"/>
                  </a:lnTo>
                  <a:lnTo>
                    <a:pt x="30" y="991"/>
                  </a:lnTo>
                  <a:lnTo>
                    <a:pt x="14" y="980"/>
                  </a:lnTo>
                  <a:lnTo>
                    <a:pt x="0" y="962"/>
                  </a:lnTo>
                  <a:lnTo>
                    <a:pt x="0" y="953"/>
                  </a:lnTo>
                  <a:lnTo>
                    <a:pt x="0" y="952"/>
                  </a:lnTo>
                  <a:lnTo>
                    <a:pt x="10" y="932"/>
                  </a:lnTo>
                  <a:lnTo>
                    <a:pt x="0" y="913"/>
                  </a:lnTo>
                  <a:lnTo>
                    <a:pt x="10" y="893"/>
                  </a:lnTo>
                  <a:lnTo>
                    <a:pt x="22" y="875"/>
                  </a:lnTo>
                  <a:lnTo>
                    <a:pt x="30" y="854"/>
                  </a:lnTo>
                  <a:lnTo>
                    <a:pt x="47" y="835"/>
                  </a:lnTo>
                  <a:lnTo>
                    <a:pt x="52" y="815"/>
                  </a:lnTo>
                  <a:lnTo>
                    <a:pt x="61" y="797"/>
                  </a:lnTo>
                  <a:lnTo>
                    <a:pt x="77" y="797"/>
                  </a:lnTo>
                  <a:lnTo>
                    <a:pt x="92" y="786"/>
                  </a:lnTo>
                  <a:lnTo>
                    <a:pt x="109" y="777"/>
                  </a:lnTo>
                  <a:lnTo>
                    <a:pt x="109" y="758"/>
                  </a:lnTo>
                  <a:lnTo>
                    <a:pt x="123" y="738"/>
                  </a:lnTo>
                  <a:lnTo>
                    <a:pt x="139" y="728"/>
                  </a:lnTo>
                  <a:lnTo>
                    <a:pt x="155" y="728"/>
                  </a:lnTo>
                  <a:lnTo>
                    <a:pt x="162" y="710"/>
                  </a:lnTo>
                  <a:lnTo>
                    <a:pt x="162" y="689"/>
                  </a:lnTo>
                  <a:lnTo>
                    <a:pt x="168" y="669"/>
                  </a:lnTo>
                  <a:lnTo>
                    <a:pt x="184" y="651"/>
                  </a:lnTo>
                  <a:lnTo>
                    <a:pt x="184" y="631"/>
                  </a:lnTo>
                  <a:lnTo>
                    <a:pt x="184" y="613"/>
                  </a:lnTo>
                  <a:lnTo>
                    <a:pt x="192" y="591"/>
                  </a:lnTo>
                  <a:lnTo>
                    <a:pt x="192" y="572"/>
                  </a:lnTo>
                  <a:lnTo>
                    <a:pt x="184" y="554"/>
                  </a:lnTo>
                  <a:lnTo>
                    <a:pt x="184" y="534"/>
                  </a:lnTo>
                  <a:lnTo>
                    <a:pt x="184" y="515"/>
                  </a:lnTo>
                  <a:lnTo>
                    <a:pt x="184" y="496"/>
                  </a:lnTo>
                  <a:lnTo>
                    <a:pt x="192" y="475"/>
                  </a:lnTo>
                  <a:lnTo>
                    <a:pt x="184" y="456"/>
                  </a:lnTo>
                  <a:lnTo>
                    <a:pt x="184" y="437"/>
                  </a:lnTo>
                  <a:lnTo>
                    <a:pt x="184" y="417"/>
                  </a:lnTo>
                  <a:lnTo>
                    <a:pt x="192" y="408"/>
                  </a:lnTo>
                  <a:lnTo>
                    <a:pt x="200" y="387"/>
                  </a:lnTo>
                  <a:lnTo>
                    <a:pt x="207" y="369"/>
                  </a:lnTo>
                  <a:lnTo>
                    <a:pt x="223" y="349"/>
                  </a:lnTo>
                  <a:lnTo>
                    <a:pt x="232" y="330"/>
                  </a:lnTo>
                  <a:lnTo>
                    <a:pt x="239" y="310"/>
                  </a:lnTo>
                  <a:lnTo>
                    <a:pt x="255" y="291"/>
                  </a:lnTo>
                  <a:lnTo>
                    <a:pt x="270" y="281"/>
                  </a:lnTo>
                  <a:lnTo>
                    <a:pt x="278" y="262"/>
                  </a:lnTo>
                  <a:lnTo>
                    <a:pt x="285" y="243"/>
                  </a:lnTo>
                  <a:lnTo>
                    <a:pt x="292" y="223"/>
                  </a:lnTo>
                  <a:lnTo>
                    <a:pt x="292" y="205"/>
                  </a:lnTo>
                  <a:lnTo>
                    <a:pt x="292" y="184"/>
                  </a:lnTo>
                  <a:lnTo>
                    <a:pt x="300" y="165"/>
                  </a:lnTo>
                  <a:lnTo>
                    <a:pt x="292" y="146"/>
                  </a:lnTo>
                  <a:lnTo>
                    <a:pt x="300" y="126"/>
                  </a:lnTo>
                  <a:lnTo>
                    <a:pt x="317" y="126"/>
                  </a:lnTo>
                  <a:lnTo>
                    <a:pt x="331" y="126"/>
                  </a:lnTo>
                  <a:lnTo>
                    <a:pt x="348" y="107"/>
                  </a:lnTo>
                  <a:lnTo>
                    <a:pt x="354" y="89"/>
                  </a:lnTo>
                  <a:lnTo>
                    <a:pt x="370" y="77"/>
                  </a:lnTo>
                  <a:lnTo>
                    <a:pt x="370" y="58"/>
                  </a:lnTo>
                  <a:lnTo>
                    <a:pt x="386" y="38"/>
                  </a:lnTo>
                  <a:lnTo>
                    <a:pt x="370" y="28"/>
                  </a:lnTo>
                  <a:lnTo>
                    <a:pt x="354" y="28"/>
                  </a:lnTo>
                  <a:lnTo>
                    <a:pt x="340" y="20"/>
                  </a:lnTo>
                  <a:lnTo>
                    <a:pt x="340" y="0"/>
                  </a:lnTo>
                  <a:lnTo>
                    <a:pt x="362" y="0"/>
                  </a:lnTo>
                  <a:lnTo>
                    <a:pt x="360" y="0"/>
                  </a:lnTo>
                  <a:lnTo>
                    <a:pt x="369" y="0"/>
                  </a:lnTo>
                  <a:lnTo>
                    <a:pt x="377" y="0"/>
                  </a:lnTo>
                  <a:lnTo>
                    <a:pt x="392" y="0"/>
                  </a:lnTo>
                  <a:lnTo>
                    <a:pt x="400" y="20"/>
                  </a:lnTo>
                  <a:lnTo>
                    <a:pt x="415" y="20"/>
                  </a:lnTo>
                  <a:lnTo>
                    <a:pt x="432" y="30"/>
                  </a:lnTo>
                  <a:lnTo>
                    <a:pt x="439" y="48"/>
                  </a:lnTo>
                  <a:lnTo>
                    <a:pt x="439" y="67"/>
                  </a:lnTo>
                  <a:lnTo>
                    <a:pt x="439" y="89"/>
                  </a:lnTo>
                  <a:lnTo>
                    <a:pt x="439" y="107"/>
                  </a:lnTo>
                  <a:lnTo>
                    <a:pt x="432" y="126"/>
                  </a:lnTo>
                  <a:lnTo>
                    <a:pt x="423" y="146"/>
                  </a:lnTo>
                  <a:lnTo>
                    <a:pt x="415" y="165"/>
                  </a:lnTo>
                  <a:lnTo>
                    <a:pt x="432" y="175"/>
                  </a:lnTo>
                  <a:lnTo>
                    <a:pt x="447" y="185"/>
                  </a:lnTo>
                  <a:lnTo>
                    <a:pt x="452" y="205"/>
                  </a:lnTo>
                  <a:lnTo>
                    <a:pt x="470" y="214"/>
                  </a:lnTo>
                  <a:lnTo>
                    <a:pt x="485" y="214"/>
                  </a:lnTo>
                  <a:lnTo>
                    <a:pt x="500" y="214"/>
                  </a:lnTo>
                  <a:lnTo>
                    <a:pt x="509" y="233"/>
                  </a:lnTo>
                  <a:lnTo>
                    <a:pt x="492" y="253"/>
                  </a:lnTo>
                  <a:lnTo>
                    <a:pt x="477" y="262"/>
                  </a:lnTo>
                  <a:lnTo>
                    <a:pt x="477" y="281"/>
                  </a:lnTo>
                  <a:lnTo>
                    <a:pt x="470" y="302"/>
                  </a:lnTo>
                  <a:lnTo>
                    <a:pt x="477" y="321"/>
                  </a:lnTo>
                  <a:lnTo>
                    <a:pt x="492" y="330"/>
                  </a:lnTo>
                  <a:lnTo>
                    <a:pt x="500" y="350"/>
                  </a:lnTo>
                  <a:lnTo>
                    <a:pt x="500" y="369"/>
                  </a:lnTo>
                  <a:lnTo>
                    <a:pt x="515" y="379"/>
                  </a:lnTo>
                  <a:lnTo>
                    <a:pt x="523" y="399"/>
                  </a:lnTo>
                  <a:lnTo>
                    <a:pt x="539" y="399"/>
                  </a:lnTo>
                  <a:lnTo>
                    <a:pt x="530" y="418"/>
                  </a:lnTo>
                  <a:lnTo>
                    <a:pt x="515" y="427"/>
                  </a:lnTo>
                  <a:lnTo>
                    <a:pt x="509" y="447"/>
                  </a:lnTo>
                  <a:lnTo>
                    <a:pt x="500" y="467"/>
                  </a:lnTo>
                  <a:lnTo>
                    <a:pt x="500" y="485"/>
                  </a:lnTo>
                  <a:lnTo>
                    <a:pt x="515" y="485"/>
                  </a:lnTo>
                  <a:lnTo>
                    <a:pt x="530" y="485"/>
                  </a:lnTo>
                  <a:lnTo>
                    <a:pt x="523" y="505"/>
                  </a:lnTo>
                  <a:lnTo>
                    <a:pt x="509" y="515"/>
                  </a:lnTo>
                  <a:lnTo>
                    <a:pt x="515" y="534"/>
                  </a:lnTo>
                  <a:lnTo>
                    <a:pt x="500" y="554"/>
                  </a:lnTo>
                  <a:lnTo>
                    <a:pt x="515" y="564"/>
                  </a:lnTo>
                  <a:lnTo>
                    <a:pt x="523" y="583"/>
                  </a:lnTo>
                  <a:lnTo>
                    <a:pt x="523" y="602"/>
                  </a:lnTo>
                  <a:lnTo>
                    <a:pt x="523" y="622"/>
                  </a:lnTo>
                  <a:lnTo>
                    <a:pt x="509" y="631"/>
                  </a:lnTo>
                  <a:lnTo>
                    <a:pt x="509" y="652"/>
                  </a:lnTo>
                  <a:lnTo>
                    <a:pt x="509" y="670"/>
                  </a:lnTo>
                  <a:lnTo>
                    <a:pt x="523" y="681"/>
                  </a:lnTo>
                  <a:lnTo>
                    <a:pt x="539" y="689"/>
                  </a:lnTo>
                  <a:lnTo>
                    <a:pt x="539" y="710"/>
                  </a:lnTo>
                  <a:lnTo>
                    <a:pt x="530" y="729"/>
                  </a:lnTo>
                  <a:lnTo>
                    <a:pt x="515" y="740"/>
                  </a:lnTo>
                  <a:lnTo>
                    <a:pt x="500" y="729"/>
                  </a:lnTo>
                  <a:lnTo>
                    <a:pt x="485" y="729"/>
                  </a:lnTo>
                  <a:lnTo>
                    <a:pt x="485" y="747"/>
                  </a:lnTo>
                  <a:lnTo>
                    <a:pt x="470" y="747"/>
                  </a:lnTo>
                  <a:lnTo>
                    <a:pt x="470" y="768"/>
                  </a:lnTo>
                  <a:lnTo>
                    <a:pt x="470" y="786"/>
                  </a:lnTo>
                  <a:lnTo>
                    <a:pt x="452" y="806"/>
                  </a:lnTo>
                  <a:lnTo>
                    <a:pt x="439" y="806"/>
                  </a:lnTo>
                  <a:lnTo>
                    <a:pt x="423" y="826"/>
                  </a:lnTo>
                  <a:lnTo>
                    <a:pt x="415" y="845"/>
                  </a:lnTo>
                  <a:lnTo>
                    <a:pt x="423" y="864"/>
                  </a:lnTo>
                  <a:lnTo>
                    <a:pt x="439" y="884"/>
                  </a:lnTo>
                  <a:lnTo>
                    <a:pt x="423" y="904"/>
                  </a:lnTo>
                  <a:lnTo>
                    <a:pt x="415" y="923"/>
                  </a:lnTo>
                  <a:lnTo>
                    <a:pt x="432" y="932"/>
                  </a:lnTo>
                  <a:lnTo>
                    <a:pt x="423" y="953"/>
                  </a:lnTo>
                  <a:lnTo>
                    <a:pt x="415" y="973"/>
                  </a:lnTo>
                  <a:lnTo>
                    <a:pt x="400" y="980"/>
                  </a:lnTo>
                  <a:lnTo>
                    <a:pt x="377" y="980"/>
                  </a:lnTo>
                  <a:lnTo>
                    <a:pt x="346" y="991"/>
                  </a:lnTo>
                  <a:lnTo>
                    <a:pt x="330" y="980"/>
                  </a:lnTo>
                  <a:lnTo>
                    <a:pt x="315" y="991"/>
                  </a:lnTo>
                  <a:lnTo>
                    <a:pt x="300" y="991"/>
                  </a:lnTo>
                  <a:lnTo>
                    <a:pt x="284" y="1001"/>
                  </a:lnTo>
                  <a:lnTo>
                    <a:pt x="269" y="991"/>
                  </a:lnTo>
                  <a:lnTo>
                    <a:pt x="254" y="991"/>
                  </a:lnTo>
                  <a:lnTo>
                    <a:pt x="239" y="991"/>
                  </a:lnTo>
                  <a:lnTo>
                    <a:pt x="222" y="1001"/>
                  </a:lnTo>
                  <a:lnTo>
                    <a:pt x="207" y="1009"/>
                  </a:lnTo>
                  <a:lnTo>
                    <a:pt x="192" y="1021"/>
                  </a:lnTo>
                  <a:lnTo>
                    <a:pt x="177" y="1040"/>
                  </a:lnTo>
                  <a:lnTo>
                    <a:pt x="177" y="1060"/>
                  </a:lnTo>
                  <a:lnTo>
                    <a:pt x="162" y="1070"/>
                  </a:lnTo>
                  <a:lnTo>
                    <a:pt x="162" y="106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357060" y="2320383"/>
              <a:ext cx="496568" cy="575982"/>
            </a:xfrm>
            <a:custGeom>
              <a:avLst/>
              <a:gdLst>
                <a:gd name="T0" fmla="*/ 2147483647 w 520"/>
                <a:gd name="T1" fmla="*/ 2147483647 h 526"/>
                <a:gd name="T2" fmla="*/ 2147483647 w 520"/>
                <a:gd name="T3" fmla="*/ 2147483647 h 526"/>
                <a:gd name="T4" fmla="*/ 2147483647 w 520"/>
                <a:gd name="T5" fmla="*/ 2147483647 h 526"/>
                <a:gd name="T6" fmla="*/ 2147483647 w 520"/>
                <a:gd name="T7" fmla="*/ 2147483647 h 526"/>
                <a:gd name="T8" fmla="*/ 2147483647 w 520"/>
                <a:gd name="T9" fmla="*/ 2147483647 h 526"/>
                <a:gd name="T10" fmla="*/ 2147483647 w 520"/>
                <a:gd name="T11" fmla="*/ 2147483647 h 526"/>
                <a:gd name="T12" fmla="*/ 2147483647 w 520"/>
                <a:gd name="T13" fmla="*/ 2147483647 h 526"/>
                <a:gd name="T14" fmla="*/ 2147483647 w 520"/>
                <a:gd name="T15" fmla="*/ 2147483647 h 526"/>
                <a:gd name="T16" fmla="*/ 2147483647 w 520"/>
                <a:gd name="T17" fmla="*/ 2147483647 h 526"/>
                <a:gd name="T18" fmla="*/ 2147483647 w 520"/>
                <a:gd name="T19" fmla="*/ 2147483647 h 526"/>
                <a:gd name="T20" fmla="*/ 2147483647 w 520"/>
                <a:gd name="T21" fmla="*/ 2147483647 h 526"/>
                <a:gd name="T22" fmla="*/ 2147483647 w 520"/>
                <a:gd name="T23" fmla="*/ 2147483647 h 526"/>
                <a:gd name="T24" fmla="*/ 2147483647 w 520"/>
                <a:gd name="T25" fmla="*/ 2147483647 h 526"/>
                <a:gd name="T26" fmla="*/ 2147483647 w 520"/>
                <a:gd name="T27" fmla="*/ 2147483647 h 526"/>
                <a:gd name="T28" fmla="*/ 2147483647 w 520"/>
                <a:gd name="T29" fmla="*/ 2147483647 h 526"/>
                <a:gd name="T30" fmla="*/ 2147483647 w 520"/>
                <a:gd name="T31" fmla="*/ 2147483647 h 526"/>
                <a:gd name="T32" fmla="*/ 2147483647 w 520"/>
                <a:gd name="T33" fmla="*/ 2147483647 h 526"/>
                <a:gd name="T34" fmla="*/ 2147483647 w 520"/>
                <a:gd name="T35" fmla="*/ 2147483647 h 526"/>
                <a:gd name="T36" fmla="*/ 2147483647 w 520"/>
                <a:gd name="T37" fmla="*/ 2147483647 h 526"/>
                <a:gd name="T38" fmla="*/ 2147483647 w 520"/>
                <a:gd name="T39" fmla="*/ 2147483647 h 526"/>
                <a:gd name="T40" fmla="*/ 2147483647 w 520"/>
                <a:gd name="T41" fmla="*/ 2147483647 h 526"/>
                <a:gd name="T42" fmla="*/ 2147483647 w 520"/>
                <a:gd name="T43" fmla="*/ 2147483647 h 526"/>
                <a:gd name="T44" fmla="*/ 2147483647 w 520"/>
                <a:gd name="T45" fmla="*/ 2147483647 h 526"/>
                <a:gd name="T46" fmla="*/ 2147483647 w 520"/>
                <a:gd name="T47" fmla="*/ 2147483647 h 526"/>
                <a:gd name="T48" fmla="*/ 2147483647 w 520"/>
                <a:gd name="T49" fmla="*/ 2147483647 h 526"/>
                <a:gd name="T50" fmla="*/ 2147483647 w 520"/>
                <a:gd name="T51" fmla="*/ 2147483647 h 526"/>
                <a:gd name="T52" fmla="*/ 2147483647 w 520"/>
                <a:gd name="T53" fmla="*/ 2147483647 h 526"/>
                <a:gd name="T54" fmla="*/ 2147483647 w 520"/>
                <a:gd name="T55" fmla="*/ 2147483647 h 526"/>
                <a:gd name="T56" fmla="*/ 2147483647 w 520"/>
                <a:gd name="T57" fmla="*/ 2147483647 h 526"/>
                <a:gd name="T58" fmla="*/ 2147483647 w 520"/>
                <a:gd name="T59" fmla="*/ 2147483647 h 526"/>
                <a:gd name="T60" fmla="*/ 2147483647 w 520"/>
                <a:gd name="T61" fmla="*/ 2147483647 h 526"/>
                <a:gd name="T62" fmla="*/ 2147483647 w 520"/>
                <a:gd name="T63" fmla="*/ 2147483647 h 526"/>
                <a:gd name="T64" fmla="*/ 2147483647 w 520"/>
                <a:gd name="T65" fmla="*/ 2147483647 h 526"/>
                <a:gd name="T66" fmla="*/ 0 w 520"/>
                <a:gd name="T67" fmla="*/ 2147483647 h 526"/>
                <a:gd name="T68" fmla="*/ 0 w 520"/>
                <a:gd name="T69" fmla="*/ 2147483647 h 526"/>
                <a:gd name="T70" fmla="*/ 2147483647 w 520"/>
                <a:gd name="T71" fmla="*/ 2147483647 h 526"/>
                <a:gd name="T72" fmla="*/ 2147483647 w 520"/>
                <a:gd name="T73" fmla="*/ 2147483647 h 526"/>
                <a:gd name="T74" fmla="*/ 2147483647 w 520"/>
                <a:gd name="T75" fmla="*/ 2147483647 h 526"/>
                <a:gd name="T76" fmla="*/ 2147483647 w 520"/>
                <a:gd name="T77" fmla="*/ 2147483647 h 526"/>
                <a:gd name="T78" fmla="*/ 2147483647 w 520"/>
                <a:gd name="T79" fmla="*/ 2147483647 h 526"/>
                <a:gd name="T80" fmla="*/ 2147483647 w 520"/>
                <a:gd name="T81" fmla="*/ 2147483647 h 526"/>
                <a:gd name="T82" fmla="*/ 2147483647 w 520"/>
                <a:gd name="T83" fmla="*/ 0 h 526"/>
                <a:gd name="T84" fmla="*/ 2147483647 w 520"/>
                <a:gd name="T85" fmla="*/ 0 h 526"/>
                <a:gd name="T86" fmla="*/ 2147483647 w 520"/>
                <a:gd name="T87" fmla="*/ 2147483647 h 526"/>
                <a:gd name="T88" fmla="*/ 2147483647 w 520"/>
                <a:gd name="T89" fmla="*/ 2147483647 h 526"/>
                <a:gd name="T90" fmla="*/ 2147483647 w 520"/>
                <a:gd name="T91" fmla="*/ 2147483647 h 526"/>
                <a:gd name="T92" fmla="*/ 2147483647 w 520"/>
                <a:gd name="T93" fmla="*/ 2147483647 h 526"/>
                <a:gd name="T94" fmla="*/ 2147483647 w 520"/>
                <a:gd name="T95" fmla="*/ 2147483647 h 526"/>
                <a:gd name="T96" fmla="*/ 2147483647 w 520"/>
                <a:gd name="T97" fmla="*/ 2147483647 h 526"/>
                <a:gd name="T98" fmla="*/ 2147483647 w 520"/>
                <a:gd name="T99" fmla="*/ 2147483647 h 52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0"/>
                <a:gd name="T151" fmla="*/ 0 h 526"/>
                <a:gd name="T152" fmla="*/ 520 w 520"/>
                <a:gd name="T153" fmla="*/ 526 h 52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0" h="526">
                  <a:moveTo>
                    <a:pt x="355" y="56"/>
                  </a:moveTo>
                  <a:lnTo>
                    <a:pt x="355" y="66"/>
                  </a:lnTo>
                  <a:lnTo>
                    <a:pt x="370" y="86"/>
                  </a:lnTo>
                  <a:lnTo>
                    <a:pt x="387" y="95"/>
                  </a:lnTo>
                  <a:lnTo>
                    <a:pt x="402" y="105"/>
                  </a:lnTo>
                  <a:lnTo>
                    <a:pt x="418" y="105"/>
                  </a:lnTo>
                  <a:lnTo>
                    <a:pt x="432" y="115"/>
                  </a:lnTo>
                  <a:lnTo>
                    <a:pt x="448" y="135"/>
                  </a:lnTo>
                  <a:lnTo>
                    <a:pt x="465" y="135"/>
                  </a:lnTo>
                  <a:lnTo>
                    <a:pt x="479" y="135"/>
                  </a:lnTo>
                  <a:lnTo>
                    <a:pt x="493" y="135"/>
                  </a:lnTo>
                  <a:lnTo>
                    <a:pt x="510" y="144"/>
                  </a:lnTo>
                  <a:lnTo>
                    <a:pt x="519" y="164"/>
                  </a:lnTo>
                  <a:lnTo>
                    <a:pt x="510" y="182"/>
                  </a:lnTo>
                  <a:lnTo>
                    <a:pt x="519" y="203"/>
                  </a:lnTo>
                  <a:lnTo>
                    <a:pt x="510" y="221"/>
                  </a:lnTo>
                  <a:lnTo>
                    <a:pt x="508" y="223"/>
                  </a:lnTo>
                  <a:lnTo>
                    <a:pt x="508" y="232"/>
                  </a:lnTo>
                  <a:lnTo>
                    <a:pt x="493" y="243"/>
                  </a:lnTo>
                  <a:lnTo>
                    <a:pt x="478" y="252"/>
                  </a:lnTo>
                  <a:lnTo>
                    <a:pt x="463" y="271"/>
                  </a:lnTo>
                  <a:lnTo>
                    <a:pt x="455" y="291"/>
                  </a:lnTo>
                  <a:lnTo>
                    <a:pt x="448" y="310"/>
                  </a:lnTo>
                  <a:lnTo>
                    <a:pt x="432" y="319"/>
                  </a:lnTo>
                  <a:lnTo>
                    <a:pt x="432" y="340"/>
                  </a:lnTo>
                  <a:lnTo>
                    <a:pt x="432" y="359"/>
                  </a:lnTo>
                  <a:lnTo>
                    <a:pt x="418" y="370"/>
                  </a:lnTo>
                  <a:lnTo>
                    <a:pt x="400" y="378"/>
                  </a:lnTo>
                  <a:lnTo>
                    <a:pt x="385" y="389"/>
                  </a:lnTo>
                  <a:lnTo>
                    <a:pt x="369" y="408"/>
                  </a:lnTo>
                  <a:lnTo>
                    <a:pt x="362" y="408"/>
                  </a:lnTo>
                  <a:lnTo>
                    <a:pt x="347" y="417"/>
                  </a:lnTo>
                  <a:lnTo>
                    <a:pt x="332" y="427"/>
                  </a:lnTo>
                  <a:lnTo>
                    <a:pt x="324" y="447"/>
                  </a:lnTo>
                  <a:lnTo>
                    <a:pt x="324" y="465"/>
                  </a:lnTo>
                  <a:lnTo>
                    <a:pt x="309" y="465"/>
                  </a:lnTo>
                  <a:lnTo>
                    <a:pt x="301" y="487"/>
                  </a:lnTo>
                  <a:lnTo>
                    <a:pt x="301" y="505"/>
                  </a:lnTo>
                  <a:lnTo>
                    <a:pt x="285" y="515"/>
                  </a:lnTo>
                  <a:lnTo>
                    <a:pt x="270" y="525"/>
                  </a:lnTo>
                  <a:lnTo>
                    <a:pt x="270" y="505"/>
                  </a:lnTo>
                  <a:lnTo>
                    <a:pt x="255" y="495"/>
                  </a:lnTo>
                  <a:lnTo>
                    <a:pt x="240" y="505"/>
                  </a:lnTo>
                  <a:lnTo>
                    <a:pt x="224" y="505"/>
                  </a:lnTo>
                  <a:lnTo>
                    <a:pt x="209" y="495"/>
                  </a:lnTo>
                  <a:lnTo>
                    <a:pt x="201" y="475"/>
                  </a:lnTo>
                  <a:lnTo>
                    <a:pt x="201" y="457"/>
                  </a:lnTo>
                  <a:lnTo>
                    <a:pt x="201" y="437"/>
                  </a:lnTo>
                  <a:lnTo>
                    <a:pt x="184" y="417"/>
                  </a:lnTo>
                  <a:lnTo>
                    <a:pt x="176" y="398"/>
                  </a:lnTo>
                  <a:lnTo>
                    <a:pt x="170" y="378"/>
                  </a:lnTo>
                  <a:lnTo>
                    <a:pt x="154" y="378"/>
                  </a:lnTo>
                  <a:lnTo>
                    <a:pt x="139" y="370"/>
                  </a:lnTo>
                  <a:lnTo>
                    <a:pt x="123" y="378"/>
                  </a:lnTo>
                  <a:lnTo>
                    <a:pt x="108" y="389"/>
                  </a:lnTo>
                  <a:lnTo>
                    <a:pt x="92" y="378"/>
                  </a:lnTo>
                  <a:lnTo>
                    <a:pt x="76" y="378"/>
                  </a:lnTo>
                  <a:lnTo>
                    <a:pt x="62" y="370"/>
                  </a:lnTo>
                  <a:lnTo>
                    <a:pt x="47" y="378"/>
                  </a:lnTo>
                  <a:lnTo>
                    <a:pt x="30" y="378"/>
                  </a:lnTo>
                  <a:lnTo>
                    <a:pt x="23" y="359"/>
                  </a:lnTo>
                  <a:lnTo>
                    <a:pt x="15" y="340"/>
                  </a:lnTo>
                  <a:lnTo>
                    <a:pt x="15" y="319"/>
                  </a:lnTo>
                  <a:lnTo>
                    <a:pt x="15" y="300"/>
                  </a:lnTo>
                  <a:lnTo>
                    <a:pt x="23" y="281"/>
                  </a:lnTo>
                  <a:lnTo>
                    <a:pt x="15" y="262"/>
                  </a:lnTo>
                  <a:lnTo>
                    <a:pt x="15" y="243"/>
                  </a:lnTo>
                  <a:lnTo>
                    <a:pt x="0" y="223"/>
                  </a:lnTo>
                  <a:lnTo>
                    <a:pt x="0" y="204"/>
                  </a:lnTo>
                  <a:lnTo>
                    <a:pt x="0" y="183"/>
                  </a:lnTo>
                  <a:lnTo>
                    <a:pt x="7" y="165"/>
                  </a:lnTo>
                  <a:lnTo>
                    <a:pt x="23" y="145"/>
                  </a:lnTo>
                  <a:lnTo>
                    <a:pt x="30" y="126"/>
                  </a:lnTo>
                  <a:lnTo>
                    <a:pt x="30" y="106"/>
                  </a:lnTo>
                  <a:lnTo>
                    <a:pt x="30" y="87"/>
                  </a:lnTo>
                  <a:lnTo>
                    <a:pt x="23" y="49"/>
                  </a:lnTo>
                  <a:lnTo>
                    <a:pt x="23" y="48"/>
                  </a:lnTo>
                  <a:lnTo>
                    <a:pt x="30" y="48"/>
                  </a:lnTo>
                  <a:lnTo>
                    <a:pt x="47" y="48"/>
                  </a:lnTo>
                  <a:lnTo>
                    <a:pt x="62" y="38"/>
                  </a:lnTo>
                  <a:lnTo>
                    <a:pt x="76" y="29"/>
                  </a:lnTo>
                  <a:lnTo>
                    <a:pt x="92" y="10"/>
                  </a:lnTo>
                  <a:lnTo>
                    <a:pt x="108" y="0"/>
                  </a:lnTo>
                  <a:lnTo>
                    <a:pt x="123" y="0"/>
                  </a:lnTo>
                  <a:lnTo>
                    <a:pt x="146" y="0"/>
                  </a:lnTo>
                  <a:lnTo>
                    <a:pt x="161" y="0"/>
                  </a:lnTo>
                  <a:lnTo>
                    <a:pt x="176" y="10"/>
                  </a:lnTo>
                  <a:lnTo>
                    <a:pt x="201" y="19"/>
                  </a:lnTo>
                  <a:lnTo>
                    <a:pt x="216" y="19"/>
                  </a:lnTo>
                  <a:lnTo>
                    <a:pt x="240" y="19"/>
                  </a:lnTo>
                  <a:lnTo>
                    <a:pt x="255" y="19"/>
                  </a:lnTo>
                  <a:lnTo>
                    <a:pt x="270" y="19"/>
                  </a:lnTo>
                  <a:lnTo>
                    <a:pt x="294" y="10"/>
                  </a:lnTo>
                  <a:lnTo>
                    <a:pt x="309" y="10"/>
                  </a:lnTo>
                  <a:lnTo>
                    <a:pt x="324" y="0"/>
                  </a:lnTo>
                  <a:lnTo>
                    <a:pt x="324" y="19"/>
                  </a:lnTo>
                  <a:lnTo>
                    <a:pt x="324" y="38"/>
                  </a:lnTo>
                  <a:lnTo>
                    <a:pt x="324" y="57"/>
                  </a:lnTo>
                  <a:lnTo>
                    <a:pt x="339" y="57"/>
                  </a:lnTo>
                  <a:lnTo>
                    <a:pt x="355" y="57"/>
                  </a:lnTo>
                  <a:lnTo>
                    <a:pt x="355" y="56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813269" y="2081356"/>
              <a:ext cx="787567" cy="712790"/>
            </a:xfrm>
            <a:custGeom>
              <a:avLst/>
              <a:gdLst>
                <a:gd name="T0" fmla="*/ 2147483647 w 819"/>
                <a:gd name="T1" fmla="*/ 2147483647 h 631"/>
                <a:gd name="T2" fmla="*/ 2147483647 w 819"/>
                <a:gd name="T3" fmla="*/ 2147483647 h 631"/>
                <a:gd name="T4" fmla="*/ 2147483647 w 819"/>
                <a:gd name="T5" fmla="*/ 2147483647 h 631"/>
                <a:gd name="T6" fmla="*/ 2147483647 w 819"/>
                <a:gd name="T7" fmla="*/ 2147483647 h 631"/>
                <a:gd name="T8" fmla="*/ 2147483647 w 819"/>
                <a:gd name="T9" fmla="*/ 2147483647 h 631"/>
                <a:gd name="T10" fmla="*/ 2147483647 w 819"/>
                <a:gd name="T11" fmla="*/ 2147483647 h 631"/>
                <a:gd name="T12" fmla="*/ 2147483647 w 819"/>
                <a:gd name="T13" fmla="*/ 2147483647 h 631"/>
                <a:gd name="T14" fmla="*/ 2147483647 w 819"/>
                <a:gd name="T15" fmla="*/ 2147483647 h 631"/>
                <a:gd name="T16" fmla="*/ 2147483647 w 819"/>
                <a:gd name="T17" fmla="*/ 2147483647 h 631"/>
                <a:gd name="T18" fmla="*/ 2147483647 w 819"/>
                <a:gd name="T19" fmla="*/ 2147483647 h 631"/>
                <a:gd name="T20" fmla="*/ 2147483647 w 819"/>
                <a:gd name="T21" fmla="*/ 2147483647 h 631"/>
                <a:gd name="T22" fmla="*/ 2147483647 w 819"/>
                <a:gd name="T23" fmla="*/ 2147483647 h 631"/>
                <a:gd name="T24" fmla="*/ 2147483647 w 819"/>
                <a:gd name="T25" fmla="*/ 2147483647 h 631"/>
                <a:gd name="T26" fmla="*/ 2147483647 w 819"/>
                <a:gd name="T27" fmla="*/ 2147483647 h 631"/>
                <a:gd name="T28" fmla="*/ 2147483647 w 819"/>
                <a:gd name="T29" fmla="*/ 2147483647 h 631"/>
                <a:gd name="T30" fmla="*/ 2147483647 w 819"/>
                <a:gd name="T31" fmla="*/ 2147483647 h 631"/>
                <a:gd name="T32" fmla="*/ 2147483647 w 819"/>
                <a:gd name="T33" fmla="*/ 2147483647 h 631"/>
                <a:gd name="T34" fmla="*/ 2147483647 w 819"/>
                <a:gd name="T35" fmla="*/ 2147483647 h 631"/>
                <a:gd name="T36" fmla="*/ 2147483647 w 819"/>
                <a:gd name="T37" fmla="*/ 2147483647 h 631"/>
                <a:gd name="T38" fmla="*/ 2147483647 w 819"/>
                <a:gd name="T39" fmla="*/ 2147483647 h 631"/>
                <a:gd name="T40" fmla="*/ 2147483647 w 819"/>
                <a:gd name="T41" fmla="*/ 2147483647 h 631"/>
                <a:gd name="T42" fmla="*/ 2147483647 w 819"/>
                <a:gd name="T43" fmla="*/ 2147483647 h 631"/>
                <a:gd name="T44" fmla="*/ 2147483647 w 819"/>
                <a:gd name="T45" fmla="*/ 2147483647 h 631"/>
                <a:gd name="T46" fmla="*/ 2147483647 w 819"/>
                <a:gd name="T47" fmla="*/ 2147483647 h 631"/>
                <a:gd name="T48" fmla="*/ 2147483647 w 819"/>
                <a:gd name="T49" fmla="*/ 2147483647 h 631"/>
                <a:gd name="T50" fmla="*/ 2147483647 w 819"/>
                <a:gd name="T51" fmla="*/ 2147483647 h 631"/>
                <a:gd name="T52" fmla="*/ 2147483647 w 819"/>
                <a:gd name="T53" fmla="*/ 2147483647 h 631"/>
                <a:gd name="T54" fmla="*/ 2147483647 w 819"/>
                <a:gd name="T55" fmla="*/ 2147483647 h 631"/>
                <a:gd name="T56" fmla="*/ 2147483647 w 819"/>
                <a:gd name="T57" fmla="*/ 2147483647 h 631"/>
                <a:gd name="T58" fmla="*/ 2147483647 w 819"/>
                <a:gd name="T59" fmla="*/ 2147483647 h 631"/>
                <a:gd name="T60" fmla="*/ 2147483647 w 819"/>
                <a:gd name="T61" fmla="*/ 2147483647 h 631"/>
                <a:gd name="T62" fmla="*/ 2147483647 w 819"/>
                <a:gd name="T63" fmla="*/ 2147483647 h 631"/>
                <a:gd name="T64" fmla="*/ 2147483647 w 819"/>
                <a:gd name="T65" fmla="*/ 2147483647 h 631"/>
                <a:gd name="T66" fmla="*/ 2147483647 w 819"/>
                <a:gd name="T67" fmla="*/ 2147483647 h 631"/>
                <a:gd name="T68" fmla="*/ 2147483647 w 819"/>
                <a:gd name="T69" fmla="*/ 2147483647 h 631"/>
                <a:gd name="T70" fmla="*/ 2147483647 w 819"/>
                <a:gd name="T71" fmla="*/ 2147483647 h 631"/>
                <a:gd name="T72" fmla="*/ 2147483647 w 819"/>
                <a:gd name="T73" fmla="*/ 2147483647 h 631"/>
                <a:gd name="T74" fmla="*/ 2147483647 w 819"/>
                <a:gd name="T75" fmla="*/ 2147483647 h 631"/>
                <a:gd name="T76" fmla="*/ 2147483647 w 819"/>
                <a:gd name="T77" fmla="*/ 2147483647 h 631"/>
                <a:gd name="T78" fmla="*/ 2147483647 w 819"/>
                <a:gd name="T79" fmla="*/ 2147483647 h 631"/>
                <a:gd name="T80" fmla="*/ 2147483647 w 819"/>
                <a:gd name="T81" fmla="*/ 2147483647 h 631"/>
                <a:gd name="T82" fmla="*/ 2147483647 w 819"/>
                <a:gd name="T83" fmla="*/ 2147483647 h 631"/>
                <a:gd name="T84" fmla="*/ 2147483647 w 819"/>
                <a:gd name="T85" fmla="*/ 2147483647 h 631"/>
                <a:gd name="T86" fmla="*/ 2147483647 w 819"/>
                <a:gd name="T87" fmla="*/ 2147483647 h 631"/>
                <a:gd name="T88" fmla="*/ 2147483647 w 819"/>
                <a:gd name="T89" fmla="*/ 2147483647 h 631"/>
                <a:gd name="T90" fmla="*/ 2147483647 w 819"/>
                <a:gd name="T91" fmla="*/ 2147483647 h 631"/>
                <a:gd name="T92" fmla="*/ 2147483647 w 819"/>
                <a:gd name="T93" fmla="*/ 2147483647 h 631"/>
                <a:gd name="T94" fmla="*/ 2147483647 w 819"/>
                <a:gd name="T95" fmla="*/ 2147483647 h 63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19"/>
                <a:gd name="T145" fmla="*/ 0 h 631"/>
                <a:gd name="T146" fmla="*/ 819 w 819"/>
                <a:gd name="T147" fmla="*/ 631 h 63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19" h="631">
                  <a:moveTo>
                    <a:pt x="793" y="281"/>
                  </a:moveTo>
                  <a:lnTo>
                    <a:pt x="778" y="281"/>
                  </a:lnTo>
                  <a:lnTo>
                    <a:pt x="763" y="281"/>
                  </a:lnTo>
                  <a:lnTo>
                    <a:pt x="748" y="291"/>
                  </a:lnTo>
                  <a:lnTo>
                    <a:pt x="741" y="311"/>
                  </a:lnTo>
                  <a:lnTo>
                    <a:pt x="741" y="330"/>
                  </a:lnTo>
                  <a:lnTo>
                    <a:pt x="741" y="349"/>
                  </a:lnTo>
                  <a:lnTo>
                    <a:pt x="741" y="368"/>
                  </a:lnTo>
                  <a:lnTo>
                    <a:pt x="741" y="389"/>
                  </a:lnTo>
                  <a:lnTo>
                    <a:pt x="733" y="407"/>
                  </a:lnTo>
                  <a:lnTo>
                    <a:pt x="718" y="417"/>
                  </a:lnTo>
                  <a:lnTo>
                    <a:pt x="709" y="436"/>
                  </a:lnTo>
                  <a:lnTo>
                    <a:pt x="695" y="456"/>
                  </a:lnTo>
                  <a:lnTo>
                    <a:pt x="678" y="447"/>
                  </a:lnTo>
                  <a:lnTo>
                    <a:pt x="664" y="465"/>
                  </a:lnTo>
                  <a:lnTo>
                    <a:pt x="664" y="484"/>
                  </a:lnTo>
                  <a:lnTo>
                    <a:pt x="664" y="495"/>
                  </a:lnTo>
                  <a:lnTo>
                    <a:pt x="664" y="494"/>
                  </a:lnTo>
                  <a:lnTo>
                    <a:pt x="657" y="503"/>
                  </a:lnTo>
                  <a:lnTo>
                    <a:pt x="649" y="524"/>
                  </a:lnTo>
                  <a:lnTo>
                    <a:pt x="640" y="542"/>
                  </a:lnTo>
                  <a:lnTo>
                    <a:pt x="624" y="562"/>
                  </a:lnTo>
                  <a:lnTo>
                    <a:pt x="603" y="572"/>
                  </a:lnTo>
                  <a:lnTo>
                    <a:pt x="586" y="572"/>
                  </a:lnTo>
                  <a:lnTo>
                    <a:pt x="572" y="581"/>
                  </a:lnTo>
                  <a:lnTo>
                    <a:pt x="557" y="581"/>
                  </a:lnTo>
                  <a:lnTo>
                    <a:pt x="541" y="581"/>
                  </a:lnTo>
                  <a:lnTo>
                    <a:pt x="525" y="581"/>
                  </a:lnTo>
                  <a:lnTo>
                    <a:pt x="511" y="572"/>
                  </a:lnTo>
                  <a:lnTo>
                    <a:pt x="494" y="581"/>
                  </a:lnTo>
                  <a:lnTo>
                    <a:pt x="479" y="581"/>
                  </a:lnTo>
                  <a:lnTo>
                    <a:pt x="464" y="601"/>
                  </a:lnTo>
                  <a:lnTo>
                    <a:pt x="455" y="601"/>
                  </a:lnTo>
                  <a:lnTo>
                    <a:pt x="439" y="601"/>
                  </a:lnTo>
                  <a:lnTo>
                    <a:pt x="424" y="611"/>
                  </a:lnTo>
                  <a:lnTo>
                    <a:pt x="409" y="620"/>
                  </a:lnTo>
                  <a:lnTo>
                    <a:pt x="392" y="630"/>
                  </a:lnTo>
                  <a:lnTo>
                    <a:pt x="377" y="630"/>
                  </a:lnTo>
                  <a:lnTo>
                    <a:pt x="363" y="620"/>
                  </a:lnTo>
                  <a:lnTo>
                    <a:pt x="347" y="630"/>
                  </a:lnTo>
                  <a:lnTo>
                    <a:pt x="330" y="620"/>
                  </a:lnTo>
                  <a:lnTo>
                    <a:pt x="323" y="601"/>
                  </a:lnTo>
                  <a:lnTo>
                    <a:pt x="308" y="592"/>
                  </a:lnTo>
                  <a:lnTo>
                    <a:pt x="316" y="572"/>
                  </a:lnTo>
                  <a:lnTo>
                    <a:pt x="308" y="552"/>
                  </a:lnTo>
                  <a:lnTo>
                    <a:pt x="308" y="533"/>
                  </a:lnTo>
                  <a:lnTo>
                    <a:pt x="293" y="524"/>
                  </a:lnTo>
                  <a:lnTo>
                    <a:pt x="285" y="503"/>
                  </a:lnTo>
                  <a:lnTo>
                    <a:pt x="285" y="484"/>
                  </a:lnTo>
                  <a:lnTo>
                    <a:pt x="285" y="465"/>
                  </a:lnTo>
                  <a:lnTo>
                    <a:pt x="269" y="456"/>
                  </a:lnTo>
                  <a:lnTo>
                    <a:pt x="262" y="436"/>
                  </a:lnTo>
                  <a:lnTo>
                    <a:pt x="254" y="416"/>
                  </a:lnTo>
                  <a:lnTo>
                    <a:pt x="239" y="416"/>
                  </a:lnTo>
                  <a:lnTo>
                    <a:pt x="223" y="426"/>
                  </a:lnTo>
                  <a:lnTo>
                    <a:pt x="208" y="426"/>
                  </a:lnTo>
                  <a:lnTo>
                    <a:pt x="193" y="426"/>
                  </a:lnTo>
                  <a:lnTo>
                    <a:pt x="177" y="446"/>
                  </a:lnTo>
                  <a:lnTo>
                    <a:pt x="160" y="436"/>
                  </a:lnTo>
                  <a:lnTo>
                    <a:pt x="146" y="426"/>
                  </a:lnTo>
                  <a:lnTo>
                    <a:pt x="131" y="436"/>
                  </a:lnTo>
                  <a:lnTo>
                    <a:pt x="122" y="416"/>
                  </a:lnTo>
                  <a:lnTo>
                    <a:pt x="122" y="397"/>
                  </a:lnTo>
                  <a:lnTo>
                    <a:pt x="108" y="397"/>
                  </a:lnTo>
                  <a:lnTo>
                    <a:pt x="92" y="407"/>
                  </a:lnTo>
                  <a:lnTo>
                    <a:pt x="76" y="407"/>
                  </a:lnTo>
                  <a:lnTo>
                    <a:pt x="62" y="397"/>
                  </a:lnTo>
                  <a:lnTo>
                    <a:pt x="46" y="397"/>
                  </a:lnTo>
                  <a:lnTo>
                    <a:pt x="30" y="416"/>
                  </a:lnTo>
                  <a:lnTo>
                    <a:pt x="15" y="426"/>
                  </a:lnTo>
                  <a:lnTo>
                    <a:pt x="0" y="436"/>
                  </a:lnTo>
                  <a:lnTo>
                    <a:pt x="14" y="407"/>
                  </a:lnTo>
                  <a:lnTo>
                    <a:pt x="7" y="388"/>
                  </a:lnTo>
                  <a:lnTo>
                    <a:pt x="14" y="378"/>
                  </a:lnTo>
                  <a:lnTo>
                    <a:pt x="15" y="378"/>
                  </a:lnTo>
                  <a:lnTo>
                    <a:pt x="30" y="367"/>
                  </a:lnTo>
                  <a:lnTo>
                    <a:pt x="30" y="348"/>
                  </a:lnTo>
                  <a:lnTo>
                    <a:pt x="46" y="329"/>
                  </a:lnTo>
                  <a:lnTo>
                    <a:pt x="62" y="319"/>
                  </a:lnTo>
                  <a:lnTo>
                    <a:pt x="76" y="309"/>
                  </a:lnTo>
                  <a:lnTo>
                    <a:pt x="92" y="299"/>
                  </a:lnTo>
                  <a:lnTo>
                    <a:pt x="108" y="299"/>
                  </a:lnTo>
                  <a:lnTo>
                    <a:pt x="122" y="299"/>
                  </a:lnTo>
                  <a:lnTo>
                    <a:pt x="138" y="309"/>
                  </a:lnTo>
                  <a:lnTo>
                    <a:pt x="155" y="299"/>
                  </a:lnTo>
                  <a:lnTo>
                    <a:pt x="170" y="299"/>
                  </a:lnTo>
                  <a:lnTo>
                    <a:pt x="185" y="289"/>
                  </a:lnTo>
                  <a:lnTo>
                    <a:pt x="200" y="299"/>
                  </a:lnTo>
                  <a:lnTo>
                    <a:pt x="230" y="289"/>
                  </a:lnTo>
                  <a:lnTo>
                    <a:pt x="254" y="289"/>
                  </a:lnTo>
                  <a:lnTo>
                    <a:pt x="269" y="280"/>
                  </a:lnTo>
                  <a:lnTo>
                    <a:pt x="278" y="261"/>
                  </a:lnTo>
                  <a:lnTo>
                    <a:pt x="285" y="240"/>
                  </a:lnTo>
                  <a:lnTo>
                    <a:pt x="269" y="232"/>
                  </a:lnTo>
                  <a:lnTo>
                    <a:pt x="278" y="212"/>
                  </a:lnTo>
                  <a:lnTo>
                    <a:pt x="293" y="192"/>
                  </a:lnTo>
                  <a:lnTo>
                    <a:pt x="278" y="174"/>
                  </a:lnTo>
                  <a:lnTo>
                    <a:pt x="269" y="153"/>
                  </a:lnTo>
                  <a:lnTo>
                    <a:pt x="278" y="134"/>
                  </a:lnTo>
                  <a:lnTo>
                    <a:pt x="293" y="116"/>
                  </a:lnTo>
                  <a:lnTo>
                    <a:pt x="308" y="116"/>
                  </a:lnTo>
                  <a:lnTo>
                    <a:pt x="323" y="96"/>
                  </a:lnTo>
                  <a:lnTo>
                    <a:pt x="323" y="75"/>
                  </a:lnTo>
                  <a:lnTo>
                    <a:pt x="323" y="57"/>
                  </a:lnTo>
                  <a:lnTo>
                    <a:pt x="340" y="57"/>
                  </a:lnTo>
                  <a:lnTo>
                    <a:pt x="340" y="37"/>
                  </a:lnTo>
                  <a:lnTo>
                    <a:pt x="353" y="37"/>
                  </a:lnTo>
                  <a:lnTo>
                    <a:pt x="369" y="48"/>
                  </a:lnTo>
                  <a:lnTo>
                    <a:pt x="370" y="49"/>
                  </a:lnTo>
                  <a:lnTo>
                    <a:pt x="370" y="59"/>
                  </a:lnTo>
                  <a:lnTo>
                    <a:pt x="378" y="78"/>
                  </a:lnTo>
                  <a:lnTo>
                    <a:pt x="392" y="67"/>
                  </a:lnTo>
                  <a:lnTo>
                    <a:pt x="400" y="67"/>
                  </a:lnTo>
                  <a:lnTo>
                    <a:pt x="425" y="49"/>
                  </a:lnTo>
                  <a:lnTo>
                    <a:pt x="439" y="38"/>
                  </a:lnTo>
                  <a:lnTo>
                    <a:pt x="455" y="20"/>
                  </a:lnTo>
                  <a:lnTo>
                    <a:pt x="471" y="10"/>
                  </a:lnTo>
                  <a:lnTo>
                    <a:pt x="487" y="0"/>
                  </a:lnTo>
                  <a:lnTo>
                    <a:pt x="510" y="0"/>
                  </a:lnTo>
                  <a:lnTo>
                    <a:pt x="525" y="10"/>
                  </a:lnTo>
                  <a:lnTo>
                    <a:pt x="525" y="30"/>
                  </a:lnTo>
                  <a:lnTo>
                    <a:pt x="557" y="38"/>
                  </a:lnTo>
                  <a:lnTo>
                    <a:pt x="570" y="38"/>
                  </a:lnTo>
                  <a:lnTo>
                    <a:pt x="586" y="30"/>
                  </a:lnTo>
                  <a:lnTo>
                    <a:pt x="602" y="30"/>
                  </a:lnTo>
                  <a:lnTo>
                    <a:pt x="617" y="49"/>
                  </a:lnTo>
                  <a:lnTo>
                    <a:pt x="640" y="67"/>
                  </a:lnTo>
                  <a:lnTo>
                    <a:pt x="657" y="67"/>
                  </a:lnTo>
                  <a:lnTo>
                    <a:pt x="670" y="78"/>
                  </a:lnTo>
                  <a:lnTo>
                    <a:pt x="695" y="88"/>
                  </a:lnTo>
                  <a:lnTo>
                    <a:pt x="702" y="107"/>
                  </a:lnTo>
                  <a:lnTo>
                    <a:pt x="726" y="116"/>
                  </a:lnTo>
                  <a:lnTo>
                    <a:pt x="741" y="125"/>
                  </a:lnTo>
                  <a:lnTo>
                    <a:pt x="763" y="116"/>
                  </a:lnTo>
                  <a:lnTo>
                    <a:pt x="770" y="136"/>
                  </a:lnTo>
                  <a:lnTo>
                    <a:pt x="793" y="125"/>
                  </a:lnTo>
                  <a:lnTo>
                    <a:pt x="810" y="136"/>
                  </a:lnTo>
                  <a:lnTo>
                    <a:pt x="818" y="154"/>
                  </a:lnTo>
                  <a:lnTo>
                    <a:pt x="802" y="175"/>
                  </a:lnTo>
                  <a:lnTo>
                    <a:pt x="787" y="193"/>
                  </a:lnTo>
                  <a:lnTo>
                    <a:pt x="770" y="193"/>
                  </a:lnTo>
                  <a:lnTo>
                    <a:pt x="763" y="213"/>
                  </a:lnTo>
                  <a:lnTo>
                    <a:pt x="763" y="233"/>
                  </a:lnTo>
                  <a:lnTo>
                    <a:pt x="778" y="252"/>
                  </a:lnTo>
                  <a:lnTo>
                    <a:pt x="787" y="270"/>
                  </a:lnTo>
                  <a:lnTo>
                    <a:pt x="793" y="28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448536" y="2400362"/>
              <a:ext cx="157101" cy="266181"/>
            </a:xfrm>
            <a:custGeom>
              <a:avLst/>
              <a:gdLst>
                <a:gd name="T0" fmla="*/ 2147483647 w 164"/>
                <a:gd name="T1" fmla="*/ 2147483647 h 245"/>
                <a:gd name="T2" fmla="*/ 2147483647 w 164"/>
                <a:gd name="T3" fmla="*/ 2147483647 h 245"/>
                <a:gd name="T4" fmla="*/ 2147483647 w 164"/>
                <a:gd name="T5" fmla="*/ 2147483647 h 245"/>
                <a:gd name="T6" fmla="*/ 2147483647 w 164"/>
                <a:gd name="T7" fmla="*/ 2147483647 h 245"/>
                <a:gd name="T8" fmla="*/ 2147483647 w 164"/>
                <a:gd name="T9" fmla="*/ 2147483647 h 245"/>
                <a:gd name="T10" fmla="*/ 2147483647 w 164"/>
                <a:gd name="T11" fmla="*/ 2147483647 h 245"/>
                <a:gd name="T12" fmla="*/ 2147483647 w 164"/>
                <a:gd name="T13" fmla="*/ 2147483647 h 245"/>
                <a:gd name="T14" fmla="*/ 2147483647 w 164"/>
                <a:gd name="T15" fmla="*/ 2147483647 h 245"/>
                <a:gd name="T16" fmla="*/ 2147483647 w 164"/>
                <a:gd name="T17" fmla="*/ 2147483647 h 245"/>
                <a:gd name="T18" fmla="*/ 2147483647 w 164"/>
                <a:gd name="T19" fmla="*/ 2147483647 h 245"/>
                <a:gd name="T20" fmla="*/ 2147483647 w 164"/>
                <a:gd name="T21" fmla="*/ 2147483647 h 245"/>
                <a:gd name="T22" fmla="*/ 2147483647 w 164"/>
                <a:gd name="T23" fmla="*/ 2147483647 h 245"/>
                <a:gd name="T24" fmla="*/ 2147483647 w 164"/>
                <a:gd name="T25" fmla="*/ 2147483647 h 245"/>
                <a:gd name="T26" fmla="*/ 2147483647 w 164"/>
                <a:gd name="T27" fmla="*/ 0 h 245"/>
                <a:gd name="T28" fmla="*/ 2147483647 w 164"/>
                <a:gd name="T29" fmla="*/ 0 h 245"/>
                <a:gd name="T30" fmla="*/ 2147483647 w 164"/>
                <a:gd name="T31" fmla="*/ 0 h 245"/>
                <a:gd name="T32" fmla="*/ 2147483647 w 164"/>
                <a:gd name="T33" fmla="*/ 0 h 245"/>
                <a:gd name="T34" fmla="*/ 2147483647 w 164"/>
                <a:gd name="T35" fmla="*/ 0 h 245"/>
                <a:gd name="T36" fmla="*/ 2147483647 w 164"/>
                <a:gd name="T37" fmla="*/ 2147483647 h 245"/>
                <a:gd name="T38" fmla="*/ 2147483647 w 164"/>
                <a:gd name="T39" fmla="*/ 2147483647 h 245"/>
                <a:gd name="T40" fmla="*/ 2147483647 w 164"/>
                <a:gd name="T41" fmla="*/ 2147483647 h 245"/>
                <a:gd name="T42" fmla="*/ 2147483647 w 164"/>
                <a:gd name="T43" fmla="*/ 2147483647 h 245"/>
                <a:gd name="T44" fmla="*/ 2147483647 w 164"/>
                <a:gd name="T45" fmla="*/ 2147483647 h 245"/>
                <a:gd name="T46" fmla="*/ 2147483647 w 164"/>
                <a:gd name="T47" fmla="*/ 2147483647 h 245"/>
                <a:gd name="T48" fmla="*/ 2147483647 w 164"/>
                <a:gd name="T49" fmla="*/ 2147483647 h 245"/>
                <a:gd name="T50" fmla="*/ 2147483647 w 164"/>
                <a:gd name="T51" fmla="*/ 2147483647 h 245"/>
                <a:gd name="T52" fmla="*/ 2147483647 w 164"/>
                <a:gd name="T53" fmla="*/ 2147483647 h 245"/>
                <a:gd name="T54" fmla="*/ 2147483647 w 164"/>
                <a:gd name="T55" fmla="*/ 2147483647 h 245"/>
                <a:gd name="T56" fmla="*/ 2147483647 w 164"/>
                <a:gd name="T57" fmla="*/ 2147483647 h 245"/>
                <a:gd name="T58" fmla="*/ 0 w 164"/>
                <a:gd name="T59" fmla="*/ 2147483647 h 245"/>
                <a:gd name="T60" fmla="*/ 0 w 164"/>
                <a:gd name="T61" fmla="*/ 2147483647 h 245"/>
                <a:gd name="T62" fmla="*/ 0 w 164"/>
                <a:gd name="T63" fmla="*/ 2147483647 h 245"/>
                <a:gd name="T64" fmla="*/ 2147483647 w 164"/>
                <a:gd name="T65" fmla="*/ 2147483647 h 245"/>
                <a:gd name="T66" fmla="*/ 2147483647 w 164"/>
                <a:gd name="T67" fmla="*/ 2147483647 h 245"/>
                <a:gd name="T68" fmla="*/ 2147483647 w 164"/>
                <a:gd name="T69" fmla="*/ 2147483647 h 245"/>
                <a:gd name="T70" fmla="*/ 2147483647 w 164"/>
                <a:gd name="T71" fmla="*/ 2147483647 h 245"/>
                <a:gd name="T72" fmla="*/ 2147483647 w 164"/>
                <a:gd name="T73" fmla="*/ 2147483647 h 245"/>
                <a:gd name="T74" fmla="*/ 2147483647 w 164"/>
                <a:gd name="T75" fmla="*/ 2147483647 h 24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4"/>
                <a:gd name="T115" fmla="*/ 0 h 245"/>
                <a:gd name="T116" fmla="*/ 164 w 164"/>
                <a:gd name="T117" fmla="*/ 245 h 24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4" h="245">
                  <a:moveTo>
                    <a:pt x="69" y="233"/>
                  </a:moveTo>
                  <a:lnTo>
                    <a:pt x="92" y="223"/>
                  </a:lnTo>
                  <a:lnTo>
                    <a:pt x="108" y="205"/>
                  </a:lnTo>
                  <a:lnTo>
                    <a:pt x="108" y="185"/>
                  </a:lnTo>
                  <a:lnTo>
                    <a:pt x="115" y="164"/>
                  </a:lnTo>
                  <a:lnTo>
                    <a:pt x="132" y="146"/>
                  </a:lnTo>
                  <a:lnTo>
                    <a:pt x="147" y="135"/>
                  </a:lnTo>
                  <a:lnTo>
                    <a:pt x="163" y="116"/>
                  </a:lnTo>
                  <a:lnTo>
                    <a:pt x="154" y="97"/>
                  </a:lnTo>
                  <a:lnTo>
                    <a:pt x="154" y="76"/>
                  </a:lnTo>
                  <a:lnTo>
                    <a:pt x="154" y="58"/>
                  </a:lnTo>
                  <a:lnTo>
                    <a:pt x="163" y="38"/>
                  </a:lnTo>
                  <a:lnTo>
                    <a:pt x="147" y="18"/>
                  </a:lnTo>
                  <a:lnTo>
                    <a:pt x="136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15" y="0"/>
                  </a:lnTo>
                  <a:lnTo>
                    <a:pt x="100" y="0"/>
                  </a:lnTo>
                  <a:lnTo>
                    <a:pt x="82" y="9"/>
                  </a:lnTo>
                  <a:lnTo>
                    <a:pt x="76" y="28"/>
                  </a:lnTo>
                  <a:lnTo>
                    <a:pt x="76" y="49"/>
                  </a:lnTo>
                  <a:lnTo>
                    <a:pt x="76" y="67"/>
                  </a:lnTo>
                  <a:lnTo>
                    <a:pt x="76" y="87"/>
                  </a:lnTo>
                  <a:lnTo>
                    <a:pt x="76" y="105"/>
                  </a:lnTo>
                  <a:lnTo>
                    <a:pt x="69" y="127"/>
                  </a:lnTo>
                  <a:lnTo>
                    <a:pt x="53" y="135"/>
                  </a:lnTo>
                  <a:lnTo>
                    <a:pt x="45" y="155"/>
                  </a:lnTo>
                  <a:lnTo>
                    <a:pt x="29" y="175"/>
                  </a:lnTo>
                  <a:lnTo>
                    <a:pt x="14" y="164"/>
                  </a:lnTo>
                  <a:lnTo>
                    <a:pt x="0" y="185"/>
                  </a:lnTo>
                  <a:lnTo>
                    <a:pt x="0" y="205"/>
                  </a:lnTo>
                  <a:lnTo>
                    <a:pt x="0" y="215"/>
                  </a:lnTo>
                  <a:lnTo>
                    <a:pt x="7" y="233"/>
                  </a:lnTo>
                  <a:lnTo>
                    <a:pt x="29" y="244"/>
                  </a:lnTo>
                  <a:lnTo>
                    <a:pt x="45" y="244"/>
                  </a:lnTo>
                  <a:lnTo>
                    <a:pt x="53" y="244"/>
                  </a:lnTo>
                  <a:lnTo>
                    <a:pt x="62" y="244"/>
                  </a:lnTo>
                  <a:lnTo>
                    <a:pt x="69" y="233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239296" y="2638415"/>
              <a:ext cx="269611" cy="171508"/>
            </a:xfrm>
            <a:custGeom>
              <a:avLst/>
              <a:gdLst>
                <a:gd name="T0" fmla="*/ 2147483647 w 280"/>
                <a:gd name="T1" fmla="*/ 2147483647 h 158"/>
                <a:gd name="T2" fmla="*/ 2147483647 w 280"/>
                <a:gd name="T3" fmla="*/ 2147483647 h 158"/>
                <a:gd name="T4" fmla="*/ 2147483647 w 280"/>
                <a:gd name="T5" fmla="*/ 2147483647 h 158"/>
                <a:gd name="T6" fmla="*/ 2147483647 w 280"/>
                <a:gd name="T7" fmla="*/ 2147483647 h 158"/>
                <a:gd name="T8" fmla="*/ 2147483647 w 280"/>
                <a:gd name="T9" fmla="*/ 2147483647 h 158"/>
                <a:gd name="T10" fmla="*/ 2147483647 w 280"/>
                <a:gd name="T11" fmla="*/ 0 h 158"/>
                <a:gd name="T12" fmla="*/ 2147483647 w 280"/>
                <a:gd name="T13" fmla="*/ 2147483647 h 158"/>
                <a:gd name="T14" fmla="*/ 2147483647 w 280"/>
                <a:gd name="T15" fmla="*/ 2147483647 h 158"/>
                <a:gd name="T16" fmla="*/ 2147483647 w 280"/>
                <a:gd name="T17" fmla="*/ 2147483647 h 158"/>
                <a:gd name="T18" fmla="*/ 2147483647 w 280"/>
                <a:gd name="T19" fmla="*/ 2147483647 h 158"/>
                <a:gd name="T20" fmla="*/ 2147483647 w 280"/>
                <a:gd name="T21" fmla="*/ 2147483647 h 158"/>
                <a:gd name="T22" fmla="*/ 2147483647 w 280"/>
                <a:gd name="T23" fmla="*/ 2147483647 h 158"/>
                <a:gd name="T24" fmla="*/ 2147483647 w 280"/>
                <a:gd name="T25" fmla="*/ 2147483647 h 158"/>
                <a:gd name="T26" fmla="*/ 2147483647 w 280"/>
                <a:gd name="T27" fmla="*/ 2147483647 h 158"/>
                <a:gd name="T28" fmla="*/ 2147483647 w 280"/>
                <a:gd name="T29" fmla="*/ 2147483647 h 158"/>
                <a:gd name="T30" fmla="*/ 2147483647 w 280"/>
                <a:gd name="T31" fmla="*/ 2147483647 h 158"/>
                <a:gd name="T32" fmla="*/ 2147483647 w 280"/>
                <a:gd name="T33" fmla="*/ 2147483647 h 158"/>
                <a:gd name="T34" fmla="*/ 2147483647 w 280"/>
                <a:gd name="T35" fmla="*/ 2147483647 h 158"/>
                <a:gd name="T36" fmla="*/ 2147483647 w 280"/>
                <a:gd name="T37" fmla="*/ 2147483647 h 158"/>
                <a:gd name="T38" fmla="*/ 2147483647 w 280"/>
                <a:gd name="T39" fmla="*/ 2147483647 h 158"/>
                <a:gd name="T40" fmla="*/ 2147483647 w 280"/>
                <a:gd name="T41" fmla="*/ 2147483647 h 158"/>
                <a:gd name="T42" fmla="*/ 0 w 280"/>
                <a:gd name="T43" fmla="*/ 2147483647 h 158"/>
                <a:gd name="T44" fmla="*/ 0 w 280"/>
                <a:gd name="T45" fmla="*/ 2147483647 h 158"/>
                <a:gd name="T46" fmla="*/ 2147483647 w 280"/>
                <a:gd name="T47" fmla="*/ 2147483647 h 158"/>
                <a:gd name="T48" fmla="*/ 2147483647 w 280"/>
                <a:gd name="T49" fmla="*/ 2147483647 h 158"/>
                <a:gd name="T50" fmla="*/ 2147483647 w 280"/>
                <a:gd name="T51" fmla="*/ 2147483647 h 158"/>
                <a:gd name="T52" fmla="*/ 2147483647 w 280"/>
                <a:gd name="T53" fmla="*/ 2147483647 h 158"/>
                <a:gd name="T54" fmla="*/ 2147483647 w 280"/>
                <a:gd name="T55" fmla="*/ 2147483647 h 158"/>
                <a:gd name="T56" fmla="*/ 2147483647 w 280"/>
                <a:gd name="T57" fmla="*/ 2147483647 h 158"/>
                <a:gd name="T58" fmla="*/ 2147483647 w 280"/>
                <a:gd name="T59" fmla="*/ 2147483647 h 158"/>
                <a:gd name="T60" fmla="*/ 2147483647 w 280"/>
                <a:gd name="T61" fmla="*/ 2147483647 h 158"/>
                <a:gd name="T62" fmla="*/ 2147483647 w 280"/>
                <a:gd name="T63" fmla="*/ 2147483647 h 158"/>
                <a:gd name="T64" fmla="*/ 2147483647 w 280"/>
                <a:gd name="T65" fmla="*/ 2147483647 h 158"/>
                <a:gd name="T66" fmla="*/ 2147483647 w 280"/>
                <a:gd name="T67" fmla="*/ 2147483647 h 158"/>
                <a:gd name="T68" fmla="*/ 2147483647 w 280"/>
                <a:gd name="T69" fmla="*/ 2147483647 h 158"/>
                <a:gd name="T70" fmla="*/ 2147483647 w 280"/>
                <a:gd name="T71" fmla="*/ 2147483647 h 158"/>
                <a:gd name="T72" fmla="*/ 2147483647 w 280"/>
                <a:gd name="T73" fmla="*/ 2147483647 h 158"/>
                <a:gd name="T74" fmla="*/ 2147483647 w 280"/>
                <a:gd name="T75" fmla="*/ 2147483647 h 158"/>
                <a:gd name="T76" fmla="*/ 2147483647 w 280"/>
                <a:gd name="T77" fmla="*/ 2147483647 h 158"/>
                <a:gd name="T78" fmla="*/ 2147483647 w 280"/>
                <a:gd name="T79" fmla="*/ 2147483647 h 158"/>
                <a:gd name="T80" fmla="*/ 2147483647 w 280"/>
                <a:gd name="T81" fmla="*/ 2147483647 h 158"/>
                <a:gd name="T82" fmla="*/ 2147483647 w 280"/>
                <a:gd name="T83" fmla="*/ 2147483647 h 158"/>
                <a:gd name="T84" fmla="*/ 2147483647 w 280"/>
                <a:gd name="T85" fmla="*/ 2147483647 h 158"/>
                <a:gd name="T86" fmla="*/ 2147483647 w 280"/>
                <a:gd name="T87" fmla="*/ 2147483647 h 1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0"/>
                <a:gd name="T133" fmla="*/ 0 h 158"/>
                <a:gd name="T134" fmla="*/ 280 w 280"/>
                <a:gd name="T135" fmla="*/ 158 h 1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0" h="158">
                  <a:moveTo>
                    <a:pt x="279" y="29"/>
                  </a:moveTo>
                  <a:lnTo>
                    <a:pt x="270" y="29"/>
                  </a:lnTo>
                  <a:lnTo>
                    <a:pt x="262" y="29"/>
                  </a:lnTo>
                  <a:lnTo>
                    <a:pt x="248" y="29"/>
                  </a:lnTo>
                  <a:lnTo>
                    <a:pt x="225" y="18"/>
                  </a:lnTo>
                  <a:lnTo>
                    <a:pt x="215" y="0"/>
                  </a:lnTo>
                  <a:lnTo>
                    <a:pt x="208" y="9"/>
                  </a:lnTo>
                  <a:lnTo>
                    <a:pt x="200" y="29"/>
                  </a:lnTo>
                  <a:lnTo>
                    <a:pt x="192" y="48"/>
                  </a:lnTo>
                  <a:lnTo>
                    <a:pt x="177" y="67"/>
                  </a:lnTo>
                  <a:lnTo>
                    <a:pt x="155" y="79"/>
                  </a:lnTo>
                  <a:lnTo>
                    <a:pt x="139" y="79"/>
                  </a:lnTo>
                  <a:lnTo>
                    <a:pt x="121" y="88"/>
                  </a:lnTo>
                  <a:lnTo>
                    <a:pt x="108" y="88"/>
                  </a:lnTo>
                  <a:lnTo>
                    <a:pt x="91" y="88"/>
                  </a:lnTo>
                  <a:lnTo>
                    <a:pt x="75" y="88"/>
                  </a:lnTo>
                  <a:lnTo>
                    <a:pt x="61" y="79"/>
                  </a:lnTo>
                  <a:lnTo>
                    <a:pt x="46" y="88"/>
                  </a:lnTo>
                  <a:lnTo>
                    <a:pt x="30" y="88"/>
                  </a:lnTo>
                  <a:lnTo>
                    <a:pt x="14" y="106"/>
                  </a:lnTo>
                  <a:lnTo>
                    <a:pt x="14" y="126"/>
                  </a:lnTo>
                  <a:lnTo>
                    <a:pt x="0" y="135"/>
                  </a:lnTo>
                  <a:lnTo>
                    <a:pt x="0" y="157"/>
                  </a:lnTo>
                  <a:lnTo>
                    <a:pt x="14" y="146"/>
                  </a:lnTo>
                  <a:lnTo>
                    <a:pt x="30" y="135"/>
                  </a:lnTo>
                  <a:lnTo>
                    <a:pt x="46" y="135"/>
                  </a:lnTo>
                  <a:lnTo>
                    <a:pt x="61" y="146"/>
                  </a:lnTo>
                  <a:lnTo>
                    <a:pt x="75" y="157"/>
                  </a:lnTo>
                  <a:lnTo>
                    <a:pt x="91" y="157"/>
                  </a:lnTo>
                  <a:lnTo>
                    <a:pt x="108" y="146"/>
                  </a:lnTo>
                  <a:lnTo>
                    <a:pt x="121" y="135"/>
                  </a:lnTo>
                  <a:lnTo>
                    <a:pt x="139" y="146"/>
                  </a:lnTo>
                  <a:lnTo>
                    <a:pt x="155" y="157"/>
                  </a:lnTo>
                  <a:lnTo>
                    <a:pt x="169" y="157"/>
                  </a:lnTo>
                  <a:lnTo>
                    <a:pt x="185" y="146"/>
                  </a:lnTo>
                  <a:lnTo>
                    <a:pt x="192" y="126"/>
                  </a:lnTo>
                  <a:lnTo>
                    <a:pt x="208" y="106"/>
                  </a:lnTo>
                  <a:lnTo>
                    <a:pt x="225" y="97"/>
                  </a:lnTo>
                  <a:lnTo>
                    <a:pt x="231" y="97"/>
                  </a:lnTo>
                  <a:lnTo>
                    <a:pt x="248" y="97"/>
                  </a:lnTo>
                  <a:lnTo>
                    <a:pt x="262" y="88"/>
                  </a:lnTo>
                  <a:lnTo>
                    <a:pt x="270" y="67"/>
                  </a:lnTo>
                  <a:lnTo>
                    <a:pt x="270" y="48"/>
                  </a:lnTo>
                  <a:lnTo>
                    <a:pt x="279" y="29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1682922" y="2529336"/>
              <a:ext cx="573524" cy="446608"/>
            </a:xfrm>
            <a:custGeom>
              <a:avLst/>
              <a:gdLst>
                <a:gd name="T0" fmla="*/ 2147483647 w 602"/>
                <a:gd name="T1" fmla="*/ 2147483647 h 410"/>
                <a:gd name="T2" fmla="*/ 2147483647 w 602"/>
                <a:gd name="T3" fmla="*/ 0 h 410"/>
                <a:gd name="T4" fmla="*/ 2147483647 w 602"/>
                <a:gd name="T5" fmla="*/ 2147483647 h 410"/>
                <a:gd name="T6" fmla="*/ 2147483647 w 602"/>
                <a:gd name="T7" fmla="*/ 0 h 410"/>
                <a:gd name="T8" fmla="*/ 2147483647 w 602"/>
                <a:gd name="T9" fmla="*/ 2147483647 h 410"/>
                <a:gd name="T10" fmla="*/ 2147483647 w 602"/>
                <a:gd name="T11" fmla="*/ 2147483647 h 410"/>
                <a:gd name="T12" fmla="*/ 2147483647 w 602"/>
                <a:gd name="T13" fmla="*/ 2147483647 h 410"/>
                <a:gd name="T14" fmla="*/ 2147483647 w 602"/>
                <a:gd name="T15" fmla="*/ 2147483647 h 410"/>
                <a:gd name="T16" fmla="*/ 2147483647 w 602"/>
                <a:gd name="T17" fmla="*/ 2147483647 h 410"/>
                <a:gd name="T18" fmla="*/ 2147483647 w 602"/>
                <a:gd name="T19" fmla="*/ 2147483647 h 410"/>
                <a:gd name="T20" fmla="*/ 2147483647 w 602"/>
                <a:gd name="T21" fmla="*/ 2147483647 h 410"/>
                <a:gd name="T22" fmla="*/ 2147483647 w 602"/>
                <a:gd name="T23" fmla="*/ 2147483647 h 410"/>
                <a:gd name="T24" fmla="*/ 2147483647 w 602"/>
                <a:gd name="T25" fmla="*/ 2147483647 h 410"/>
                <a:gd name="T26" fmla="*/ 2147483647 w 602"/>
                <a:gd name="T27" fmla="*/ 2147483647 h 410"/>
                <a:gd name="T28" fmla="*/ 2147483647 w 602"/>
                <a:gd name="T29" fmla="*/ 2147483647 h 410"/>
                <a:gd name="T30" fmla="*/ 2147483647 w 602"/>
                <a:gd name="T31" fmla="*/ 2147483647 h 410"/>
                <a:gd name="T32" fmla="*/ 2147483647 w 602"/>
                <a:gd name="T33" fmla="*/ 2147483647 h 410"/>
                <a:gd name="T34" fmla="*/ 2147483647 w 602"/>
                <a:gd name="T35" fmla="*/ 2147483647 h 410"/>
                <a:gd name="T36" fmla="*/ 2147483647 w 602"/>
                <a:gd name="T37" fmla="*/ 2147483647 h 410"/>
                <a:gd name="T38" fmla="*/ 2147483647 w 602"/>
                <a:gd name="T39" fmla="*/ 2147483647 h 410"/>
                <a:gd name="T40" fmla="*/ 2147483647 w 602"/>
                <a:gd name="T41" fmla="*/ 2147483647 h 410"/>
                <a:gd name="T42" fmla="*/ 2147483647 w 602"/>
                <a:gd name="T43" fmla="*/ 2147483647 h 410"/>
                <a:gd name="T44" fmla="*/ 2147483647 w 602"/>
                <a:gd name="T45" fmla="*/ 2147483647 h 410"/>
                <a:gd name="T46" fmla="*/ 2147483647 w 602"/>
                <a:gd name="T47" fmla="*/ 2147483647 h 410"/>
                <a:gd name="T48" fmla="*/ 2147483647 w 602"/>
                <a:gd name="T49" fmla="*/ 2147483647 h 410"/>
                <a:gd name="T50" fmla="*/ 2147483647 w 602"/>
                <a:gd name="T51" fmla="*/ 2147483647 h 410"/>
                <a:gd name="T52" fmla="*/ 2147483647 w 602"/>
                <a:gd name="T53" fmla="*/ 2147483647 h 410"/>
                <a:gd name="T54" fmla="*/ 2147483647 w 602"/>
                <a:gd name="T55" fmla="*/ 2147483647 h 410"/>
                <a:gd name="T56" fmla="*/ 2147483647 w 602"/>
                <a:gd name="T57" fmla="*/ 2147483647 h 410"/>
                <a:gd name="T58" fmla="*/ 2147483647 w 602"/>
                <a:gd name="T59" fmla="*/ 2147483647 h 410"/>
                <a:gd name="T60" fmla="*/ 2147483647 w 602"/>
                <a:gd name="T61" fmla="*/ 2147483647 h 410"/>
                <a:gd name="T62" fmla="*/ 2147483647 w 602"/>
                <a:gd name="T63" fmla="*/ 2147483647 h 410"/>
                <a:gd name="T64" fmla="*/ 2147483647 w 602"/>
                <a:gd name="T65" fmla="*/ 2147483647 h 410"/>
                <a:gd name="T66" fmla="*/ 2147483647 w 602"/>
                <a:gd name="T67" fmla="*/ 2147483647 h 410"/>
                <a:gd name="T68" fmla="*/ 2147483647 w 602"/>
                <a:gd name="T69" fmla="*/ 2147483647 h 410"/>
                <a:gd name="T70" fmla="*/ 2147483647 w 602"/>
                <a:gd name="T71" fmla="*/ 2147483647 h 410"/>
                <a:gd name="T72" fmla="*/ 2147483647 w 602"/>
                <a:gd name="T73" fmla="*/ 2147483647 h 410"/>
                <a:gd name="T74" fmla="*/ 2147483647 w 602"/>
                <a:gd name="T75" fmla="*/ 2147483647 h 410"/>
                <a:gd name="T76" fmla="*/ 2147483647 w 602"/>
                <a:gd name="T77" fmla="*/ 2147483647 h 410"/>
                <a:gd name="T78" fmla="*/ 2147483647 w 602"/>
                <a:gd name="T79" fmla="*/ 2147483647 h 410"/>
                <a:gd name="T80" fmla="*/ 2147483647 w 602"/>
                <a:gd name="T81" fmla="*/ 2147483647 h 410"/>
                <a:gd name="T82" fmla="*/ 2147483647 w 602"/>
                <a:gd name="T83" fmla="*/ 2147483647 h 410"/>
                <a:gd name="T84" fmla="*/ 2147483647 w 602"/>
                <a:gd name="T85" fmla="*/ 2147483647 h 410"/>
                <a:gd name="T86" fmla="*/ 2147483647 w 602"/>
                <a:gd name="T87" fmla="*/ 2147483647 h 410"/>
                <a:gd name="T88" fmla="*/ 0 w 602"/>
                <a:gd name="T89" fmla="*/ 2147483647 h 410"/>
                <a:gd name="T90" fmla="*/ 2147483647 w 602"/>
                <a:gd name="T91" fmla="*/ 2147483647 h 410"/>
                <a:gd name="T92" fmla="*/ 2147483647 w 602"/>
                <a:gd name="T93" fmla="*/ 2147483647 h 410"/>
                <a:gd name="T94" fmla="*/ 2147483647 w 602"/>
                <a:gd name="T95" fmla="*/ 2147483647 h 410"/>
                <a:gd name="T96" fmla="*/ 2147483647 w 602"/>
                <a:gd name="T97" fmla="*/ 2147483647 h 410"/>
                <a:gd name="T98" fmla="*/ 2147483647 w 602"/>
                <a:gd name="T99" fmla="*/ 2147483647 h 410"/>
                <a:gd name="T100" fmla="*/ 2147483647 w 602"/>
                <a:gd name="T101" fmla="*/ 2147483647 h 410"/>
                <a:gd name="T102" fmla="*/ 2147483647 w 602"/>
                <a:gd name="T103" fmla="*/ 2147483647 h 4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2"/>
                <a:gd name="T157" fmla="*/ 0 h 410"/>
                <a:gd name="T158" fmla="*/ 602 w 602"/>
                <a:gd name="T159" fmla="*/ 410 h 41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2" h="410">
                  <a:moveTo>
                    <a:pt x="141" y="38"/>
                  </a:moveTo>
                  <a:lnTo>
                    <a:pt x="155" y="28"/>
                  </a:lnTo>
                  <a:lnTo>
                    <a:pt x="168" y="18"/>
                  </a:lnTo>
                  <a:lnTo>
                    <a:pt x="184" y="0"/>
                  </a:lnTo>
                  <a:lnTo>
                    <a:pt x="199" y="0"/>
                  </a:lnTo>
                  <a:lnTo>
                    <a:pt x="216" y="9"/>
                  </a:lnTo>
                  <a:lnTo>
                    <a:pt x="230" y="9"/>
                  </a:lnTo>
                  <a:lnTo>
                    <a:pt x="246" y="0"/>
                  </a:lnTo>
                  <a:lnTo>
                    <a:pt x="262" y="0"/>
                  </a:lnTo>
                  <a:lnTo>
                    <a:pt x="262" y="18"/>
                  </a:lnTo>
                  <a:lnTo>
                    <a:pt x="269" y="38"/>
                  </a:lnTo>
                  <a:lnTo>
                    <a:pt x="285" y="28"/>
                  </a:lnTo>
                  <a:lnTo>
                    <a:pt x="301" y="38"/>
                  </a:lnTo>
                  <a:lnTo>
                    <a:pt x="315" y="48"/>
                  </a:lnTo>
                  <a:lnTo>
                    <a:pt x="332" y="28"/>
                  </a:lnTo>
                  <a:lnTo>
                    <a:pt x="347" y="28"/>
                  </a:lnTo>
                  <a:lnTo>
                    <a:pt x="362" y="28"/>
                  </a:lnTo>
                  <a:lnTo>
                    <a:pt x="377" y="18"/>
                  </a:lnTo>
                  <a:lnTo>
                    <a:pt x="392" y="18"/>
                  </a:lnTo>
                  <a:lnTo>
                    <a:pt x="400" y="38"/>
                  </a:lnTo>
                  <a:lnTo>
                    <a:pt x="407" y="57"/>
                  </a:lnTo>
                  <a:lnTo>
                    <a:pt x="422" y="66"/>
                  </a:lnTo>
                  <a:lnTo>
                    <a:pt x="422" y="88"/>
                  </a:lnTo>
                  <a:lnTo>
                    <a:pt x="422" y="106"/>
                  </a:lnTo>
                  <a:lnTo>
                    <a:pt x="432" y="125"/>
                  </a:lnTo>
                  <a:lnTo>
                    <a:pt x="447" y="134"/>
                  </a:lnTo>
                  <a:lnTo>
                    <a:pt x="447" y="155"/>
                  </a:lnTo>
                  <a:lnTo>
                    <a:pt x="454" y="174"/>
                  </a:lnTo>
                  <a:lnTo>
                    <a:pt x="447" y="194"/>
                  </a:lnTo>
                  <a:lnTo>
                    <a:pt x="462" y="203"/>
                  </a:lnTo>
                  <a:lnTo>
                    <a:pt x="469" y="223"/>
                  </a:lnTo>
                  <a:lnTo>
                    <a:pt x="485" y="232"/>
                  </a:lnTo>
                  <a:lnTo>
                    <a:pt x="501" y="223"/>
                  </a:lnTo>
                  <a:lnTo>
                    <a:pt x="516" y="232"/>
                  </a:lnTo>
                  <a:lnTo>
                    <a:pt x="530" y="232"/>
                  </a:lnTo>
                  <a:lnTo>
                    <a:pt x="547" y="223"/>
                  </a:lnTo>
                  <a:lnTo>
                    <a:pt x="562" y="212"/>
                  </a:lnTo>
                  <a:lnTo>
                    <a:pt x="577" y="203"/>
                  </a:lnTo>
                  <a:lnTo>
                    <a:pt x="592" y="203"/>
                  </a:lnTo>
                  <a:lnTo>
                    <a:pt x="601" y="203"/>
                  </a:lnTo>
                  <a:lnTo>
                    <a:pt x="601" y="202"/>
                  </a:lnTo>
                  <a:lnTo>
                    <a:pt x="601" y="222"/>
                  </a:lnTo>
                  <a:lnTo>
                    <a:pt x="585" y="230"/>
                  </a:lnTo>
                  <a:lnTo>
                    <a:pt x="585" y="251"/>
                  </a:lnTo>
                  <a:lnTo>
                    <a:pt x="592" y="263"/>
                  </a:lnTo>
                  <a:lnTo>
                    <a:pt x="585" y="281"/>
                  </a:lnTo>
                  <a:lnTo>
                    <a:pt x="570" y="281"/>
                  </a:lnTo>
                  <a:lnTo>
                    <a:pt x="547" y="281"/>
                  </a:lnTo>
                  <a:lnTo>
                    <a:pt x="530" y="289"/>
                  </a:lnTo>
                  <a:lnTo>
                    <a:pt x="522" y="311"/>
                  </a:lnTo>
                  <a:lnTo>
                    <a:pt x="501" y="311"/>
                  </a:lnTo>
                  <a:lnTo>
                    <a:pt x="477" y="311"/>
                  </a:lnTo>
                  <a:lnTo>
                    <a:pt x="454" y="311"/>
                  </a:lnTo>
                  <a:lnTo>
                    <a:pt x="440" y="330"/>
                  </a:lnTo>
                  <a:lnTo>
                    <a:pt x="422" y="340"/>
                  </a:lnTo>
                  <a:lnTo>
                    <a:pt x="400" y="349"/>
                  </a:lnTo>
                  <a:lnTo>
                    <a:pt x="392" y="369"/>
                  </a:lnTo>
                  <a:lnTo>
                    <a:pt x="377" y="379"/>
                  </a:lnTo>
                  <a:lnTo>
                    <a:pt x="361" y="398"/>
                  </a:lnTo>
                  <a:lnTo>
                    <a:pt x="347" y="409"/>
                  </a:lnTo>
                  <a:lnTo>
                    <a:pt x="347" y="398"/>
                  </a:lnTo>
                  <a:lnTo>
                    <a:pt x="338" y="392"/>
                  </a:lnTo>
                  <a:lnTo>
                    <a:pt x="331" y="389"/>
                  </a:lnTo>
                  <a:lnTo>
                    <a:pt x="314" y="398"/>
                  </a:lnTo>
                  <a:lnTo>
                    <a:pt x="308" y="379"/>
                  </a:lnTo>
                  <a:lnTo>
                    <a:pt x="292" y="369"/>
                  </a:lnTo>
                  <a:lnTo>
                    <a:pt x="276" y="369"/>
                  </a:lnTo>
                  <a:lnTo>
                    <a:pt x="262" y="369"/>
                  </a:lnTo>
                  <a:lnTo>
                    <a:pt x="253" y="349"/>
                  </a:lnTo>
                  <a:lnTo>
                    <a:pt x="262" y="330"/>
                  </a:lnTo>
                  <a:lnTo>
                    <a:pt x="262" y="311"/>
                  </a:lnTo>
                  <a:lnTo>
                    <a:pt x="246" y="301"/>
                  </a:lnTo>
                  <a:lnTo>
                    <a:pt x="238" y="281"/>
                  </a:lnTo>
                  <a:lnTo>
                    <a:pt x="246" y="263"/>
                  </a:lnTo>
                  <a:lnTo>
                    <a:pt x="230" y="242"/>
                  </a:lnTo>
                  <a:lnTo>
                    <a:pt x="207" y="232"/>
                  </a:lnTo>
                  <a:lnTo>
                    <a:pt x="191" y="232"/>
                  </a:lnTo>
                  <a:lnTo>
                    <a:pt x="177" y="242"/>
                  </a:lnTo>
                  <a:lnTo>
                    <a:pt x="160" y="242"/>
                  </a:lnTo>
                  <a:lnTo>
                    <a:pt x="146" y="223"/>
                  </a:lnTo>
                  <a:lnTo>
                    <a:pt x="131" y="212"/>
                  </a:lnTo>
                  <a:lnTo>
                    <a:pt x="116" y="212"/>
                  </a:lnTo>
                  <a:lnTo>
                    <a:pt x="101" y="212"/>
                  </a:lnTo>
                  <a:lnTo>
                    <a:pt x="83" y="203"/>
                  </a:lnTo>
                  <a:lnTo>
                    <a:pt x="69" y="203"/>
                  </a:lnTo>
                  <a:lnTo>
                    <a:pt x="52" y="212"/>
                  </a:lnTo>
                  <a:lnTo>
                    <a:pt x="38" y="223"/>
                  </a:lnTo>
                  <a:lnTo>
                    <a:pt x="22" y="223"/>
                  </a:lnTo>
                  <a:lnTo>
                    <a:pt x="7" y="212"/>
                  </a:lnTo>
                  <a:lnTo>
                    <a:pt x="0" y="212"/>
                  </a:lnTo>
                  <a:lnTo>
                    <a:pt x="6" y="212"/>
                  </a:lnTo>
                  <a:lnTo>
                    <a:pt x="22" y="194"/>
                  </a:lnTo>
                  <a:lnTo>
                    <a:pt x="37" y="184"/>
                  </a:lnTo>
                  <a:lnTo>
                    <a:pt x="52" y="172"/>
                  </a:lnTo>
                  <a:lnTo>
                    <a:pt x="69" y="163"/>
                  </a:lnTo>
                  <a:lnTo>
                    <a:pt x="69" y="144"/>
                  </a:lnTo>
                  <a:lnTo>
                    <a:pt x="69" y="125"/>
                  </a:lnTo>
                  <a:lnTo>
                    <a:pt x="83" y="115"/>
                  </a:lnTo>
                  <a:lnTo>
                    <a:pt x="91" y="95"/>
                  </a:lnTo>
                  <a:lnTo>
                    <a:pt x="100" y="76"/>
                  </a:lnTo>
                  <a:lnTo>
                    <a:pt x="115" y="56"/>
                  </a:lnTo>
                  <a:lnTo>
                    <a:pt x="130" y="47"/>
                  </a:lnTo>
                  <a:lnTo>
                    <a:pt x="146" y="37"/>
                  </a:lnTo>
                  <a:lnTo>
                    <a:pt x="146" y="34"/>
                  </a:lnTo>
                  <a:lnTo>
                    <a:pt x="141" y="3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1420858" y="3082697"/>
              <a:ext cx="506114" cy="498329"/>
            </a:xfrm>
            <a:custGeom>
              <a:avLst/>
              <a:gdLst>
                <a:gd name="T0" fmla="*/ 2147483647 w 531"/>
                <a:gd name="T1" fmla="*/ 2147483647 h 458"/>
                <a:gd name="T2" fmla="*/ 2147483647 w 531"/>
                <a:gd name="T3" fmla="*/ 2147483647 h 458"/>
                <a:gd name="T4" fmla="*/ 2147483647 w 531"/>
                <a:gd name="T5" fmla="*/ 2147483647 h 458"/>
                <a:gd name="T6" fmla="*/ 2147483647 w 531"/>
                <a:gd name="T7" fmla="*/ 2147483647 h 458"/>
                <a:gd name="T8" fmla="*/ 2147483647 w 531"/>
                <a:gd name="T9" fmla="*/ 2147483647 h 458"/>
                <a:gd name="T10" fmla="*/ 2147483647 w 531"/>
                <a:gd name="T11" fmla="*/ 2147483647 h 458"/>
                <a:gd name="T12" fmla="*/ 2147483647 w 531"/>
                <a:gd name="T13" fmla="*/ 2147483647 h 458"/>
                <a:gd name="T14" fmla="*/ 2147483647 w 531"/>
                <a:gd name="T15" fmla="*/ 2147483647 h 458"/>
                <a:gd name="T16" fmla="*/ 2147483647 w 531"/>
                <a:gd name="T17" fmla="*/ 2147483647 h 458"/>
                <a:gd name="T18" fmla="*/ 2147483647 w 531"/>
                <a:gd name="T19" fmla="*/ 2147483647 h 458"/>
                <a:gd name="T20" fmla="*/ 2147483647 w 531"/>
                <a:gd name="T21" fmla="*/ 2147483647 h 458"/>
                <a:gd name="T22" fmla="*/ 2147483647 w 531"/>
                <a:gd name="T23" fmla="*/ 0 h 458"/>
                <a:gd name="T24" fmla="*/ 2147483647 w 531"/>
                <a:gd name="T25" fmla="*/ 2147483647 h 458"/>
                <a:gd name="T26" fmla="*/ 2147483647 w 531"/>
                <a:gd name="T27" fmla="*/ 2147483647 h 458"/>
                <a:gd name="T28" fmla="*/ 2147483647 w 531"/>
                <a:gd name="T29" fmla="*/ 2147483647 h 458"/>
                <a:gd name="T30" fmla="*/ 2147483647 w 531"/>
                <a:gd name="T31" fmla="*/ 2147483647 h 458"/>
                <a:gd name="T32" fmla="*/ 2147483647 w 531"/>
                <a:gd name="T33" fmla="*/ 2147483647 h 458"/>
                <a:gd name="T34" fmla="*/ 2147483647 w 531"/>
                <a:gd name="T35" fmla="*/ 2147483647 h 458"/>
                <a:gd name="T36" fmla="*/ 2147483647 w 531"/>
                <a:gd name="T37" fmla="*/ 2147483647 h 458"/>
                <a:gd name="T38" fmla="*/ 0 w 531"/>
                <a:gd name="T39" fmla="*/ 2147483647 h 458"/>
                <a:gd name="T40" fmla="*/ 2147483647 w 531"/>
                <a:gd name="T41" fmla="*/ 2147483647 h 458"/>
                <a:gd name="T42" fmla="*/ 2147483647 w 531"/>
                <a:gd name="T43" fmla="*/ 2147483647 h 458"/>
                <a:gd name="T44" fmla="*/ 2147483647 w 531"/>
                <a:gd name="T45" fmla="*/ 2147483647 h 458"/>
                <a:gd name="T46" fmla="*/ 2147483647 w 531"/>
                <a:gd name="T47" fmla="*/ 2147483647 h 458"/>
                <a:gd name="T48" fmla="*/ 2147483647 w 531"/>
                <a:gd name="T49" fmla="*/ 2147483647 h 458"/>
                <a:gd name="T50" fmla="*/ 2147483647 w 531"/>
                <a:gd name="T51" fmla="*/ 2147483647 h 458"/>
                <a:gd name="T52" fmla="*/ 2147483647 w 531"/>
                <a:gd name="T53" fmla="*/ 2147483647 h 458"/>
                <a:gd name="T54" fmla="*/ 2147483647 w 531"/>
                <a:gd name="T55" fmla="*/ 2147483647 h 458"/>
                <a:gd name="T56" fmla="*/ 2147483647 w 531"/>
                <a:gd name="T57" fmla="*/ 2147483647 h 458"/>
                <a:gd name="T58" fmla="*/ 2147483647 w 531"/>
                <a:gd name="T59" fmla="*/ 2147483647 h 458"/>
                <a:gd name="T60" fmla="*/ 2147483647 w 531"/>
                <a:gd name="T61" fmla="*/ 2147483647 h 458"/>
                <a:gd name="T62" fmla="*/ 2147483647 w 531"/>
                <a:gd name="T63" fmla="*/ 2147483647 h 458"/>
                <a:gd name="T64" fmla="*/ 2147483647 w 531"/>
                <a:gd name="T65" fmla="*/ 2147483647 h 458"/>
                <a:gd name="T66" fmla="*/ 2147483647 w 531"/>
                <a:gd name="T67" fmla="*/ 2147483647 h 458"/>
                <a:gd name="T68" fmla="*/ 2147483647 w 531"/>
                <a:gd name="T69" fmla="*/ 2147483647 h 458"/>
                <a:gd name="T70" fmla="*/ 2147483647 w 531"/>
                <a:gd name="T71" fmla="*/ 2147483647 h 458"/>
                <a:gd name="T72" fmla="*/ 2147483647 w 531"/>
                <a:gd name="T73" fmla="*/ 2147483647 h 458"/>
                <a:gd name="T74" fmla="*/ 2147483647 w 531"/>
                <a:gd name="T75" fmla="*/ 2147483647 h 458"/>
                <a:gd name="T76" fmla="*/ 2147483647 w 531"/>
                <a:gd name="T77" fmla="*/ 2147483647 h 458"/>
                <a:gd name="T78" fmla="*/ 2147483647 w 531"/>
                <a:gd name="T79" fmla="*/ 2147483647 h 458"/>
                <a:gd name="T80" fmla="*/ 2147483647 w 531"/>
                <a:gd name="T81" fmla="*/ 2147483647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1"/>
                <a:gd name="T124" fmla="*/ 0 h 458"/>
                <a:gd name="T125" fmla="*/ 531 w 531"/>
                <a:gd name="T126" fmla="*/ 458 h 4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1" h="458">
                  <a:moveTo>
                    <a:pt x="530" y="150"/>
                  </a:moveTo>
                  <a:lnTo>
                    <a:pt x="507" y="164"/>
                  </a:lnTo>
                  <a:lnTo>
                    <a:pt x="492" y="164"/>
                  </a:lnTo>
                  <a:lnTo>
                    <a:pt x="478" y="156"/>
                  </a:lnTo>
                  <a:lnTo>
                    <a:pt x="492" y="145"/>
                  </a:lnTo>
                  <a:lnTo>
                    <a:pt x="507" y="128"/>
                  </a:lnTo>
                  <a:lnTo>
                    <a:pt x="516" y="109"/>
                  </a:lnTo>
                  <a:lnTo>
                    <a:pt x="500" y="99"/>
                  </a:lnTo>
                  <a:lnTo>
                    <a:pt x="483" y="109"/>
                  </a:lnTo>
                  <a:lnTo>
                    <a:pt x="470" y="99"/>
                  </a:lnTo>
                  <a:lnTo>
                    <a:pt x="453" y="82"/>
                  </a:lnTo>
                  <a:lnTo>
                    <a:pt x="439" y="71"/>
                  </a:lnTo>
                  <a:lnTo>
                    <a:pt x="423" y="63"/>
                  </a:lnTo>
                  <a:lnTo>
                    <a:pt x="408" y="54"/>
                  </a:lnTo>
                  <a:lnTo>
                    <a:pt x="385" y="45"/>
                  </a:lnTo>
                  <a:lnTo>
                    <a:pt x="370" y="45"/>
                  </a:lnTo>
                  <a:lnTo>
                    <a:pt x="355" y="36"/>
                  </a:lnTo>
                  <a:lnTo>
                    <a:pt x="338" y="27"/>
                  </a:lnTo>
                  <a:lnTo>
                    <a:pt x="322" y="17"/>
                  </a:lnTo>
                  <a:lnTo>
                    <a:pt x="300" y="17"/>
                  </a:lnTo>
                  <a:lnTo>
                    <a:pt x="283" y="17"/>
                  </a:lnTo>
                  <a:lnTo>
                    <a:pt x="269" y="17"/>
                  </a:lnTo>
                  <a:lnTo>
                    <a:pt x="253" y="8"/>
                  </a:lnTo>
                  <a:lnTo>
                    <a:pt x="238" y="0"/>
                  </a:lnTo>
                  <a:lnTo>
                    <a:pt x="230" y="8"/>
                  </a:lnTo>
                  <a:lnTo>
                    <a:pt x="214" y="17"/>
                  </a:lnTo>
                  <a:lnTo>
                    <a:pt x="199" y="17"/>
                  </a:lnTo>
                  <a:lnTo>
                    <a:pt x="184" y="27"/>
                  </a:lnTo>
                  <a:lnTo>
                    <a:pt x="170" y="45"/>
                  </a:lnTo>
                  <a:lnTo>
                    <a:pt x="153" y="54"/>
                  </a:lnTo>
                  <a:lnTo>
                    <a:pt x="137" y="71"/>
                  </a:lnTo>
                  <a:lnTo>
                    <a:pt x="121" y="82"/>
                  </a:lnTo>
                  <a:lnTo>
                    <a:pt x="107" y="99"/>
                  </a:lnTo>
                  <a:lnTo>
                    <a:pt x="91" y="118"/>
                  </a:lnTo>
                  <a:lnTo>
                    <a:pt x="76" y="137"/>
                  </a:lnTo>
                  <a:lnTo>
                    <a:pt x="61" y="156"/>
                  </a:lnTo>
                  <a:lnTo>
                    <a:pt x="45" y="173"/>
                  </a:lnTo>
                  <a:lnTo>
                    <a:pt x="22" y="201"/>
                  </a:lnTo>
                  <a:lnTo>
                    <a:pt x="7" y="219"/>
                  </a:lnTo>
                  <a:lnTo>
                    <a:pt x="0" y="238"/>
                  </a:lnTo>
                  <a:lnTo>
                    <a:pt x="14" y="238"/>
                  </a:lnTo>
                  <a:lnTo>
                    <a:pt x="30" y="229"/>
                  </a:lnTo>
                  <a:lnTo>
                    <a:pt x="45" y="219"/>
                  </a:lnTo>
                  <a:lnTo>
                    <a:pt x="69" y="229"/>
                  </a:lnTo>
                  <a:lnTo>
                    <a:pt x="84" y="238"/>
                  </a:lnTo>
                  <a:lnTo>
                    <a:pt x="99" y="264"/>
                  </a:lnTo>
                  <a:lnTo>
                    <a:pt x="115" y="274"/>
                  </a:lnTo>
                  <a:lnTo>
                    <a:pt x="130" y="274"/>
                  </a:lnTo>
                  <a:lnTo>
                    <a:pt x="145" y="283"/>
                  </a:lnTo>
                  <a:lnTo>
                    <a:pt x="160" y="293"/>
                  </a:lnTo>
                  <a:lnTo>
                    <a:pt x="175" y="301"/>
                  </a:lnTo>
                  <a:lnTo>
                    <a:pt x="191" y="311"/>
                  </a:lnTo>
                  <a:lnTo>
                    <a:pt x="208" y="320"/>
                  </a:lnTo>
                  <a:lnTo>
                    <a:pt x="223" y="329"/>
                  </a:lnTo>
                  <a:lnTo>
                    <a:pt x="238" y="348"/>
                  </a:lnTo>
                  <a:lnTo>
                    <a:pt x="253" y="365"/>
                  </a:lnTo>
                  <a:lnTo>
                    <a:pt x="269" y="375"/>
                  </a:lnTo>
                  <a:lnTo>
                    <a:pt x="283" y="393"/>
                  </a:lnTo>
                  <a:lnTo>
                    <a:pt x="293" y="411"/>
                  </a:lnTo>
                  <a:lnTo>
                    <a:pt x="277" y="421"/>
                  </a:lnTo>
                  <a:lnTo>
                    <a:pt x="269" y="439"/>
                  </a:lnTo>
                  <a:lnTo>
                    <a:pt x="269" y="457"/>
                  </a:lnTo>
                  <a:lnTo>
                    <a:pt x="283" y="457"/>
                  </a:lnTo>
                  <a:lnTo>
                    <a:pt x="300" y="449"/>
                  </a:lnTo>
                  <a:lnTo>
                    <a:pt x="316" y="439"/>
                  </a:lnTo>
                  <a:lnTo>
                    <a:pt x="332" y="421"/>
                  </a:lnTo>
                  <a:lnTo>
                    <a:pt x="338" y="403"/>
                  </a:lnTo>
                  <a:lnTo>
                    <a:pt x="345" y="384"/>
                  </a:lnTo>
                  <a:lnTo>
                    <a:pt x="355" y="365"/>
                  </a:lnTo>
                  <a:lnTo>
                    <a:pt x="370" y="357"/>
                  </a:lnTo>
                  <a:lnTo>
                    <a:pt x="385" y="337"/>
                  </a:lnTo>
                  <a:lnTo>
                    <a:pt x="401" y="329"/>
                  </a:lnTo>
                  <a:lnTo>
                    <a:pt x="415" y="320"/>
                  </a:lnTo>
                  <a:lnTo>
                    <a:pt x="430" y="301"/>
                  </a:lnTo>
                  <a:lnTo>
                    <a:pt x="447" y="293"/>
                  </a:lnTo>
                  <a:lnTo>
                    <a:pt x="460" y="274"/>
                  </a:lnTo>
                  <a:lnTo>
                    <a:pt x="470" y="255"/>
                  </a:lnTo>
                  <a:lnTo>
                    <a:pt x="478" y="229"/>
                  </a:lnTo>
                  <a:lnTo>
                    <a:pt x="483" y="209"/>
                  </a:lnTo>
                  <a:lnTo>
                    <a:pt x="507" y="183"/>
                  </a:lnTo>
                  <a:lnTo>
                    <a:pt x="523" y="164"/>
                  </a:lnTo>
                  <a:lnTo>
                    <a:pt x="530" y="15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596244" y="2700159"/>
              <a:ext cx="439300" cy="355950"/>
            </a:xfrm>
            <a:custGeom>
              <a:avLst/>
              <a:gdLst>
                <a:gd name="T0" fmla="*/ 2147483647 w 463"/>
                <a:gd name="T1" fmla="*/ 2147483647 h 325"/>
                <a:gd name="T2" fmla="*/ 2147483647 w 463"/>
                <a:gd name="T3" fmla="*/ 2147483647 h 325"/>
                <a:gd name="T4" fmla="*/ 2147483647 w 463"/>
                <a:gd name="T5" fmla="*/ 2147483647 h 325"/>
                <a:gd name="T6" fmla="*/ 2147483647 w 463"/>
                <a:gd name="T7" fmla="*/ 2147483647 h 325"/>
                <a:gd name="T8" fmla="*/ 2147483647 w 463"/>
                <a:gd name="T9" fmla="*/ 2147483647 h 325"/>
                <a:gd name="T10" fmla="*/ 2147483647 w 463"/>
                <a:gd name="T11" fmla="*/ 2147483647 h 325"/>
                <a:gd name="T12" fmla="*/ 0 w 463"/>
                <a:gd name="T13" fmla="*/ 2147483647 h 325"/>
                <a:gd name="T14" fmla="*/ 2147483647 w 463"/>
                <a:gd name="T15" fmla="*/ 2147483647 h 325"/>
                <a:gd name="T16" fmla="*/ 2147483647 w 463"/>
                <a:gd name="T17" fmla="*/ 2147483647 h 325"/>
                <a:gd name="T18" fmla="*/ 2147483647 w 463"/>
                <a:gd name="T19" fmla="*/ 2147483647 h 325"/>
                <a:gd name="T20" fmla="*/ 2147483647 w 463"/>
                <a:gd name="T21" fmla="*/ 2147483647 h 325"/>
                <a:gd name="T22" fmla="*/ 2147483647 w 463"/>
                <a:gd name="T23" fmla="*/ 2147483647 h 325"/>
                <a:gd name="T24" fmla="*/ 2147483647 w 463"/>
                <a:gd name="T25" fmla="*/ 2147483647 h 325"/>
                <a:gd name="T26" fmla="*/ 2147483647 w 463"/>
                <a:gd name="T27" fmla="*/ 2147483647 h 325"/>
                <a:gd name="T28" fmla="*/ 2147483647 w 463"/>
                <a:gd name="T29" fmla="*/ 2147483647 h 325"/>
                <a:gd name="T30" fmla="*/ 2147483647 w 463"/>
                <a:gd name="T31" fmla="*/ 2147483647 h 325"/>
                <a:gd name="T32" fmla="*/ 2147483647 w 463"/>
                <a:gd name="T33" fmla="*/ 2147483647 h 325"/>
                <a:gd name="T34" fmla="*/ 2147483647 w 463"/>
                <a:gd name="T35" fmla="*/ 2147483647 h 325"/>
                <a:gd name="T36" fmla="*/ 2147483647 w 463"/>
                <a:gd name="T37" fmla="*/ 2147483647 h 325"/>
                <a:gd name="T38" fmla="*/ 2147483647 w 463"/>
                <a:gd name="T39" fmla="*/ 2147483647 h 325"/>
                <a:gd name="T40" fmla="*/ 2147483647 w 463"/>
                <a:gd name="T41" fmla="*/ 2147483647 h 325"/>
                <a:gd name="T42" fmla="*/ 2147483647 w 463"/>
                <a:gd name="T43" fmla="*/ 2147483647 h 325"/>
                <a:gd name="T44" fmla="*/ 2147483647 w 463"/>
                <a:gd name="T45" fmla="*/ 2147483647 h 325"/>
                <a:gd name="T46" fmla="*/ 2147483647 w 463"/>
                <a:gd name="T47" fmla="*/ 2147483647 h 325"/>
                <a:gd name="T48" fmla="*/ 2147483647 w 463"/>
                <a:gd name="T49" fmla="*/ 2147483647 h 325"/>
                <a:gd name="T50" fmla="*/ 2147483647 w 463"/>
                <a:gd name="T51" fmla="*/ 2147483647 h 325"/>
                <a:gd name="T52" fmla="*/ 2147483647 w 463"/>
                <a:gd name="T53" fmla="*/ 2147483647 h 325"/>
                <a:gd name="T54" fmla="*/ 2147483647 w 463"/>
                <a:gd name="T55" fmla="*/ 2147483647 h 325"/>
                <a:gd name="T56" fmla="*/ 2147483647 w 463"/>
                <a:gd name="T57" fmla="*/ 2147483647 h 325"/>
                <a:gd name="T58" fmla="*/ 2147483647 w 463"/>
                <a:gd name="T59" fmla="*/ 2147483647 h 325"/>
                <a:gd name="T60" fmla="*/ 2147483647 w 463"/>
                <a:gd name="T61" fmla="*/ 2147483647 h 325"/>
                <a:gd name="T62" fmla="*/ 2147483647 w 463"/>
                <a:gd name="T63" fmla="*/ 2147483647 h 325"/>
                <a:gd name="T64" fmla="*/ 2147483647 w 463"/>
                <a:gd name="T65" fmla="*/ 2147483647 h 325"/>
                <a:gd name="T66" fmla="*/ 2147483647 w 463"/>
                <a:gd name="T67" fmla="*/ 2147483647 h 325"/>
                <a:gd name="T68" fmla="*/ 2147483647 w 463"/>
                <a:gd name="T69" fmla="*/ 2147483647 h 325"/>
                <a:gd name="T70" fmla="*/ 2147483647 w 463"/>
                <a:gd name="T71" fmla="*/ 2147483647 h 325"/>
                <a:gd name="T72" fmla="*/ 2147483647 w 463"/>
                <a:gd name="T73" fmla="*/ 2147483647 h 325"/>
                <a:gd name="T74" fmla="*/ 2147483647 w 463"/>
                <a:gd name="T75" fmla="*/ 0 h 325"/>
                <a:gd name="T76" fmla="*/ 2147483647 w 463"/>
                <a:gd name="T77" fmla="*/ 2147483647 h 325"/>
                <a:gd name="T78" fmla="*/ 2147483647 w 463"/>
                <a:gd name="T79" fmla="*/ 2147483647 h 325"/>
                <a:gd name="T80" fmla="*/ 2147483647 w 463"/>
                <a:gd name="T81" fmla="*/ 2147483647 h 32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3"/>
                <a:gd name="T124" fmla="*/ 0 h 325"/>
                <a:gd name="T125" fmla="*/ 463 w 463"/>
                <a:gd name="T126" fmla="*/ 325 h 32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3" h="325">
                  <a:moveTo>
                    <a:pt x="116" y="11"/>
                  </a:moveTo>
                  <a:lnTo>
                    <a:pt x="108" y="11"/>
                  </a:lnTo>
                  <a:lnTo>
                    <a:pt x="93" y="21"/>
                  </a:lnTo>
                  <a:lnTo>
                    <a:pt x="77" y="30"/>
                  </a:lnTo>
                  <a:lnTo>
                    <a:pt x="69" y="51"/>
                  </a:lnTo>
                  <a:lnTo>
                    <a:pt x="69" y="71"/>
                  </a:lnTo>
                  <a:lnTo>
                    <a:pt x="52" y="71"/>
                  </a:lnTo>
                  <a:lnTo>
                    <a:pt x="46" y="90"/>
                  </a:lnTo>
                  <a:lnTo>
                    <a:pt x="46" y="112"/>
                  </a:lnTo>
                  <a:lnTo>
                    <a:pt x="29" y="121"/>
                  </a:lnTo>
                  <a:lnTo>
                    <a:pt x="14" y="132"/>
                  </a:lnTo>
                  <a:lnTo>
                    <a:pt x="7" y="144"/>
                  </a:lnTo>
                  <a:lnTo>
                    <a:pt x="0" y="165"/>
                  </a:lnTo>
                  <a:lnTo>
                    <a:pt x="0" y="182"/>
                  </a:lnTo>
                  <a:lnTo>
                    <a:pt x="0" y="202"/>
                  </a:lnTo>
                  <a:lnTo>
                    <a:pt x="7" y="222"/>
                  </a:lnTo>
                  <a:lnTo>
                    <a:pt x="22" y="222"/>
                  </a:lnTo>
                  <a:lnTo>
                    <a:pt x="39" y="212"/>
                  </a:lnTo>
                  <a:lnTo>
                    <a:pt x="53" y="233"/>
                  </a:lnTo>
                  <a:lnTo>
                    <a:pt x="69" y="242"/>
                  </a:lnTo>
                  <a:lnTo>
                    <a:pt x="69" y="262"/>
                  </a:lnTo>
                  <a:lnTo>
                    <a:pt x="69" y="284"/>
                  </a:lnTo>
                  <a:lnTo>
                    <a:pt x="62" y="293"/>
                  </a:lnTo>
                  <a:lnTo>
                    <a:pt x="78" y="293"/>
                  </a:lnTo>
                  <a:lnTo>
                    <a:pt x="93" y="293"/>
                  </a:lnTo>
                  <a:lnTo>
                    <a:pt x="109" y="304"/>
                  </a:lnTo>
                  <a:lnTo>
                    <a:pt x="125" y="313"/>
                  </a:lnTo>
                  <a:lnTo>
                    <a:pt x="139" y="313"/>
                  </a:lnTo>
                  <a:lnTo>
                    <a:pt x="156" y="304"/>
                  </a:lnTo>
                  <a:lnTo>
                    <a:pt x="171" y="304"/>
                  </a:lnTo>
                  <a:lnTo>
                    <a:pt x="187" y="304"/>
                  </a:lnTo>
                  <a:lnTo>
                    <a:pt x="203" y="313"/>
                  </a:lnTo>
                  <a:lnTo>
                    <a:pt x="210" y="313"/>
                  </a:lnTo>
                  <a:lnTo>
                    <a:pt x="226" y="324"/>
                  </a:lnTo>
                  <a:lnTo>
                    <a:pt x="242" y="324"/>
                  </a:lnTo>
                  <a:lnTo>
                    <a:pt x="258" y="313"/>
                  </a:lnTo>
                  <a:lnTo>
                    <a:pt x="258" y="293"/>
                  </a:lnTo>
                  <a:lnTo>
                    <a:pt x="273" y="293"/>
                  </a:lnTo>
                  <a:lnTo>
                    <a:pt x="288" y="284"/>
                  </a:lnTo>
                  <a:lnTo>
                    <a:pt x="304" y="272"/>
                  </a:lnTo>
                  <a:lnTo>
                    <a:pt x="321" y="284"/>
                  </a:lnTo>
                  <a:lnTo>
                    <a:pt x="344" y="293"/>
                  </a:lnTo>
                  <a:lnTo>
                    <a:pt x="367" y="293"/>
                  </a:lnTo>
                  <a:lnTo>
                    <a:pt x="375" y="284"/>
                  </a:lnTo>
                  <a:lnTo>
                    <a:pt x="391" y="272"/>
                  </a:lnTo>
                  <a:lnTo>
                    <a:pt x="407" y="284"/>
                  </a:lnTo>
                  <a:lnTo>
                    <a:pt x="407" y="283"/>
                  </a:lnTo>
                  <a:lnTo>
                    <a:pt x="422" y="272"/>
                  </a:lnTo>
                  <a:lnTo>
                    <a:pt x="431" y="251"/>
                  </a:lnTo>
                  <a:lnTo>
                    <a:pt x="422" y="231"/>
                  </a:lnTo>
                  <a:lnTo>
                    <a:pt x="437" y="221"/>
                  </a:lnTo>
                  <a:lnTo>
                    <a:pt x="453" y="221"/>
                  </a:lnTo>
                  <a:lnTo>
                    <a:pt x="462" y="202"/>
                  </a:lnTo>
                  <a:lnTo>
                    <a:pt x="447" y="191"/>
                  </a:lnTo>
                  <a:lnTo>
                    <a:pt x="431" y="202"/>
                  </a:lnTo>
                  <a:lnTo>
                    <a:pt x="422" y="180"/>
                  </a:lnTo>
                  <a:lnTo>
                    <a:pt x="407" y="171"/>
                  </a:lnTo>
                  <a:lnTo>
                    <a:pt x="391" y="171"/>
                  </a:lnTo>
                  <a:lnTo>
                    <a:pt x="375" y="171"/>
                  </a:lnTo>
                  <a:lnTo>
                    <a:pt x="367" y="152"/>
                  </a:lnTo>
                  <a:lnTo>
                    <a:pt x="375" y="129"/>
                  </a:lnTo>
                  <a:lnTo>
                    <a:pt x="375" y="110"/>
                  </a:lnTo>
                  <a:lnTo>
                    <a:pt x="359" y="100"/>
                  </a:lnTo>
                  <a:lnTo>
                    <a:pt x="352" y="80"/>
                  </a:lnTo>
                  <a:lnTo>
                    <a:pt x="359" y="59"/>
                  </a:lnTo>
                  <a:lnTo>
                    <a:pt x="344" y="39"/>
                  </a:lnTo>
                  <a:lnTo>
                    <a:pt x="321" y="30"/>
                  </a:lnTo>
                  <a:lnTo>
                    <a:pt x="304" y="30"/>
                  </a:lnTo>
                  <a:lnTo>
                    <a:pt x="288" y="39"/>
                  </a:lnTo>
                  <a:lnTo>
                    <a:pt x="273" y="39"/>
                  </a:lnTo>
                  <a:lnTo>
                    <a:pt x="258" y="20"/>
                  </a:lnTo>
                  <a:lnTo>
                    <a:pt x="242" y="9"/>
                  </a:lnTo>
                  <a:lnTo>
                    <a:pt x="226" y="9"/>
                  </a:lnTo>
                  <a:lnTo>
                    <a:pt x="210" y="9"/>
                  </a:lnTo>
                  <a:lnTo>
                    <a:pt x="195" y="0"/>
                  </a:lnTo>
                  <a:lnTo>
                    <a:pt x="179" y="0"/>
                  </a:lnTo>
                  <a:lnTo>
                    <a:pt x="163" y="9"/>
                  </a:lnTo>
                  <a:lnTo>
                    <a:pt x="147" y="20"/>
                  </a:lnTo>
                  <a:lnTo>
                    <a:pt x="133" y="20"/>
                  </a:lnTo>
                  <a:lnTo>
                    <a:pt x="116" y="9"/>
                  </a:lnTo>
                  <a:lnTo>
                    <a:pt x="109" y="9"/>
                  </a:lnTo>
                  <a:lnTo>
                    <a:pt x="116" y="1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649695" y="3002072"/>
              <a:ext cx="344091" cy="269321"/>
            </a:xfrm>
            <a:custGeom>
              <a:avLst/>
              <a:gdLst>
                <a:gd name="T0" fmla="*/ 2147483647 w 362"/>
                <a:gd name="T1" fmla="*/ 2147483647 h 247"/>
                <a:gd name="T2" fmla="*/ 2147483647 w 362"/>
                <a:gd name="T3" fmla="*/ 2147483647 h 247"/>
                <a:gd name="T4" fmla="*/ 2147483647 w 362"/>
                <a:gd name="T5" fmla="*/ 2147483647 h 247"/>
                <a:gd name="T6" fmla="*/ 2147483647 w 362"/>
                <a:gd name="T7" fmla="*/ 2147483647 h 247"/>
                <a:gd name="T8" fmla="*/ 2147483647 w 362"/>
                <a:gd name="T9" fmla="*/ 2147483647 h 247"/>
                <a:gd name="T10" fmla="*/ 2147483647 w 362"/>
                <a:gd name="T11" fmla="*/ 2147483647 h 247"/>
                <a:gd name="T12" fmla="*/ 2147483647 w 362"/>
                <a:gd name="T13" fmla="*/ 2147483647 h 247"/>
                <a:gd name="T14" fmla="*/ 2147483647 w 362"/>
                <a:gd name="T15" fmla="*/ 2147483647 h 247"/>
                <a:gd name="T16" fmla="*/ 2147483647 w 362"/>
                <a:gd name="T17" fmla="*/ 0 h 247"/>
                <a:gd name="T18" fmla="*/ 2147483647 w 362"/>
                <a:gd name="T19" fmla="*/ 2147483647 h 247"/>
                <a:gd name="T20" fmla="*/ 2147483647 w 362"/>
                <a:gd name="T21" fmla="*/ 2147483647 h 247"/>
                <a:gd name="T22" fmla="*/ 2147483647 w 362"/>
                <a:gd name="T23" fmla="*/ 2147483647 h 247"/>
                <a:gd name="T24" fmla="*/ 2147483647 w 362"/>
                <a:gd name="T25" fmla="*/ 2147483647 h 247"/>
                <a:gd name="T26" fmla="*/ 2147483647 w 362"/>
                <a:gd name="T27" fmla="*/ 2147483647 h 247"/>
                <a:gd name="T28" fmla="*/ 2147483647 w 362"/>
                <a:gd name="T29" fmla="*/ 2147483647 h 247"/>
                <a:gd name="T30" fmla="*/ 2147483647 w 362"/>
                <a:gd name="T31" fmla="*/ 2147483647 h 247"/>
                <a:gd name="T32" fmla="*/ 2147483647 w 362"/>
                <a:gd name="T33" fmla="*/ 2147483647 h 247"/>
                <a:gd name="T34" fmla="*/ 2147483647 w 362"/>
                <a:gd name="T35" fmla="*/ 2147483647 h 247"/>
                <a:gd name="T36" fmla="*/ 2147483647 w 362"/>
                <a:gd name="T37" fmla="*/ 2147483647 h 247"/>
                <a:gd name="T38" fmla="*/ 2147483647 w 362"/>
                <a:gd name="T39" fmla="*/ 2147483647 h 247"/>
                <a:gd name="T40" fmla="*/ 2147483647 w 362"/>
                <a:gd name="T41" fmla="*/ 2147483647 h 247"/>
                <a:gd name="T42" fmla="*/ 2147483647 w 362"/>
                <a:gd name="T43" fmla="*/ 2147483647 h 247"/>
                <a:gd name="T44" fmla="*/ 2147483647 w 362"/>
                <a:gd name="T45" fmla="*/ 2147483647 h 247"/>
                <a:gd name="T46" fmla="*/ 2147483647 w 362"/>
                <a:gd name="T47" fmla="*/ 2147483647 h 247"/>
                <a:gd name="T48" fmla="*/ 2147483647 w 362"/>
                <a:gd name="T49" fmla="*/ 2147483647 h 247"/>
                <a:gd name="T50" fmla="*/ 2147483647 w 362"/>
                <a:gd name="T51" fmla="*/ 2147483647 h 247"/>
                <a:gd name="T52" fmla="*/ 2147483647 w 362"/>
                <a:gd name="T53" fmla="*/ 2147483647 h 247"/>
                <a:gd name="T54" fmla="*/ 2147483647 w 362"/>
                <a:gd name="T55" fmla="*/ 2147483647 h 247"/>
                <a:gd name="T56" fmla="*/ 2147483647 w 362"/>
                <a:gd name="T57" fmla="*/ 2147483647 h 247"/>
                <a:gd name="T58" fmla="*/ 0 w 362"/>
                <a:gd name="T59" fmla="*/ 2147483647 h 247"/>
                <a:gd name="T60" fmla="*/ 2147483647 w 362"/>
                <a:gd name="T61" fmla="*/ 2147483647 h 247"/>
                <a:gd name="T62" fmla="*/ 2147483647 w 362"/>
                <a:gd name="T63" fmla="*/ 2147483647 h 2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2"/>
                <a:gd name="T97" fmla="*/ 0 h 247"/>
                <a:gd name="T98" fmla="*/ 362 w 362"/>
                <a:gd name="T99" fmla="*/ 247 h 2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2" h="247">
                  <a:moveTo>
                    <a:pt x="8" y="19"/>
                  </a:moveTo>
                  <a:lnTo>
                    <a:pt x="23" y="19"/>
                  </a:lnTo>
                  <a:lnTo>
                    <a:pt x="38" y="19"/>
                  </a:lnTo>
                  <a:lnTo>
                    <a:pt x="52" y="29"/>
                  </a:lnTo>
                  <a:lnTo>
                    <a:pt x="68" y="38"/>
                  </a:lnTo>
                  <a:lnTo>
                    <a:pt x="83" y="38"/>
                  </a:lnTo>
                  <a:lnTo>
                    <a:pt x="98" y="29"/>
                  </a:lnTo>
                  <a:lnTo>
                    <a:pt x="115" y="29"/>
                  </a:lnTo>
                  <a:lnTo>
                    <a:pt x="129" y="29"/>
                  </a:lnTo>
                  <a:lnTo>
                    <a:pt x="145" y="38"/>
                  </a:lnTo>
                  <a:lnTo>
                    <a:pt x="153" y="38"/>
                  </a:lnTo>
                  <a:lnTo>
                    <a:pt x="168" y="48"/>
                  </a:lnTo>
                  <a:lnTo>
                    <a:pt x="181" y="48"/>
                  </a:lnTo>
                  <a:lnTo>
                    <a:pt x="199" y="38"/>
                  </a:lnTo>
                  <a:lnTo>
                    <a:pt x="199" y="19"/>
                  </a:lnTo>
                  <a:lnTo>
                    <a:pt x="214" y="19"/>
                  </a:lnTo>
                  <a:lnTo>
                    <a:pt x="229" y="10"/>
                  </a:lnTo>
                  <a:lnTo>
                    <a:pt x="244" y="0"/>
                  </a:lnTo>
                  <a:lnTo>
                    <a:pt x="260" y="10"/>
                  </a:lnTo>
                  <a:lnTo>
                    <a:pt x="282" y="19"/>
                  </a:lnTo>
                  <a:lnTo>
                    <a:pt x="307" y="19"/>
                  </a:lnTo>
                  <a:lnTo>
                    <a:pt x="313" y="10"/>
                  </a:lnTo>
                  <a:lnTo>
                    <a:pt x="329" y="0"/>
                  </a:lnTo>
                  <a:lnTo>
                    <a:pt x="344" y="10"/>
                  </a:lnTo>
                  <a:lnTo>
                    <a:pt x="344" y="11"/>
                  </a:lnTo>
                  <a:lnTo>
                    <a:pt x="353" y="30"/>
                  </a:lnTo>
                  <a:lnTo>
                    <a:pt x="361" y="49"/>
                  </a:lnTo>
                  <a:lnTo>
                    <a:pt x="353" y="70"/>
                  </a:lnTo>
                  <a:lnTo>
                    <a:pt x="361" y="89"/>
                  </a:lnTo>
                  <a:lnTo>
                    <a:pt x="361" y="107"/>
                  </a:lnTo>
                  <a:lnTo>
                    <a:pt x="353" y="128"/>
                  </a:lnTo>
                  <a:lnTo>
                    <a:pt x="345" y="146"/>
                  </a:lnTo>
                  <a:lnTo>
                    <a:pt x="345" y="167"/>
                  </a:lnTo>
                  <a:lnTo>
                    <a:pt x="330" y="194"/>
                  </a:lnTo>
                  <a:lnTo>
                    <a:pt x="314" y="206"/>
                  </a:lnTo>
                  <a:lnTo>
                    <a:pt x="289" y="227"/>
                  </a:lnTo>
                  <a:lnTo>
                    <a:pt x="289" y="229"/>
                  </a:lnTo>
                  <a:lnTo>
                    <a:pt x="268" y="246"/>
                  </a:lnTo>
                  <a:lnTo>
                    <a:pt x="252" y="246"/>
                  </a:lnTo>
                  <a:lnTo>
                    <a:pt x="238" y="235"/>
                  </a:lnTo>
                  <a:lnTo>
                    <a:pt x="252" y="226"/>
                  </a:lnTo>
                  <a:lnTo>
                    <a:pt x="268" y="206"/>
                  </a:lnTo>
                  <a:lnTo>
                    <a:pt x="275" y="185"/>
                  </a:lnTo>
                  <a:lnTo>
                    <a:pt x="261" y="176"/>
                  </a:lnTo>
                  <a:lnTo>
                    <a:pt x="244" y="185"/>
                  </a:lnTo>
                  <a:lnTo>
                    <a:pt x="229" y="176"/>
                  </a:lnTo>
                  <a:lnTo>
                    <a:pt x="214" y="157"/>
                  </a:lnTo>
                  <a:lnTo>
                    <a:pt x="199" y="146"/>
                  </a:lnTo>
                  <a:lnTo>
                    <a:pt x="184" y="138"/>
                  </a:lnTo>
                  <a:lnTo>
                    <a:pt x="168" y="128"/>
                  </a:lnTo>
                  <a:lnTo>
                    <a:pt x="145" y="117"/>
                  </a:lnTo>
                  <a:lnTo>
                    <a:pt x="129" y="117"/>
                  </a:lnTo>
                  <a:lnTo>
                    <a:pt x="115" y="107"/>
                  </a:lnTo>
                  <a:lnTo>
                    <a:pt x="98" y="99"/>
                  </a:lnTo>
                  <a:lnTo>
                    <a:pt x="83" y="89"/>
                  </a:lnTo>
                  <a:lnTo>
                    <a:pt x="60" y="89"/>
                  </a:lnTo>
                  <a:lnTo>
                    <a:pt x="44" y="89"/>
                  </a:lnTo>
                  <a:lnTo>
                    <a:pt x="29" y="89"/>
                  </a:lnTo>
                  <a:lnTo>
                    <a:pt x="14" y="78"/>
                  </a:lnTo>
                  <a:lnTo>
                    <a:pt x="0" y="70"/>
                  </a:lnTo>
                  <a:lnTo>
                    <a:pt x="8" y="49"/>
                  </a:lnTo>
                  <a:lnTo>
                    <a:pt x="8" y="30"/>
                  </a:lnTo>
                  <a:lnTo>
                    <a:pt x="10" y="21"/>
                  </a:lnTo>
                  <a:lnTo>
                    <a:pt x="8" y="19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764323" y="1598388"/>
              <a:ext cx="494631" cy="458270"/>
            </a:xfrm>
            <a:custGeom>
              <a:avLst/>
              <a:gdLst>
                <a:gd name="T0" fmla="*/ 2147483647 w 518"/>
                <a:gd name="T1" fmla="*/ 2147483647 h 419"/>
                <a:gd name="T2" fmla="*/ 2147483647 w 518"/>
                <a:gd name="T3" fmla="*/ 2147483647 h 419"/>
                <a:gd name="T4" fmla="*/ 2147483647 w 518"/>
                <a:gd name="T5" fmla="*/ 2147483647 h 419"/>
                <a:gd name="T6" fmla="*/ 2147483647 w 518"/>
                <a:gd name="T7" fmla="*/ 2147483647 h 419"/>
                <a:gd name="T8" fmla="*/ 2147483647 w 518"/>
                <a:gd name="T9" fmla="*/ 2147483647 h 419"/>
                <a:gd name="T10" fmla="*/ 2147483647 w 518"/>
                <a:gd name="T11" fmla="*/ 2147483647 h 419"/>
                <a:gd name="T12" fmla="*/ 2147483647 w 518"/>
                <a:gd name="T13" fmla="*/ 2147483647 h 419"/>
                <a:gd name="T14" fmla="*/ 2147483647 w 518"/>
                <a:gd name="T15" fmla="*/ 2147483647 h 419"/>
                <a:gd name="T16" fmla="*/ 2147483647 w 518"/>
                <a:gd name="T17" fmla="*/ 2147483647 h 419"/>
                <a:gd name="T18" fmla="*/ 2147483647 w 518"/>
                <a:gd name="T19" fmla="*/ 2147483647 h 419"/>
                <a:gd name="T20" fmla="*/ 2147483647 w 518"/>
                <a:gd name="T21" fmla="*/ 2147483647 h 419"/>
                <a:gd name="T22" fmla="*/ 2147483647 w 518"/>
                <a:gd name="T23" fmla="*/ 2147483647 h 419"/>
                <a:gd name="T24" fmla="*/ 2147483647 w 518"/>
                <a:gd name="T25" fmla="*/ 2147483647 h 419"/>
                <a:gd name="T26" fmla="*/ 2147483647 w 518"/>
                <a:gd name="T27" fmla="*/ 2147483647 h 419"/>
                <a:gd name="T28" fmla="*/ 2147483647 w 518"/>
                <a:gd name="T29" fmla="*/ 2147483647 h 419"/>
                <a:gd name="T30" fmla="*/ 2147483647 w 518"/>
                <a:gd name="T31" fmla="*/ 2147483647 h 419"/>
                <a:gd name="T32" fmla="*/ 2147483647 w 518"/>
                <a:gd name="T33" fmla="*/ 2147483647 h 419"/>
                <a:gd name="T34" fmla="*/ 2147483647 w 518"/>
                <a:gd name="T35" fmla="*/ 0 h 419"/>
                <a:gd name="T36" fmla="*/ 2147483647 w 518"/>
                <a:gd name="T37" fmla="*/ 2147483647 h 419"/>
                <a:gd name="T38" fmla="*/ 2147483647 w 518"/>
                <a:gd name="T39" fmla="*/ 2147483647 h 419"/>
                <a:gd name="T40" fmla="*/ 2147483647 w 518"/>
                <a:gd name="T41" fmla="*/ 2147483647 h 419"/>
                <a:gd name="T42" fmla="*/ 2147483647 w 518"/>
                <a:gd name="T43" fmla="*/ 2147483647 h 419"/>
                <a:gd name="T44" fmla="*/ 2147483647 w 518"/>
                <a:gd name="T45" fmla="*/ 2147483647 h 419"/>
                <a:gd name="T46" fmla="*/ 2147483647 w 518"/>
                <a:gd name="T47" fmla="*/ 2147483647 h 419"/>
                <a:gd name="T48" fmla="*/ 2147483647 w 518"/>
                <a:gd name="T49" fmla="*/ 2147483647 h 419"/>
                <a:gd name="T50" fmla="*/ 2147483647 w 518"/>
                <a:gd name="T51" fmla="*/ 2147483647 h 419"/>
                <a:gd name="T52" fmla="*/ 2147483647 w 518"/>
                <a:gd name="T53" fmla="*/ 2147483647 h 419"/>
                <a:gd name="T54" fmla="*/ 0 w 518"/>
                <a:gd name="T55" fmla="*/ 2147483647 h 419"/>
                <a:gd name="T56" fmla="*/ 2147483647 w 518"/>
                <a:gd name="T57" fmla="*/ 2147483647 h 419"/>
                <a:gd name="T58" fmla="*/ 2147483647 w 518"/>
                <a:gd name="T59" fmla="*/ 2147483647 h 419"/>
                <a:gd name="T60" fmla="*/ 2147483647 w 518"/>
                <a:gd name="T61" fmla="*/ 2147483647 h 419"/>
                <a:gd name="T62" fmla="*/ 2147483647 w 518"/>
                <a:gd name="T63" fmla="*/ 2147483647 h 419"/>
                <a:gd name="T64" fmla="*/ 2147483647 w 518"/>
                <a:gd name="T65" fmla="*/ 2147483647 h 419"/>
                <a:gd name="T66" fmla="*/ 2147483647 w 518"/>
                <a:gd name="T67" fmla="*/ 2147483647 h 419"/>
                <a:gd name="T68" fmla="*/ 2147483647 w 518"/>
                <a:gd name="T69" fmla="*/ 2147483647 h 419"/>
                <a:gd name="T70" fmla="*/ 2147483647 w 518"/>
                <a:gd name="T71" fmla="*/ 2147483647 h 419"/>
                <a:gd name="T72" fmla="*/ 2147483647 w 518"/>
                <a:gd name="T73" fmla="*/ 2147483647 h 419"/>
                <a:gd name="T74" fmla="*/ 2147483647 w 518"/>
                <a:gd name="T75" fmla="*/ 2147483647 h 419"/>
                <a:gd name="T76" fmla="*/ 2147483647 w 518"/>
                <a:gd name="T77" fmla="*/ 2147483647 h 419"/>
                <a:gd name="T78" fmla="*/ 2147483647 w 518"/>
                <a:gd name="T79" fmla="*/ 2147483647 h 419"/>
                <a:gd name="T80" fmla="*/ 2147483647 w 518"/>
                <a:gd name="T81" fmla="*/ 2147483647 h 419"/>
                <a:gd name="T82" fmla="*/ 2147483647 w 518"/>
                <a:gd name="T83" fmla="*/ 2147483647 h 419"/>
                <a:gd name="T84" fmla="*/ 2147483647 w 518"/>
                <a:gd name="T85" fmla="*/ 2147483647 h 419"/>
                <a:gd name="T86" fmla="*/ 2147483647 w 518"/>
                <a:gd name="T87" fmla="*/ 2147483647 h 419"/>
                <a:gd name="T88" fmla="*/ 2147483647 w 518"/>
                <a:gd name="T89" fmla="*/ 2147483647 h 4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18"/>
                <a:gd name="T136" fmla="*/ 0 h 419"/>
                <a:gd name="T137" fmla="*/ 518 w 518"/>
                <a:gd name="T138" fmla="*/ 419 h 41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18" h="419">
                  <a:moveTo>
                    <a:pt x="454" y="418"/>
                  </a:moveTo>
                  <a:lnTo>
                    <a:pt x="469" y="398"/>
                  </a:lnTo>
                  <a:lnTo>
                    <a:pt x="477" y="379"/>
                  </a:lnTo>
                  <a:lnTo>
                    <a:pt x="486" y="368"/>
                  </a:lnTo>
                  <a:lnTo>
                    <a:pt x="491" y="358"/>
                  </a:lnTo>
                  <a:lnTo>
                    <a:pt x="508" y="349"/>
                  </a:lnTo>
                  <a:lnTo>
                    <a:pt x="517" y="330"/>
                  </a:lnTo>
                  <a:lnTo>
                    <a:pt x="517" y="311"/>
                  </a:lnTo>
                  <a:lnTo>
                    <a:pt x="508" y="289"/>
                  </a:lnTo>
                  <a:lnTo>
                    <a:pt x="501" y="271"/>
                  </a:lnTo>
                  <a:lnTo>
                    <a:pt x="501" y="251"/>
                  </a:lnTo>
                  <a:lnTo>
                    <a:pt x="508" y="233"/>
                  </a:lnTo>
                  <a:lnTo>
                    <a:pt x="491" y="233"/>
                  </a:lnTo>
                  <a:lnTo>
                    <a:pt x="477" y="233"/>
                  </a:lnTo>
                  <a:lnTo>
                    <a:pt x="469" y="212"/>
                  </a:lnTo>
                  <a:lnTo>
                    <a:pt x="454" y="221"/>
                  </a:lnTo>
                  <a:lnTo>
                    <a:pt x="439" y="212"/>
                  </a:lnTo>
                  <a:lnTo>
                    <a:pt x="423" y="203"/>
                  </a:lnTo>
                  <a:lnTo>
                    <a:pt x="408" y="194"/>
                  </a:lnTo>
                  <a:lnTo>
                    <a:pt x="393" y="173"/>
                  </a:lnTo>
                  <a:lnTo>
                    <a:pt x="387" y="155"/>
                  </a:lnTo>
                  <a:lnTo>
                    <a:pt x="393" y="134"/>
                  </a:lnTo>
                  <a:lnTo>
                    <a:pt x="401" y="116"/>
                  </a:lnTo>
                  <a:lnTo>
                    <a:pt x="393" y="96"/>
                  </a:lnTo>
                  <a:lnTo>
                    <a:pt x="387" y="77"/>
                  </a:lnTo>
                  <a:lnTo>
                    <a:pt x="387" y="57"/>
                  </a:lnTo>
                  <a:lnTo>
                    <a:pt x="387" y="47"/>
                  </a:lnTo>
                  <a:lnTo>
                    <a:pt x="370" y="47"/>
                  </a:lnTo>
                  <a:lnTo>
                    <a:pt x="356" y="38"/>
                  </a:lnTo>
                  <a:lnTo>
                    <a:pt x="339" y="38"/>
                  </a:lnTo>
                  <a:lnTo>
                    <a:pt x="323" y="38"/>
                  </a:lnTo>
                  <a:lnTo>
                    <a:pt x="308" y="26"/>
                  </a:lnTo>
                  <a:lnTo>
                    <a:pt x="294" y="18"/>
                  </a:lnTo>
                  <a:lnTo>
                    <a:pt x="279" y="8"/>
                  </a:lnTo>
                  <a:lnTo>
                    <a:pt x="262" y="8"/>
                  </a:lnTo>
                  <a:lnTo>
                    <a:pt x="247" y="0"/>
                  </a:lnTo>
                  <a:lnTo>
                    <a:pt x="231" y="18"/>
                  </a:lnTo>
                  <a:lnTo>
                    <a:pt x="216" y="8"/>
                  </a:lnTo>
                  <a:lnTo>
                    <a:pt x="200" y="18"/>
                  </a:lnTo>
                  <a:lnTo>
                    <a:pt x="193" y="38"/>
                  </a:lnTo>
                  <a:lnTo>
                    <a:pt x="184" y="57"/>
                  </a:lnTo>
                  <a:lnTo>
                    <a:pt x="169" y="66"/>
                  </a:lnTo>
                  <a:lnTo>
                    <a:pt x="155" y="66"/>
                  </a:lnTo>
                  <a:lnTo>
                    <a:pt x="138" y="57"/>
                  </a:lnTo>
                  <a:lnTo>
                    <a:pt x="131" y="77"/>
                  </a:lnTo>
                  <a:lnTo>
                    <a:pt x="122" y="96"/>
                  </a:lnTo>
                  <a:lnTo>
                    <a:pt x="115" y="116"/>
                  </a:lnTo>
                  <a:lnTo>
                    <a:pt x="109" y="105"/>
                  </a:lnTo>
                  <a:lnTo>
                    <a:pt x="92" y="105"/>
                  </a:lnTo>
                  <a:lnTo>
                    <a:pt x="82" y="116"/>
                  </a:lnTo>
                  <a:lnTo>
                    <a:pt x="62" y="105"/>
                  </a:lnTo>
                  <a:lnTo>
                    <a:pt x="46" y="105"/>
                  </a:lnTo>
                  <a:lnTo>
                    <a:pt x="32" y="105"/>
                  </a:lnTo>
                  <a:lnTo>
                    <a:pt x="16" y="105"/>
                  </a:lnTo>
                  <a:lnTo>
                    <a:pt x="0" y="125"/>
                  </a:lnTo>
                  <a:lnTo>
                    <a:pt x="0" y="136"/>
                  </a:lnTo>
                  <a:lnTo>
                    <a:pt x="33" y="134"/>
                  </a:lnTo>
                  <a:lnTo>
                    <a:pt x="51" y="129"/>
                  </a:lnTo>
                  <a:lnTo>
                    <a:pt x="64" y="130"/>
                  </a:lnTo>
                  <a:lnTo>
                    <a:pt x="82" y="130"/>
                  </a:lnTo>
                  <a:lnTo>
                    <a:pt x="91" y="134"/>
                  </a:lnTo>
                  <a:lnTo>
                    <a:pt x="92" y="143"/>
                  </a:lnTo>
                  <a:lnTo>
                    <a:pt x="92" y="164"/>
                  </a:lnTo>
                  <a:lnTo>
                    <a:pt x="100" y="184"/>
                  </a:lnTo>
                  <a:lnTo>
                    <a:pt x="100" y="203"/>
                  </a:lnTo>
                  <a:lnTo>
                    <a:pt x="100" y="221"/>
                  </a:lnTo>
                  <a:lnTo>
                    <a:pt x="100" y="241"/>
                  </a:lnTo>
                  <a:lnTo>
                    <a:pt x="109" y="262"/>
                  </a:lnTo>
                  <a:lnTo>
                    <a:pt x="122" y="289"/>
                  </a:lnTo>
                  <a:lnTo>
                    <a:pt x="138" y="311"/>
                  </a:lnTo>
                  <a:lnTo>
                    <a:pt x="155" y="319"/>
                  </a:lnTo>
                  <a:lnTo>
                    <a:pt x="169" y="330"/>
                  </a:lnTo>
                  <a:lnTo>
                    <a:pt x="184" y="339"/>
                  </a:lnTo>
                  <a:lnTo>
                    <a:pt x="209" y="339"/>
                  </a:lnTo>
                  <a:lnTo>
                    <a:pt x="224" y="339"/>
                  </a:lnTo>
                  <a:lnTo>
                    <a:pt x="239" y="339"/>
                  </a:lnTo>
                  <a:lnTo>
                    <a:pt x="254" y="339"/>
                  </a:lnTo>
                  <a:lnTo>
                    <a:pt x="270" y="349"/>
                  </a:lnTo>
                  <a:lnTo>
                    <a:pt x="285" y="358"/>
                  </a:lnTo>
                  <a:lnTo>
                    <a:pt x="308" y="368"/>
                  </a:lnTo>
                  <a:lnTo>
                    <a:pt x="323" y="368"/>
                  </a:lnTo>
                  <a:lnTo>
                    <a:pt x="339" y="379"/>
                  </a:lnTo>
                  <a:lnTo>
                    <a:pt x="356" y="398"/>
                  </a:lnTo>
                  <a:lnTo>
                    <a:pt x="370" y="408"/>
                  </a:lnTo>
                  <a:lnTo>
                    <a:pt x="387" y="418"/>
                  </a:lnTo>
                  <a:lnTo>
                    <a:pt x="401" y="418"/>
                  </a:lnTo>
                  <a:lnTo>
                    <a:pt x="417" y="408"/>
                  </a:lnTo>
                  <a:lnTo>
                    <a:pt x="433" y="408"/>
                  </a:lnTo>
                  <a:lnTo>
                    <a:pt x="446" y="418"/>
                  </a:lnTo>
                  <a:lnTo>
                    <a:pt x="454" y="41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1259640" y="721637"/>
              <a:ext cx="939866" cy="1017389"/>
            </a:xfrm>
            <a:custGeom>
              <a:avLst/>
              <a:gdLst>
                <a:gd name="T0" fmla="*/ 2147483647 w 984"/>
                <a:gd name="T1" fmla="*/ 2147483647 h 933"/>
                <a:gd name="T2" fmla="*/ 2147483647 w 984"/>
                <a:gd name="T3" fmla="*/ 2147483647 h 933"/>
                <a:gd name="T4" fmla="*/ 2147483647 w 984"/>
                <a:gd name="T5" fmla="*/ 2147483647 h 933"/>
                <a:gd name="T6" fmla="*/ 2147483647 w 984"/>
                <a:gd name="T7" fmla="*/ 2147483647 h 933"/>
                <a:gd name="T8" fmla="*/ 2147483647 w 984"/>
                <a:gd name="T9" fmla="*/ 2147483647 h 933"/>
                <a:gd name="T10" fmla="*/ 2147483647 w 984"/>
                <a:gd name="T11" fmla="*/ 2147483647 h 933"/>
                <a:gd name="T12" fmla="*/ 2147483647 w 984"/>
                <a:gd name="T13" fmla="*/ 2147483647 h 933"/>
                <a:gd name="T14" fmla="*/ 2147483647 w 984"/>
                <a:gd name="T15" fmla="*/ 2147483647 h 933"/>
                <a:gd name="T16" fmla="*/ 2147483647 w 984"/>
                <a:gd name="T17" fmla="*/ 2147483647 h 933"/>
                <a:gd name="T18" fmla="*/ 2147483647 w 984"/>
                <a:gd name="T19" fmla="*/ 2147483647 h 933"/>
                <a:gd name="T20" fmla="*/ 2147483647 w 984"/>
                <a:gd name="T21" fmla="*/ 2147483647 h 933"/>
                <a:gd name="T22" fmla="*/ 2147483647 w 984"/>
                <a:gd name="T23" fmla="*/ 2147483647 h 933"/>
                <a:gd name="T24" fmla="*/ 2147483647 w 984"/>
                <a:gd name="T25" fmla="*/ 2147483647 h 933"/>
                <a:gd name="T26" fmla="*/ 2147483647 w 984"/>
                <a:gd name="T27" fmla="*/ 2147483647 h 933"/>
                <a:gd name="T28" fmla="*/ 2147483647 w 984"/>
                <a:gd name="T29" fmla="*/ 2147483647 h 933"/>
                <a:gd name="T30" fmla="*/ 2147483647 w 984"/>
                <a:gd name="T31" fmla="*/ 2147483647 h 933"/>
                <a:gd name="T32" fmla="*/ 2147483647 w 984"/>
                <a:gd name="T33" fmla="*/ 2147483647 h 933"/>
                <a:gd name="T34" fmla="*/ 2147483647 w 984"/>
                <a:gd name="T35" fmla="*/ 2147483647 h 933"/>
                <a:gd name="T36" fmla="*/ 2147483647 w 984"/>
                <a:gd name="T37" fmla="*/ 2147483647 h 933"/>
                <a:gd name="T38" fmla="*/ 2147483647 w 984"/>
                <a:gd name="T39" fmla="*/ 2147483647 h 933"/>
                <a:gd name="T40" fmla="*/ 2147483647 w 984"/>
                <a:gd name="T41" fmla="*/ 2147483647 h 933"/>
                <a:gd name="T42" fmla="*/ 2147483647 w 984"/>
                <a:gd name="T43" fmla="*/ 2147483647 h 933"/>
                <a:gd name="T44" fmla="*/ 2147483647 w 984"/>
                <a:gd name="T45" fmla="*/ 2147483647 h 933"/>
                <a:gd name="T46" fmla="*/ 2147483647 w 984"/>
                <a:gd name="T47" fmla="*/ 2147483647 h 933"/>
                <a:gd name="T48" fmla="*/ 2147483647 w 984"/>
                <a:gd name="T49" fmla="*/ 2147483647 h 933"/>
                <a:gd name="T50" fmla="*/ 2147483647 w 984"/>
                <a:gd name="T51" fmla="*/ 2147483647 h 933"/>
                <a:gd name="T52" fmla="*/ 2147483647 w 984"/>
                <a:gd name="T53" fmla="*/ 2147483647 h 933"/>
                <a:gd name="T54" fmla="*/ 2147483647 w 984"/>
                <a:gd name="T55" fmla="*/ 2147483647 h 933"/>
                <a:gd name="T56" fmla="*/ 2147483647 w 984"/>
                <a:gd name="T57" fmla="*/ 2147483647 h 933"/>
                <a:gd name="T58" fmla="*/ 2147483647 w 984"/>
                <a:gd name="T59" fmla="*/ 2147483647 h 933"/>
                <a:gd name="T60" fmla="*/ 2147483647 w 984"/>
                <a:gd name="T61" fmla="*/ 2147483647 h 933"/>
                <a:gd name="T62" fmla="*/ 2147483647 w 984"/>
                <a:gd name="T63" fmla="*/ 2147483647 h 933"/>
                <a:gd name="T64" fmla="*/ 2147483647 w 984"/>
                <a:gd name="T65" fmla="*/ 2147483647 h 933"/>
                <a:gd name="T66" fmla="*/ 2147483647 w 984"/>
                <a:gd name="T67" fmla="*/ 2147483647 h 933"/>
                <a:gd name="T68" fmla="*/ 2147483647 w 984"/>
                <a:gd name="T69" fmla="*/ 2147483647 h 933"/>
                <a:gd name="T70" fmla="*/ 2147483647 w 984"/>
                <a:gd name="T71" fmla="*/ 2147483647 h 933"/>
                <a:gd name="T72" fmla="*/ 2147483647 w 984"/>
                <a:gd name="T73" fmla="*/ 2147483647 h 933"/>
                <a:gd name="T74" fmla="*/ 2147483647 w 984"/>
                <a:gd name="T75" fmla="*/ 2147483647 h 933"/>
                <a:gd name="T76" fmla="*/ 2147483647 w 984"/>
                <a:gd name="T77" fmla="*/ 2147483647 h 933"/>
                <a:gd name="T78" fmla="*/ 2147483647 w 984"/>
                <a:gd name="T79" fmla="*/ 2147483647 h 933"/>
                <a:gd name="T80" fmla="*/ 2147483647 w 984"/>
                <a:gd name="T81" fmla="*/ 2147483647 h 933"/>
                <a:gd name="T82" fmla="*/ 2147483647 w 984"/>
                <a:gd name="T83" fmla="*/ 2147483647 h 933"/>
                <a:gd name="T84" fmla="*/ 2147483647 w 984"/>
                <a:gd name="T85" fmla="*/ 2147483647 h 933"/>
                <a:gd name="T86" fmla="*/ 2147483647 w 984"/>
                <a:gd name="T87" fmla="*/ 2147483647 h 933"/>
                <a:gd name="T88" fmla="*/ 2147483647 w 984"/>
                <a:gd name="T89" fmla="*/ 2147483647 h 933"/>
                <a:gd name="T90" fmla="*/ 2147483647 w 984"/>
                <a:gd name="T91" fmla="*/ 2147483647 h 933"/>
                <a:gd name="T92" fmla="*/ 2147483647 w 984"/>
                <a:gd name="T93" fmla="*/ 2147483647 h 933"/>
                <a:gd name="T94" fmla="*/ 2147483647 w 984"/>
                <a:gd name="T95" fmla="*/ 2147483647 h 933"/>
                <a:gd name="T96" fmla="*/ 2147483647 w 984"/>
                <a:gd name="T97" fmla="*/ 2147483647 h 93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4"/>
                <a:gd name="T148" fmla="*/ 0 h 933"/>
                <a:gd name="T149" fmla="*/ 984 w 984"/>
                <a:gd name="T150" fmla="*/ 933 h 93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4" h="933">
                  <a:moveTo>
                    <a:pt x="571" y="231"/>
                  </a:moveTo>
                  <a:lnTo>
                    <a:pt x="590" y="224"/>
                  </a:lnTo>
                  <a:lnTo>
                    <a:pt x="605" y="213"/>
                  </a:lnTo>
                  <a:lnTo>
                    <a:pt x="620" y="194"/>
                  </a:lnTo>
                  <a:lnTo>
                    <a:pt x="637" y="194"/>
                  </a:lnTo>
                  <a:lnTo>
                    <a:pt x="642" y="213"/>
                  </a:lnTo>
                  <a:lnTo>
                    <a:pt x="659" y="213"/>
                  </a:lnTo>
                  <a:lnTo>
                    <a:pt x="675" y="204"/>
                  </a:lnTo>
                  <a:lnTo>
                    <a:pt x="691" y="204"/>
                  </a:lnTo>
                  <a:lnTo>
                    <a:pt x="705" y="213"/>
                  </a:lnTo>
                  <a:lnTo>
                    <a:pt x="721" y="224"/>
                  </a:lnTo>
                  <a:lnTo>
                    <a:pt x="736" y="213"/>
                  </a:lnTo>
                  <a:lnTo>
                    <a:pt x="751" y="204"/>
                  </a:lnTo>
                  <a:lnTo>
                    <a:pt x="768" y="213"/>
                  </a:lnTo>
                  <a:lnTo>
                    <a:pt x="783" y="213"/>
                  </a:lnTo>
                  <a:lnTo>
                    <a:pt x="798" y="213"/>
                  </a:lnTo>
                  <a:lnTo>
                    <a:pt x="804" y="233"/>
                  </a:lnTo>
                  <a:lnTo>
                    <a:pt x="790" y="253"/>
                  </a:lnTo>
                  <a:lnTo>
                    <a:pt x="783" y="271"/>
                  </a:lnTo>
                  <a:lnTo>
                    <a:pt x="774" y="290"/>
                  </a:lnTo>
                  <a:lnTo>
                    <a:pt x="774" y="310"/>
                  </a:lnTo>
                  <a:lnTo>
                    <a:pt x="790" y="310"/>
                  </a:lnTo>
                  <a:lnTo>
                    <a:pt x="804" y="300"/>
                  </a:lnTo>
                  <a:lnTo>
                    <a:pt x="813" y="281"/>
                  </a:lnTo>
                  <a:lnTo>
                    <a:pt x="821" y="263"/>
                  </a:lnTo>
                  <a:lnTo>
                    <a:pt x="836" y="253"/>
                  </a:lnTo>
                  <a:lnTo>
                    <a:pt x="851" y="242"/>
                  </a:lnTo>
                  <a:lnTo>
                    <a:pt x="873" y="242"/>
                  </a:lnTo>
                  <a:lnTo>
                    <a:pt x="890" y="253"/>
                  </a:lnTo>
                  <a:lnTo>
                    <a:pt x="905" y="263"/>
                  </a:lnTo>
                  <a:lnTo>
                    <a:pt x="920" y="263"/>
                  </a:lnTo>
                  <a:lnTo>
                    <a:pt x="935" y="271"/>
                  </a:lnTo>
                  <a:lnTo>
                    <a:pt x="952" y="271"/>
                  </a:lnTo>
                  <a:lnTo>
                    <a:pt x="967" y="271"/>
                  </a:lnTo>
                  <a:lnTo>
                    <a:pt x="982" y="281"/>
                  </a:lnTo>
                  <a:lnTo>
                    <a:pt x="983" y="280"/>
                  </a:lnTo>
                  <a:lnTo>
                    <a:pt x="982" y="290"/>
                  </a:lnTo>
                  <a:lnTo>
                    <a:pt x="973" y="310"/>
                  </a:lnTo>
                  <a:lnTo>
                    <a:pt x="973" y="339"/>
                  </a:lnTo>
                  <a:lnTo>
                    <a:pt x="967" y="359"/>
                  </a:lnTo>
                  <a:lnTo>
                    <a:pt x="959" y="378"/>
                  </a:lnTo>
                  <a:lnTo>
                    <a:pt x="944" y="388"/>
                  </a:lnTo>
                  <a:lnTo>
                    <a:pt x="935" y="407"/>
                  </a:lnTo>
                  <a:lnTo>
                    <a:pt x="935" y="427"/>
                  </a:lnTo>
                  <a:lnTo>
                    <a:pt x="929" y="446"/>
                  </a:lnTo>
                  <a:lnTo>
                    <a:pt x="920" y="466"/>
                  </a:lnTo>
                  <a:lnTo>
                    <a:pt x="905" y="485"/>
                  </a:lnTo>
                  <a:lnTo>
                    <a:pt x="890" y="496"/>
                  </a:lnTo>
                  <a:lnTo>
                    <a:pt x="883" y="514"/>
                  </a:lnTo>
                  <a:lnTo>
                    <a:pt x="873" y="534"/>
                  </a:lnTo>
                  <a:lnTo>
                    <a:pt x="860" y="534"/>
                  </a:lnTo>
                  <a:lnTo>
                    <a:pt x="843" y="543"/>
                  </a:lnTo>
                  <a:lnTo>
                    <a:pt x="828" y="543"/>
                  </a:lnTo>
                  <a:lnTo>
                    <a:pt x="813" y="564"/>
                  </a:lnTo>
                  <a:lnTo>
                    <a:pt x="804" y="572"/>
                  </a:lnTo>
                  <a:lnTo>
                    <a:pt x="783" y="572"/>
                  </a:lnTo>
                  <a:lnTo>
                    <a:pt x="783" y="592"/>
                  </a:lnTo>
                  <a:lnTo>
                    <a:pt x="798" y="601"/>
                  </a:lnTo>
                  <a:lnTo>
                    <a:pt x="813" y="601"/>
                  </a:lnTo>
                  <a:lnTo>
                    <a:pt x="828" y="611"/>
                  </a:lnTo>
                  <a:lnTo>
                    <a:pt x="813" y="631"/>
                  </a:lnTo>
                  <a:lnTo>
                    <a:pt x="813" y="651"/>
                  </a:lnTo>
                  <a:lnTo>
                    <a:pt x="798" y="661"/>
                  </a:lnTo>
                  <a:lnTo>
                    <a:pt x="790" y="679"/>
                  </a:lnTo>
                  <a:lnTo>
                    <a:pt x="774" y="698"/>
                  </a:lnTo>
                  <a:lnTo>
                    <a:pt x="759" y="698"/>
                  </a:lnTo>
                  <a:lnTo>
                    <a:pt x="744" y="698"/>
                  </a:lnTo>
                  <a:lnTo>
                    <a:pt x="736" y="718"/>
                  </a:lnTo>
                  <a:lnTo>
                    <a:pt x="744" y="737"/>
                  </a:lnTo>
                  <a:lnTo>
                    <a:pt x="736" y="757"/>
                  </a:lnTo>
                  <a:lnTo>
                    <a:pt x="736" y="777"/>
                  </a:lnTo>
                  <a:lnTo>
                    <a:pt x="736" y="796"/>
                  </a:lnTo>
                  <a:lnTo>
                    <a:pt x="728" y="816"/>
                  </a:lnTo>
                  <a:lnTo>
                    <a:pt x="721" y="835"/>
                  </a:lnTo>
                  <a:lnTo>
                    <a:pt x="713" y="853"/>
                  </a:lnTo>
                  <a:lnTo>
                    <a:pt x="697" y="864"/>
                  </a:lnTo>
                  <a:lnTo>
                    <a:pt x="682" y="883"/>
                  </a:lnTo>
                  <a:lnTo>
                    <a:pt x="675" y="903"/>
                  </a:lnTo>
                  <a:lnTo>
                    <a:pt x="667" y="922"/>
                  </a:lnTo>
                  <a:lnTo>
                    <a:pt x="652" y="922"/>
                  </a:lnTo>
                  <a:lnTo>
                    <a:pt x="629" y="922"/>
                  </a:lnTo>
                  <a:lnTo>
                    <a:pt x="605" y="932"/>
                  </a:lnTo>
                  <a:lnTo>
                    <a:pt x="582" y="932"/>
                  </a:lnTo>
                  <a:lnTo>
                    <a:pt x="559" y="932"/>
                  </a:lnTo>
                  <a:lnTo>
                    <a:pt x="536" y="932"/>
                  </a:lnTo>
                  <a:lnTo>
                    <a:pt x="513" y="922"/>
                  </a:lnTo>
                  <a:lnTo>
                    <a:pt x="491" y="922"/>
                  </a:lnTo>
                  <a:lnTo>
                    <a:pt x="460" y="922"/>
                  </a:lnTo>
                  <a:lnTo>
                    <a:pt x="435" y="922"/>
                  </a:lnTo>
                  <a:lnTo>
                    <a:pt x="413" y="922"/>
                  </a:lnTo>
                  <a:lnTo>
                    <a:pt x="398" y="922"/>
                  </a:lnTo>
                  <a:lnTo>
                    <a:pt x="375" y="922"/>
                  </a:lnTo>
                  <a:lnTo>
                    <a:pt x="351" y="922"/>
                  </a:lnTo>
                  <a:lnTo>
                    <a:pt x="322" y="922"/>
                  </a:lnTo>
                  <a:lnTo>
                    <a:pt x="299" y="922"/>
                  </a:lnTo>
                  <a:lnTo>
                    <a:pt x="276" y="922"/>
                  </a:lnTo>
                  <a:lnTo>
                    <a:pt x="252" y="922"/>
                  </a:lnTo>
                  <a:lnTo>
                    <a:pt x="230" y="912"/>
                  </a:lnTo>
                  <a:lnTo>
                    <a:pt x="214" y="912"/>
                  </a:lnTo>
                  <a:lnTo>
                    <a:pt x="198" y="922"/>
                  </a:lnTo>
                  <a:lnTo>
                    <a:pt x="182" y="912"/>
                  </a:lnTo>
                  <a:lnTo>
                    <a:pt x="175" y="894"/>
                  </a:lnTo>
                  <a:lnTo>
                    <a:pt x="160" y="894"/>
                  </a:lnTo>
                  <a:lnTo>
                    <a:pt x="152" y="874"/>
                  </a:lnTo>
                  <a:lnTo>
                    <a:pt x="138" y="853"/>
                  </a:lnTo>
                  <a:lnTo>
                    <a:pt x="120" y="853"/>
                  </a:lnTo>
                  <a:lnTo>
                    <a:pt x="113" y="835"/>
                  </a:lnTo>
                  <a:lnTo>
                    <a:pt x="113" y="816"/>
                  </a:lnTo>
                  <a:lnTo>
                    <a:pt x="107" y="796"/>
                  </a:lnTo>
                  <a:lnTo>
                    <a:pt x="98" y="777"/>
                  </a:lnTo>
                  <a:lnTo>
                    <a:pt x="90" y="766"/>
                  </a:lnTo>
                  <a:lnTo>
                    <a:pt x="90" y="757"/>
                  </a:lnTo>
                  <a:lnTo>
                    <a:pt x="90" y="748"/>
                  </a:lnTo>
                  <a:lnTo>
                    <a:pt x="82" y="727"/>
                  </a:lnTo>
                  <a:lnTo>
                    <a:pt x="67" y="707"/>
                  </a:lnTo>
                  <a:lnTo>
                    <a:pt x="67" y="689"/>
                  </a:lnTo>
                  <a:lnTo>
                    <a:pt x="75" y="670"/>
                  </a:lnTo>
                  <a:lnTo>
                    <a:pt x="82" y="651"/>
                  </a:lnTo>
                  <a:lnTo>
                    <a:pt x="98" y="611"/>
                  </a:lnTo>
                  <a:lnTo>
                    <a:pt x="107" y="582"/>
                  </a:lnTo>
                  <a:lnTo>
                    <a:pt x="120" y="552"/>
                  </a:lnTo>
                  <a:lnTo>
                    <a:pt x="129" y="534"/>
                  </a:lnTo>
                  <a:lnTo>
                    <a:pt x="145" y="505"/>
                  </a:lnTo>
                  <a:lnTo>
                    <a:pt x="160" y="474"/>
                  </a:lnTo>
                  <a:lnTo>
                    <a:pt x="175" y="436"/>
                  </a:lnTo>
                  <a:lnTo>
                    <a:pt x="182" y="418"/>
                  </a:lnTo>
                  <a:lnTo>
                    <a:pt x="191" y="388"/>
                  </a:lnTo>
                  <a:lnTo>
                    <a:pt x="206" y="359"/>
                  </a:lnTo>
                  <a:lnTo>
                    <a:pt x="206" y="339"/>
                  </a:lnTo>
                  <a:lnTo>
                    <a:pt x="182" y="349"/>
                  </a:lnTo>
                  <a:lnTo>
                    <a:pt x="160" y="349"/>
                  </a:lnTo>
                  <a:lnTo>
                    <a:pt x="145" y="339"/>
                  </a:lnTo>
                  <a:lnTo>
                    <a:pt x="138" y="319"/>
                  </a:lnTo>
                  <a:lnTo>
                    <a:pt x="129" y="310"/>
                  </a:lnTo>
                  <a:lnTo>
                    <a:pt x="113" y="310"/>
                  </a:lnTo>
                  <a:lnTo>
                    <a:pt x="98" y="310"/>
                  </a:lnTo>
                  <a:lnTo>
                    <a:pt x="82" y="310"/>
                  </a:lnTo>
                  <a:lnTo>
                    <a:pt x="60" y="300"/>
                  </a:lnTo>
                  <a:lnTo>
                    <a:pt x="46" y="290"/>
                  </a:lnTo>
                  <a:lnTo>
                    <a:pt x="46" y="271"/>
                  </a:lnTo>
                  <a:lnTo>
                    <a:pt x="29" y="253"/>
                  </a:lnTo>
                  <a:lnTo>
                    <a:pt x="22" y="233"/>
                  </a:lnTo>
                  <a:lnTo>
                    <a:pt x="14" y="213"/>
                  </a:lnTo>
                  <a:lnTo>
                    <a:pt x="7" y="194"/>
                  </a:lnTo>
                  <a:lnTo>
                    <a:pt x="7" y="174"/>
                  </a:lnTo>
                  <a:lnTo>
                    <a:pt x="10" y="173"/>
                  </a:lnTo>
                  <a:lnTo>
                    <a:pt x="15" y="164"/>
                  </a:lnTo>
                  <a:lnTo>
                    <a:pt x="7" y="145"/>
                  </a:lnTo>
                  <a:lnTo>
                    <a:pt x="15" y="135"/>
                  </a:lnTo>
                  <a:lnTo>
                    <a:pt x="7" y="115"/>
                  </a:lnTo>
                  <a:lnTo>
                    <a:pt x="0" y="105"/>
                  </a:lnTo>
                  <a:lnTo>
                    <a:pt x="7" y="105"/>
                  </a:lnTo>
                  <a:lnTo>
                    <a:pt x="22" y="105"/>
                  </a:lnTo>
                  <a:lnTo>
                    <a:pt x="38" y="105"/>
                  </a:lnTo>
                  <a:lnTo>
                    <a:pt x="52" y="96"/>
                  </a:lnTo>
                  <a:lnTo>
                    <a:pt x="68" y="75"/>
                  </a:lnTo>
                  <a:lnTo>
                    <a:pt x="85" y="66"/>
                  </a:lnTo>
                  <a:lnTo>
                    <a:pt x="99" y="66"/>
                  </a:lnTo>
                  <a:lnTo>
                    <a:pt x="116" y="66"/>
                  </a:lnTo>
                  <a:lnTo>
                    <a:pt x="130" y="48"/>
                  </a:lnTo>
                  <a:lnTo>
                    <a:pt x="145" y="48"/>
                  </a:lnTo>
                  <a:lnTo>
                    <a:pt x="160" y="48"/>
                  </a:lnTo>
                  <a:lnTo>
                    <a:pt x="176" y="57"/>
                  </a:lnTo>
                  <a:lnTo>
                    <a:pt x="192" y="57"/>
                  </a:lnTo>
                  <a:lnTo>
                    <a:pt x="207" y="57"/>
                  </a:lnTo>
                  <a:lnTo>
                    <a:pt x="222" y="57"/>
                  </a:lnTo>
                  <a:lnTo>
                    <a:pt x="237" y="48"/>
                  </a:lnTo>
                  <a:lnTo>
                    <a:pt x="230" y="29"/>
                  </a:lnTo>
                  <a:lnTo>
                    <a:pt x="230" y="8"/>
                  </a:lnTo>
                  <a:lnTo>
                    <a:pt x="246" y="8"/>
                  </a:lnTo>
                  <a:lnTo>
                    <a:pt x="261" y="8"/>
                  </a:lnTo>
                  <a:lnTo>
                    <a:pt x="277" y="8"/>
                  </a:lnTo>
                  <a:lnTo>
                    <a:pt x="290" y="0"/>
                  </a:lnTo>
                  <a:lnTo>
                    <a:pt x="306" y="8"/>
                  </a:lnTo>
                  <a:lnTo>
                    <a:pt x="322" y="18"/>
                  </a:lnTo>
                  <a:lnTo>
                    <a:pt x="317" y="16"/>
                  </a:lnTo>
                  <a:lnTo>
                    <a:pt x="337" y="39"/>
                  </a:lnTo>
                  <a:lnTo>
                    <a:pt x="337" y="59"/>
                  </a:lnTo>
                  <a:lnTo>
                    <a:pt x="351" y="59"/>
                  </a:lnTo>
                  <a:lnTo>
                    <a:pt x="367" y="67"/>
                  </a:lnTo>
                  <a:lnTo>
                    <a:pt x="381" y="78"/>
                  </a:lnTo>
                  <a:lnTo>
                    <a:pt x="398" y="78"/>
                  </a:lnTo>
                  <a:lnTo>
                    <a:pt x="406" y="98"/>
                  </a:lnTo>
                  <a:lnTo>
                    <a:pt x="421" y="98"/>
                  </a:lnTo>
                  <a:lnTo>
                    <a:pt x="427" y="117"/>
                  </a:lnTo>
                  <a:lnTo>
                    <a:pt x="443" y="136"/>
                  </a:lnTo>
                  <a:lnTo>
                    <a:pt x="460" y="146"/>
                  </a:lnTo>
                  <a:lnTo>
                    <a:pt x="460" y="165"/>
                  </a:lnTo>
                  <a:lnTo>
                    <a:pt x="460" y="184"/>
                  </a:lnTo>
                  <a:lnTo>
                    <a:pt x="473" y="204"/>
                  </a:lnTo>
                  <a:lnTo>
                    <a:pt x="490" y="213"/>
                  </a:lnTo>
                  <a:lnTo>
                    <a:pt x="496" y="233"/>
                  </a:lnTo>
                  <a:lnTo>
                    <a:pt x="506" y="253"/>
                  </a:lnTo>
                  <a:lnTo>
                    <a:pt x="521" y="272"/>
                  </a:lnTo>
                  <a:lnTo>
                    <a:pt x="535" y="272"/>
                  </a:lnTo>
                  <a:lnTo>
                    <a:pt x="551" y="263"/>
                  </a:lnTo>
                  <a:lnTo>
                    <a:pt x="571" y="23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880263" y="548070"/>
              <a:ext cx="434945" cy="508351"/>
            </a:xfrm>
            <a:custGeom>
              <a:avLst/>
              <a:gdLst>
                <a:gd name="T0" fmla="*/ 2147483647 w 454"/>
                <a:gd name="T1" fmla="*/ 2147483647 h 467"/>
                <a:gd name="T2" fmla="*/ 2147483647 w 454"/>
                <a:gd name="T3" fmla="*/ 2147483647 h 467"/>
                <a:gd name="T4" fmla="*/ 2147483647 w 454"/>
                <a:gd name="T5" fmla="*/ 2147483647 h 467"/>
                <a:gd name="T6" fmla="*/ 2147483647 w 454"/>
                <a:gd name="T7" fmla="*/ 2147483647 h 467"/>
                <a:gd name="T8" fmla="*/ 2147483647 w 454"/>
                <a:gd name="T9" fmla="*/ 2147483647 h 467"/>
                <a:gd name="T10" fmla="*/ 2147483647 w 454"/>
                <a:gd name="T11" fmla="*/ 2147483647 h 467"/>
                <a:gd name="T12" fmla="*/ 2147483647 w 454"/>
                <a:gd name="T13" fmla="*/ 2147483647 h 467"/>
                <a:gd name="T14" fmla="*/ 2147483647 w 454"/>
                <a:gd name="T15" fmla="*/ 2147483647 h 467"/>
                <a:gd name="T16" fmla="*/ 2147483647 w 454"/>
                <a:gd name="T17" fmla="*/ 2147483647 h 467"/>
                <a:gd name="T18" fmla="*/ 2147483647 w 454"/>
                <a:gd name="T19" fmla="*/ 2147483647 h 467"/>
                <a:gd name="T20" fmla="*/ 2147483647 w 454"/>
                <a:gd name="T21" fmla="*/ 2147483647 h 467"/>
                <a:gd name="T22" fmla="*/ 2147483647 w 454"/>
                <a:gd name="T23" fmla="*/ 2147483647 h 467"/>
                <a:gd name="T24" fmla="*/ 2147483647 w 454"/>
                <a:gd name="T25" fmla="*/ 2147483647 h 467"/>
                <a:gd name="T26" fmla="*/ 2147483647 w 454"/>
                <a:gd name="T27" fmla="*/ 2147483647 h 467"/>
                <a:gd name="T28" fmla="*/ 2147483647 w 454"/>
                <a:gd name="T29" fmla="*/ 2147483647 h 467"/>
                <a:gd name="T30" fmla="*/ 2147483647 w 454"/>
                <a:gd name="T31" fmla="*/ 2147483647 h 467"/>
                <a:gd name="T32" fmla="*/ 2147483647 w 454"/>
                <a:gd name="T33" fmla="*/ 2147483647 h 467"/>
                <a:gd name="T34" fmla="*/ 2147483647 w 454"/>
                <a:gd name="T35" fmla="*/ 2147483647 h 467"/>
                <a:gd name="T36" fmla="*/ 2147483647 w 454"/>
                <a:gd name="T37" fmla="*/ 2147483647 h 467"/>
                <a:gd name="T38" fmla="*/ 2147483647 w 454"/>
                <a:gd name="T39" fmla="*/ 2147483647 h 467"/>
                <a:gd name="T40" fmla="*/ 2147483647 w 454"/>
                <a:gd name="T41" fmla="*/ 2147483647 h 467"/>
                <a:gd name="T42" fmla="*/ 2147483647 w 454"/>
                <a:gd name="T43" fmla="*/ 2147483647 h 467"/>
                <a:gd name="T44" fmla="*/ 2147483647 w 454"/>
                <a:gd name="T45" fmla="*/ 2147483647 h 467"/>
                <a:gd name="T46" fmla="*/ 0 w 454"/>
                <a:gd name="T47" fmla="*/ 2147483647 h 467"/>
                <a:gd name="T48" fmla="*/ 2147483647 w 454"/>
                <a:gd name="T49" fmla="*/ 2147483647 h 467"/>
                <a:gd name="T50" fmla="*/ 2147483647 w 454"/>
                <a:gd name="T51" fmla="*/ 2147483647 h 467"/>
                <a:gd name="T52" fmla="*/ 2147483647 w 454"/>
                <a:gd name="T53" fmla="*/ 2147483647 h 467"/>
                <a:gd name="T54" fmla="*/ 2147483647 w 454"/>
                <a:gd name="T55" fmla="*/ 2147483647 h 467"/>
                <a:gd name="T56" fmla="*/ 2147483647 w 454"/>
                <a:gd name="T57" fmla="*/ 2147483647 h 467"/>
                <a:gd name="T58" fmla="*/ 2147483647 w 454"/>
                <a:gd name="T59" fmla="*/ 2147483647 h 467"/>
                <a:gd name="T60" fmla="*/ 2147483647 w 454"/>
                <a:gd name="T61" fmla="*/ 2147483647 h 467"/>
                <a:gd name="T62" fmla="*/ 2147483647 w 454"/>
                <a:gd name="T63" fmla="*/ 2147483647 h 467"/>
                <a:gd name="T64" fmla="*/ 2147483647 w 454"/>
                <a:gd name="T65" fmla="*/ 2147483647 h 467"/>
                <a:gd name="T66" fmla="*/ 2147483647 w 454"/>
                <a:gd name="T67" fmla="*/ 2147483647 h 467"/>
                <a:gd name="T68" fmla="*/ 2147483647 w 454"/>
                <a:gd name="T69" fmla="*/ 2147483647 h 467"/>
                <a:gd name="T70" fmla="*/ 2147483647 w 454"/>
                <a:gd name="T71" fmla="*/ 2147483647 h 467"/>
                <a:gd name="T72" fmla="*/ 2147483647 w 454"/>
                <a:gd name="T73" fmla="*/ 2147483647 h 467"/>
                <a:gd name="T74" fmla="*/ 2147483647 w 454"/>
                <a:gd name="T75" fmla="*/ 2147483647 h 467"/>
                <a:gd name="T76" fmla="*/ 2147483647 w 454"/>
                <a:gd name="T77" fmla="*/ 2147483647 h 467"/>
                <a:gd name="T78" fmla="*/ 2147483647 w 454"/>
                <a:gd name="T79" fmla="*/ 2147483647 h 467"/>
                <a:gd name="T80" fmla="*/ 2147483647 w 454"/>
                <a:gd name="T81" fmla="*/ 2147483647 h 467"/>
                <a:gd name="T82" fmla="*/ 2147483647 w 454"/>
                <a:gd name="T83" fmla="*/ 2147483647 h 467"/>
                <a:gd name="T84" fmla="*/ 2147483647 w 454"/>
                <a:gd name="T85" fmla="*/ 2147483647 h 467"/>
                <a:gd name="T86" fmla="*/ 2147483647 w 454"/>
                <a:gd name="T87" fmla="*/ 2147483647 h 467"/>
                <a:gd name="T88" fmla="*/ 2147483647 w 454"/>
                <a:gd name="T89" fmla="*/ 2147483647 h 467"/>
                <a:gd name="T90" fmla="*/ 2147483647 w 454"/>
                <a:gd name="T91" fmla="*/ 2147483647 h 467"/>
                <a:gd name="T92" fmla="*/ 2147483647 w 454"/>
                <a:gd name="T93" fmla="*/ 2147483647 h 467"/>
                <a:gd name="T94" fmla="*/ 2147483647 w 454"/>
                <a:gd name="T95" fmla="*/ 2147483647 h 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54"/>
                <a:gd name="T145" fmla="*/ 0 h 467"/>
                <a:gd name="T146" fmla="*/ 454 w 454"/>
                <a:gd name="T147" fmla="*/ 467 h 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54" h="467">
                  <a:moveTo>
                    <a:pt x="453" y="337"/>
                  </a:moveTo>
                  <a:lnTo>
                    <a:pt x="445" y="356"/>
                  </a:lnTo>
                  <a:lnTo>
                    <a:pt x="429" y="356"/>
                  </a:lnTo>
                  <a:lnTo>
                    <a:pt x="414" y="356"/>
                  </a:lnTo>
                  <a:lnTo>
                    <a:pt x="400" y="356"/>
                  </a:lnTo>
                  <a:lnTo>
                    <a:pt x="383" y="356"/>
                  </a:lnTo>
                  <a:lnTo>
                    <a:pt x="369" y="365"/>
                  </a:lnTo>
                  <a:lnTo>
                    <a:pt x="360" y="383"/>
                  </a:lnTo>
                  <a:lnTo>
                    <a:pt x="353" y="402"/>
                  </a:lnTo>
                  <a:lnTo>
                    <a:pt x="337" y="410"/>
                  </a:lnTo>
                  <a:lnTo>
                    <a:pt x="344" y="428"/>
                  </a:lnTo>
                  <a:lnTo>
                    <a:pt x="330" y="438"/>
                  </a:lnTo>
                  <a:lnTo>
                    <a:pt x="315" y="438"/>
                  </a:lnTo>
                  <a:lnTo>
                    <a:pt x="300" y="420"/>
                  </a:lnTo>
                  <a:lnTo>
                    <a:pt x="284" y="420"/>
                  </a:lnTo>
                  <a:lnTo>
                    <a:pt x="269" y="420"/>
                  </a:lnTo>
                  <a:lnTo>
                    <a:pt x="253" y="428"/>
                  </a:lnTo>
                  <a:lnTo>
                    <a:pt x="247" y="447"/>
                  </a:lnTo>
                  <a:lnTo>
                    <a:pt x="237" y="466"/>
                  </a:lnTo>
                  <a:lnTo>
                    <a:pt x="230" y="466"/>
                  </a:lnTo>
                  <a:lnTo>
                    <a:pt x="215" y="456"/>
                  </a:lnTo>
                  <a:lnTo>
                    <a:pt x="201" y="447"/>
                  </a:lnTo>
                  <a:lnTo>
                    <a:pt x="185" y="428"/>
                  </a:lnTo>
                  <a:lnTo>
                    <a:pt x="185" y="410"/>
                  </a:lnTo>
                  <a:lnTo>
                    <a:pt x="191" y="393"/>
                  </a:lnTo>
                  <a:lnTo>
                    <a:pt x="185" y="374"/>
                  </a:lnTo>
                  <a:lnTo>
                    <a:pt x="185" y="356"/>
                  </a:lnTo>
                  <a:lnTo>
                    <a:pt x="185" y="337"/>
                  </a:lnTo>
                  <a:lnTo>
                    <a:pt x="175" y="320"/>
                  </a:lnTo>
                  <a:lnTo>
                    <a:pt x="161" y="311"/>
                  </a:lnTo>
                  <a:lnTo>
                    <a:pt x="145" y="291"/>
                  </a:lnTo>
                  <a:lnTo>
                    <a:pt x="145" y="274"/>
                  </a:lnTo>
                  <a:lnTo>
                    <a:pt x="139" y="255"/>
                  </a:lnTo>
                  <a:lnTo>
                    <a:pt x="131" y="238"/>
                  </a:lnTo>
                  <a:lnTo>
                    <a:pt x="131" y="218"/>
                  </a:lnTo>
                  <a:lnTo>
                    <a:pt x="115" y="218"/>
                  </a:lnTo>
                  <a:lnTo>
                    <a:pt x="115" y="220"/>
                  </a:lnTo>
                  <a:lnTo>
                    <a:pt x="107" y="211"/>
                  </a:lnTo>
                  <a:lnTo>
                    <a:pt x="73" y="211"/>
                  </a:lnTo>
                  <a:lnTo>
                    <a:pt x="59" y="209"/>
                  </a:lnTo>
                  <a:lnTo>
                    <a:pt x="40" y="204"/>
                  </a:lnTo>
                  <a:lnTo>
                    <a:pt x="30" y="191"/>
                  </a:lnTo>
                  <a:lnTo>
                    <a:pt x="30" y="173"/>
                  </a:lnTo>
                  <a:lnTo>
                    <a:pt x="38" y="155"/>
                  </a:lnTo>
                  <a:lnTo>
                    <a:pt x="45" y="137"/>
                  </a:lnTo>
                  <a:lnTo>
                    <a:pt x="38" y="120"/>
                  </a:lnTo>
                  <a:lnTo>
                    <a:pt x="18" y="107"/>
                  </a:lnTo>
                  <a:lnTo>
                    <a:pt x="0" y="102"/>
                  </a:lnTo>
                  <a:lnTo>
                    <a:pt x="0" y="87"/>
                  </a:lnTo>
                  <a:lnTo>
                    <a:pt x="29" y="86"/>
                  </a:lnTo>
                  <a:lnTo>
                    <a:pt x="45" y="91"/>
                  </a:lnTo>
                  <a:lnTo>
                    <a:pt x="61" y="100"/>
                  </a:lnTo>
                  <a:lnTo>
                    <a:pt x="76" y="100"/>
                  </a:lnTo>
                  <a:lnTo>
                    <a:pt x="92" y="109"/>
                  </a:lnTo>
                  <a:lnTo>
                    <a:pt x="107" y="109"/>
                  </a:lnTo>
                  <a:lnTo>
                    <a:pt x="122" y="109"/>
                  </a:lnTo>
                  <a:lnTo>
                    <a:pt x="138" y="119"/>
                  </a:lnTo>
                  <a:lnTo>
                    <a:pt x="153" y="119"/>
                  </a:lnTo>
                  <a:lnTo>
                    <a:pt x="168" y="100"/>
                  </a:lnTo>
                  <a:lnTo>
                    <a:pt x="183" y="91"/>
                  </a:lnTo>
                  <a:lnTo>
                    <a:pt x="191" y="91"/>
                  </a:lnTo>
                  <a:lnTo>
                    <a:pt x="207" y="91"/>
                  </a:lnTo>
                  <a:lnTo>
                    <a:pt x="222" y="81"/>
                  </a:lnTo>
                  <a:lnTo>
                    <a:pt x="237" y="81"/>
                  </a:lnTo>
                  <a:lnTo>
                    <a:pt x="253" y="72"/>
                  </a:lnTo>
                  <a:lnTo>
                    <a:pt x="269" y="63"/>
                  </a:lnTo>
                  <a:lnTo>
                    <a:pt x="284" y="45"/>
                  </a:lnTo>
                  <a:lnTo>
                    <a:pt x="299" y="35"/>
                  </a:lnTo>
                  <a:lnTo>
                    <a:pt x="315" y="27"/>
                  </a:lnTo>
                  <a:lnTo>
                    <a:pt x="322" y="9"/>
                  </a:lnTo>
                  <a:lnTo>
                    <a:pt x="336" y="0"/>
                  </a:lnTo>
                  <a:lnTo>
                    <a:pt x="353" y="9"/>
                  </a:lnTo>
                  <a:lnTo>
                    <a:pt x="353" y="27"/>
                  </a:lnTo>
                  <a:lnTo>
                    <a:pt x="359" y="45"/>
                  </a:lnTo>
                  <a:lnTo>
                    <a:pt x="374" y="45"/>
                  </a:lnTo>
                  <a:lnTo>
                    <a:pt x="390" y="63"/>
                  </a:lnTo>
                  <a:lnTo>
                    <a:pt x="390" y="81"/>
                  </a:lnTo>
                  <a:lnTo>
                    <a:pt x="383" y="100"/>
                  </a:lnTo>
                  <a:lnTo>
                    <a:pt x="383" y="119"/>
                  </a:lnTo>
                  <a:lnTo>
                    <a:pt x="369" y="127"/>
                  </a:lnTo>
                  <a:lnTo>
                    <a:pt x="359" y="146"/>
                  </a:lnTo>
                  <a:lnTo>
                    <a:pt x="369" y="164"/>
                  </a:lnTo>
                  <a:lnTo>
                    <a:pt x="359" y="182"/>
                  </a:lnTo>
                  <a:lnTo>
                    <a:pt x="359" y="201"/>
                  </a:lnTo>
                  <a:lnTo>
                    <a:pt x="374" y="220"/>
                  </a:lnTo>
                  <a:lnTo>
                    <a:pt x="390" y="220"/>
                  </a:lnTo>
                  <a:lnTo>
                    <a:pt x="390" y="238"/>
                  </a:lnTo>
                  <a:lnTo>
                    <a:pt x="390" y="256"/>
                  </a:lnTo>
                  <a:lnTo>
                    <a:pt x="405" y="274"/>
                  </a:lnTo>
                  <a:lnTo>
                    <a:pt x="422" y="274"/>
                  </a:lnTo>
                  <a:lnTo>
                    <a:pt x="437" y="283"/>
                  </a:lnTo>
                  <a:lnTo>
                    <a:pt x="444" y="292"/>
                  </a:lnTo>
                  <a:lnTo>
                    <a:pt x="453" y="311"/>
                  </a:lnTo>
                  <a:lnTo>
                    <a:pt x="444" y="320"/>
                  </a:lnTo>
                  <a:lnTo>
                    <a:pt x="453" y="338"/>
                  </a:lnTo>
                  <a:lnTo>
                    <a:pt x="453" y="337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233333" y="762799"/>
              <a:ext cx="1264361" cy="1092166"/>
            </a:xfrm>
            <a:custGeom>
              <a:avLst/>
              <a:gdLst>
                <a:gd name="T0" fmla="*/ 2147483647 w 1324"/>
                <a:gd name="T1" fmla="*/ 2147483647 h 1001"/>
                <a:gd name="T2" fmla="*/ 2147483647 w 1324"/>
                <a:gd name="T3" fmla="*/ 2147483647 h 1001"/>
                <a:gd name="T4" fmla="*/ 2147483647 w 1324"/>
                <a:gd name="T5" fmla="*/ 2147483647 h 1001"/>
                <a:gd name="T6" fmla="*/ 2147483647 w 1324"/>
                <a:gd name="T7" fmla="*/ 2147483647 h 1001"/>
                <a:gd name="T8" fmla="*/ 2147483647 w 1324"/>
                <a:gd name="T9" fmla="*/ 2147483647 h 1001"/>
                <a:gd name="T10" fmla="*/ 2147483647 w 1324"/>
                <a:gd name="T11" fmla="*/ 2147483647 h 1001"/>
                <a:gd name="T12" fmla="*/ 2147483647 w 1324"/>
                <a:gd name="T13" fmla="*/ 2147483647 h 1001"/>
                <a:gd name="T14" fmla="*/ 2147483647 w 1324"/>
                <a:gd name="T15" fmla="*/ 2147483647 h 1001"/>
                <a:gd name="T16" fmla="*/ 2147483647 w 1324"/>
                <a:gd name="T17" fmla="*/ 2147483647 h 1001"/>
                <a:gd name="T18" fmla="*/ 2147483647 w 1324"/>
                <a:gd name="T19" fmla="*/ 2147483647 h 1001"/>
                <a:gd name="T20" fmla="*/ 2147483647 w 1324"/>
                <a:gd name="T21" fmla="*/ 2147483647 h 1001"/>
                <a:gd name="T22" fmla="*/ 2147483647 w 1324"/>
                <a:gd name="T23" fmla="*/ 2147483647 h 1001"/>
                <a:gd name="T24" fmla="*/ 2147483647 w 1324"/>
                <a:gd name="T25" fmla="*/ 2147483647 h 1001"/>
                <a:gd name="T26" fmla="*/ 2147483647 w 1324"/>
                <a:gd name="T27" fmla="*/ 2147483647 h 1001"/>
                <a:gd name="T28" fmla="*/ 2147483647 w 1324"/>
                <a:gd name="T29" fmla="*/ 2147483647 h 1001"/>
                <a:gd name="T30" fmla="*/ 2147483647 w 1324"/>
                <a:gd name="T31" fmla="*/ 2147483647 h 1001"/>
                <a:gd name="T32" fmla="*/ 2147483647 w 1324"/>
                <a:gd name="T33" fmla="*/ 2147483647 h 1001"/>
                <a:gd name="T34" fmla="*/ 2147483647 w 1324"/>
                <a:gd name="T35" fmla="*/ 2147483647 h 1001"/>
                <a:gd name="T36" fmla="*/ 2147483647 w 1324"/>
                <a:gd name="T37" fmla="*/ 2147483647 h 1001"/>
                <a:gd name="T38" fmla="*/ 2147483647 w 1324"/>
                <a:gd name="T39" fmla="*/ 2147483647 h 1001"/>
                <a:gd name="T40" fmla="*/ 2147483647 w 1324"/>
                <a:gd name="T41" fmla="*/ 2147483647 h 1001"/>
                <a:gd name="T42" fmla="*/ 2147483647 w 1324"/>
                <a:gd name="T43" fmla="*/ 2147483647 h 1001"/>
                <a:gd name="T44" fmla="*/ 2147483647 w 1324"/>
                <a:gd name="T45" fmla="*/ 2147483647 h 1001"/>
                <a:gd name="T46" fmla="*/ 2147483647 w 1324"/>
                <a:gd name="T47" fmla="*/ 2147483647 h 1001"/>
                <a:gd name="T48" fmla="*/ 0 w 1324"/>
                <a:gd name="T49" fmla="*/ 2147483647 h 1001"/>
                <a:gd name="T50" fmla="*/ 2147483647 w 1324"/>
                <a:gd name="T51" fmla="*/ 2147483647 h 1001"/>
                <a:gd name="T52" fmla="*/ 2147483647 w 1324"/>
                <a:gd name="T53" fmla="*/ 2147483647 h 1001"/>
                <a:gd name="T54" fmla="*/ 2147483647 w 1324"/>
                <a:gd name="T55" fmla="*/ 2147483647 h 1001"/>
                <a:gd name="T56" fmla="*/ 2147483647 w 1324"/>
                <a:gd name="T57" fmla="*/ 2147483647 h 1001"/>
                <a:gd name="T58" fmla="*/ 2147483647 w 1324"/>
                <a:gd name="T59" fmla="*/ 2147483647 h 1001"/>
                <a:gd name="T60" fmla="*/ 2147483647 w 1324"/>
                <a:gd name="T61" fmla="*/ 2147483647 h 1001"/>
                <a:gd name="T62" fmla="*/ 2147483647 w 1324"/>
                <a:gd name="T63" fmla="*/ 2147483647 h 1001"/>
                <a:gd name="T64" fmla="*/ 2147483647 w 1324"/>
                <a:gd name="T65" fmla="*/ 2147483647 h 1001"/>
                <a:gd name="T66" fmla="*/ 2147483647 w 1324"/>
                <a:gd name="T67" fmla="*/ 2147483647 h 1001"/>
                <a:gd name="T68" fmla="*/ 2147483647 w 1324"/>
                <a:gd name="T69" fmla="*/ 2147483647 h 1001"/>
                <a:gd name="T70" fmla="*/ 2147483647 w 1324"/>
                <a:gd name="T71" fmla="*/ 2147483647 h 1001"/>
                <a:gd name="T72" fmla="*/ 2147483647 w 1324"/>
                <a:gd name="T73" fmla="*/ 2147483647 h 1001"/>
                <a:gd name="T74" fmla="*/ 2147483647 w 1324"/>
                <a:gd name="T75" fmla="*/ 2147483647 h 1001"/>
                <a:gd name="T76" fmla="*/ 2147483647 w 1324"/>
                <a:gd name="T77" fmla="*/ 2147483647 h 1001"/>
                <a:gd name="T78" fmla="*/ 2147483647 w 1324"/>
                <a:gd name="T79" fmla="*/ 2147483647 h 1001"/>
                <a:gd name="T80" fmla="*/ 2147483647 w 1324"/>
                <a:gd name="T81" fmla="*/ 2147483647 h 1001"/>
                <a:gd name="T82" fmla="*/ 2147483647 w 1324"/>
                <a:gd name="T83" fmla="*/ 2147483647 h 1001"/>
                <a:gd name="T84" fmla="*/ 2147483647 w 1324"/>
                <a:gd name="T85" fmla="*/ 2147483647 h 1001"/>
                <a:gd name="T86" fmla="*/ 2147483647 w 1324"/>
                <a:gd name="T87" fmla="*/ 2147483647 h 1001"/>
                <a:gd name="T88" fmla="*/ 2147483647 w 1324"/>
                <a:gd name="T89" fmla="*/ 2147483647 h 1001"/>
                <a:gd name="T90" fmla="*/ 2147483647 w 1324"/>
                <a:gd name="T91" fmla="*/ 2147483647 h 1001"/>
                <a:gd name="T92" fmla="*/ 2147483647 w 1324"/>
                <a:gd name="T93" fmla="*/ 2147483647 h 1001"/>
                <a:gd name="T94" fmla="*/ 2147483647 w 1324"/>
                <a:gd name="T95" fmla="*/ 2147483647 h 100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24"/>
                <a:gd name="T145" fmla="*/ 0 h 1001"/>
                <a:gd name="T146" fmla="*/ 1324 w 1324"/>
                <a:gd name="T147" fmla="*/ 1001 h 100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24" h="1001">
                  <a:moveTo>
                    <a:pt x="1122" y="144"/>
                  </a:moveTo>
                  <a:lnTo>
                    <a:pt x="1061" y="144"/>
                  </a:lnTo>
                  <a:lnTo>
                    <a:pt x="1045" y="153"/>
                  </a:lnTo>
                  <a:lnTo>
                    <a:pt x="1037" y="172"/>
                  </a:lnTo>
                  <a:lnTo>
                    <a:pt x="1030" y="193"/>
                  </a:lnTo>
                  <a:lnTo>
                    <a:pt x="1015" y="203"/>
                  </a:lnTo>
                  <a:lnTo>
                    <a:pt x="1022" y="222"/>
                  </a:lnTo>
                  <a:lnTo>
                    <a:pt x="1005" y="232"/>
                  </a:lnTo>
                  <a:lnTo>
                    <a:pt x="992" y="232"/>
                  </a:lnTo>
                  <a:lnTo>
                    <a:pt x="977" y="213"/>
                  </a:lnTo>
                  <a:lnTo>
                    <a:pt x="960" y="213"/>
                  </a:lnTo>
                  <a:lnTo>
                    <a:pt x="945" y="213"/>
                  </a:lnTo>
                  <a:lnTo>
                    <a:pt x="930" y="222"/>
                  </a:lnTo>
                  <a:lnTo>
                    <a:pt x="922" y="242"/>
                  </a:lnTo>
                  <a:lnTo>
                    <a:pt x="915" y="261"/>
                  </a:lnTo>
                  <a:lnTo>
                    <a:pt x="906" y="261"/>
                  </a:lnTo>
                  <a:lnTo>
                    <a:pt x="891" y="251"/>
                  </a:lnTo>
                  <a:lnTo>
                    <a:pt x="876" y="242"/>
                  </a:lnTo>
                  <a:lnTo>
                    <a:pt x="860" y="222"/>
                  </a:lnTo>
                  <a:lnTo>
                    <a:pt x="860" y="203"/>
                  </a:lnTo>
                  <a:lnTo>
                    <a:pt x="868" y="183"/>
                  </a:lnTo>
                  <a:lnTo>
                    <a:pt x="860" y="164"/>
                  </a:lnTo>
                  <a:lnTo>
                    <a:pt x="860" y="126"/>
                  </a:lnTo>
                  <a:lnTo>
                    <a:pt x="854" y="105"/>
                  </a:lnTo>
                  <a:lnTo>
                    <a:pt x="838" y="96"/>
                  </a:lnTo>
                  <a:lnTo>
                    <a:pt x="821" y="75"/>
                  </a:lnTo>
                  <a:lnTo>
                    <a:pt x="821" y="57"/>
                  </a:lnTo>
                  <a:lnTo>
                    <a:pt x="815" y="37"/>
                  </a:lnTo>
                  <a:lnTo>
                    <a:pt x="808" y="18"/>
                  </a:lnTo>
                  <a:lnTo>
                    <a:pt x="808" y="0"/>
                  </a:lnTo>
                  <a:lnTo>
                    <a:pt x="791" y="0"/>
                  </a:lnTo>
                  <a:lnTo>
                    <a:pt x="760" y="18"/>
                  </a:lnTo>
                  <a:lnTo>
                    <a:pt x="730" y="18"/>
                  </a:lnTo>
                  <a:lnTo>
                    <a:pt x="715" y="57"/>
                  </a:lnTo>
                  <a:lnTo>
                    <a:pt x="706" y="75"/>
                  </a:lnTo>
                  <a:lnTo>
                    <a:pt x="692" y="75"/>
                  </a:lnTo>
                  <a:lnTo>
                    <a:pt x="676" y="87"/>
                  </a:lnTo>
                  <a:lnTo>
                    <a:pt x="661" y="87"/>
                  </a:lnTo>
                  <a:lnTo>
                    <a:pt x="652" y="105"/>
                  </a:lnTo>
                  <a:lnTo>
                    <a:pt x="623" y="126"/>
                  </a:lnTo>
                  <a:lnTo>
                    <a:pt x="606" y="115"/>
                  </a:lnTo>
                  <a:lnTo>
                    <a:pt x="560" y="115"/>
                  </a:lnTo>
                  <a:lnTo>
                    <a:pt x="546" y="105"/>
                  </a:lnTo>
                  <a:lnTo>
                    <a:pt x="529" y="96"/>
                  </a:lnTo>
                  <a:lnTo>
                    <a:pt x="513" y="96"/>
                  </a:lnTo>
                  <a:lnTo>
                    <a:pt x="497" y="96"/>
                  </a:lnTo>
                  <a:lnTo>
                    <a:pt x="490" y="75"/>
                  </a:lnTo>
                  <a:lnTo>
                    <a:pt x="490" y="57"/>
                  </a:lnTo>
                  <a:lnTo>
                    <a:pt x="490" y="37"/>
                  </a:lnTo>
                  <a:lnTo>
                    <a:pt x="476" y="18"/>
                  </a:lnTo>
                  <a:lnTo>
                    <a:pt x="460" y="37"/>
                  </a:lnTo>
                  <a:lnTo>
                    <a:pt x="445" y="48"/>
                  </a:lnTo>
                  <a:lnTo>
                    <a:pt x="430" y="48"/>
                  </a:lnTo>
                  <a:lnTo>
                    <a:pt x="415" y="37"/>
                  </a:lnTo>
                  <a:lnTo>
                    <a:pt x="399" y="37"/>
                  </a:lnTo>
                  <a:lnTo>
                    <a:pt x="390" y="57"/>
                  </a:lnTo>
                  <a:lnTo>
                    <a:pt x="382" y="57"/>
                  </a:lnTo>
                  <a:lnTo>
                    <a:pt x="367" y="57"/>
                  </a:lnTo>
                  <a:lnTo>
                    <a:pt x="352" y="57"/>
                  </a:lnTo>
                  <a:lnTo>
                    <a:pt x="337" y="48"/>
                  </a:lnTo>
                  <a:lnTo>
                    <a:pt x="322" y="48"/>
                  </a:lnTo>
                  <a:lnTo>
                    <a:pt x="306" y="48"/>
                  </a:lnTo>
                  <a:lnTo>
                    <a:pt x="291" y="66"/>
                  </a:lnTo>
                  <a:lnTo>
                    <a:pt x="283" y="87"/>
                  </a:lnTo>
                  <a:lnTo>
                    <a:pt x="291" y="105"/>
                  </a:lnTo>
                  <a:lnTo>
                    <a:pt x="306" y="105"/>
                  </a:lnTo>
                  <a:lnTo>
                    <a:pt x="322" y="115"/>
                  </a:lnTo>
                  <a:lnTo>
                    <a:pt x="337" y="115"/>
                  </a:lnTo>
                  <a:lnTo>
                    <a:pt x="337" y="135"/>
                  </a:lnTo>
                  <a:lnTo>
                    <a:pt x="322" y="144"/>
                  </a:lnTo>
                  <a:lnTo>
                    <a:pt x="306" y="135"/>
                  </a:lnTo>
                  <a:lnTo>
                    <a:pt x="275" y="164"/>
                  </a:lnTo>
                  <a:lnTo>
                    <a:pt x="283" y="183"/>
                  </a:lnTo>
                  <a:lnTo>
                    <a:pt x="283" y="203"/>
                  </a:lnTo>
                  <a:lnTo>
                    <a:pt x="291" y="222"/>
                  </a:lnTo>
                  <a:lnTo>
                    <a:pt x="314" y="261"/>
                  </a:lnTo>
                  <a:lnTo>
                    <a:pt x="314" y="348"/>
                  </a:lnTo>
                  <a:lnTo>
                    <a:pt x="306" y="377"/>
                  </a:lnTo>
                  <a:lnTo>
                    <a:pt x="306" y="426"/>
                  </a:lnTo>
                  <a:lnTo>
                    <a:pt x="298" y="446"/>
                  </a:lnTo>
                  <a:lnTo>
                    <a:pt x="298" y="465"/>
                  </a:lnTo>
                  <a:lnTo>
                    <a:pt x="291" y="485"/>
                  </a:lnTo>
                  <a:lnTo>
                    <a:pt x="260" y="502"/>
                  </a:lnTo>
                  <a:lnTo>
                    <a:pt x="245" y="502"/>
                  </a:lnTo>
                  <a:lnTo>
                    <a:pt x="221" y="502"/>
                  </a:lnTo>
                  <a:lnTo>
                    <a:pt x="206" y="513"/>
                  </a:lnTo>
                  <a:lnTo>
                    <a:pt x="190" y="524"/>
                  </a:lnTo>
                  <a:lnTo>
                    <a:pt x="145" y="524"/>
                  </a:lnTo>
                  <a:lnTo>
                    <a:pt x="130" y="532"/>
                  </a:lnTo>
                  <a:lnTo>
                    <a:pt x="114" y="551"/>
                  </a:lnTo>
                  <a:lnTo>
                    <a:pt x="99" y="562"/>
                  </a:lnTo>
                  <a:lnTo>
                    <a:pt x="84" y="581"/>
                  </a:lnTo>
                  <a:lnTo>
                    <a:pt x="60" y="620"/>
                  </a:lnTo>
                  <a:lnTo>
                    <a:pt x="52" y="641"/>
                  </a:lnTo>
                  <a:lnTo>
                    <a:pt x="52" y="659"/>
                  </a:lnTo>
                  <a:lnTo>
                    <a:pt x="45" y="688"/>
                  </a:lnTo>
                  <a:lnTo>
                    <a:pt x="29" y="688"/>
                  </a:lnTo>
                  <a:lnTo>
                    <a:pt x="14" y="697"/>
                  </a:lnTo>
                  <a:lnTo>
                    <a:pt x="7" y="718"/>
                  </a:lnTo>
                  <a:lnTo>
                    <a:pt x="0" y="737"/>
                  </a:lnTo>
                  <a:lnTo>
                    <a:pt x="0" y="756"/>
                  </a:lnTo>
                  <a:lnTo>
                    <a:pt x="29" y="794"/>
                  </a:lnTo>
                  <a:lnTo>
                    <a:pt x="37" y="815"/>
                  </a:lnTo>
                  <a:lnTo>
                    <a:pt x="52" y="824"/>
                  </a:lnTo>
                  <a:lnTo>
                    <a:pt x="60" y="843"/>
                  </a:lnTo>
                  <a:lnTo>
                    <a:pt x="75" y="873"/>
                  </a:lnTo>
                  <a:lnTo>
                    <a:pt x="69" y="892"/>
                  </a:lnTo>
                  <a:lnTo>
                    <a:pt x="84" y="902"/>
                  </a:lnTo>
                  <a:lnTo>
                    <a:pt x="99" y="902"/>
                  </a:lnTo>
                  <a:lnTo>
                    <a:pt x="114" y="902"/>
                  </a:lnTo>
                  <a:lnTo>
                    <a:pt x="130" y="912"/>
                  </a:lnTo>
                  <a:lnTo>
                    <a:pt x="145" y="921"/>
                  </a:lnTo>
                  <a:lnTo>
                    <a:pt x="159" y="932"/>
                  </a:lnTo>
                  <a:lnTo>
                    <a:pt x="190" y="932"/>
                  </a:lnTo>
                  <a:lnTo>
                    <a:pt x="206" y="921"/>
                  </a:lnTo>
                  <a:lnTo>
                    <a:pt x="253" y="892"/>
                  </a:lnTo>
                  <a:lnTo>
                    <a:pt x="268" y="902"/>
                  </a:lnTo>
                  <a:lnTo>
                    <a:pt x="260" y="921"/>
                  </a:lnTo>
                  <a:lnTo>
                    <a:pt x="260" y="939"/>
                  </a:lnTo>
                  <a:lnTo>
                    <a:pt x="268" y="962"/>
                  </a:lnTo>
                  <a:lnTo>
                    <a:pt x="268" y="1000"/>
                  </a:lnTo>
                  <a:lnTo>
                    <a:pt x="314" y="1000"/>
                  </a:lnTo>
                  <a:lnTo>
                    <a:pt x="328" y="990"/>
                  </a:lnTo>
                  <a:lnTo>
                    <a:pt x="377" y="990"/>
                  </a:lnTo>
                  <a:lnTo>
                    <a:pt x="390" y="1000"/>
                  </a:lnTo>
                  <a:lnTo>
                    <a:pt x="421" y="1000"/>
                  </a:lnTo>
                  <a:lnTo>
                    <a:pt x="437" y="980"/>
                  </a:lnTo>
                  <a:lnTo>
                    <a:pt x="460" y="969"/>
                  </a:lnTo>
                  <a:lnTo>
                    <a:pt x="476" y="969"/>
                  </a:lnTo>
                  <a:lnTo>
                    <a:pt x="490" y="962"/>
                  </a:lnTo>
                  <a:lnTo>
                    <a:pt x="497" y="939"/>
                  </a:lnTo>
                  <a:lnTo>
                    <a:pt x="513" y="951"/>
                  </a:lnTo>
                  <a:lnTo>
                    <a:pt x="546" y="932"/>
                  </a:lnTo>
                  <a:lnTo>
                    <a:pt x="560" y="903"/>
                  </a:lnTo>
                  <a:lnTo>
                    <a:pt x="560" y="892"/>
                  </a:lnTo>
                  <a:lnTo>
                    <a:pt x="576" y="873"/>
                  </a:lnTo>
                  <a:lnTo>
                    <a:pt x="591" y="873"/>
                  </a:lnTo>
                  <a:lnTo>
                    <a:pt x="606" y="873"/>
                  </a:lnTo>
                  <a:lnTo>
                    <a:pt x="623" y="873"/>
                  </a:lnTo>
                  <a:lnTo>
                    <a:pt x="641" y="884"/>
                  </a:lnTo>
                  <a:lnTo>
                    <a:pt x="652" y="873"/>
                  </a:lnTo>
                  <a:lnTo>
                    <a:pt x="667" y="873"/>
                  </a:lnTo>
                  <a:lnTo>
                    <a:pt x="674" y="883"/>
                  </a:lnTo>
                  <a:lnTo>
                    <a:pt x="682" y="863"/>
                  </a:lnTo>
                  <a:lnTo>
                    <a:pt x="692" y="843"/>
                  </a:lnTo>
                  <a:lnTo>
                    <a:pt x="697" y="824"/>
                  </a:lnTo>
                  <a:lnTo>
                    <a:pt x="715" y="834"/>
                  </a:lnTo>
                  <a:lnTo>
                    <a:pt x="730" y="834"/>
                  </a:lnTo>
                  <a:lnTo>
                    <a:pt x="746" y="824"/>
                  </a:lnTo>
                  <a:lnTo>
                    <a:pt x="753" y="805"/>
                  </a:lnTo>
                  <a:lnTo>
                    <a:pt x="760" y="785"/>
                  </a:lnTo>
                  <a:lnTo>
                    <a:pt x="776" y="775"/>
                  </a:lnTo>
                  <a:lnTo>
                    <a:pt x="791" y="785"/>
                  </a:lnTo>
                  <a:lnTo>
                    <a:pt x="808" y="766"/>
                  </a:lnTo>
                  <a:lnTo>
                    <a:pt x="821" y="775"/>
                  </a:lnTo>
                  <a:lnTo>
                    <a:pt x="838" y="775"/>
                  </a:lnTo>
                  <a:lnTo>
                    <a:pt x="854" y="785"/>
                  </a:lnTo>
                  <a:lnTo>
                    <a:pt x="868" y="794"/>
                  </a:lnTo>
                  <a:lnTo>
                    <a:pt x="884" y="805"/>
                  </a:lnTo>
                  <a:lnTo>
                    <a:pt x="899" y="805"/>
                  </a:lnTo>
                  <a:lnTo>
                    <a:pt x="915" y="805"/>
                  </a:lnTo>
                  <a:lnTo>
                    <a:pt x="930" y="815"/>
                  </a:lnTo>
                  <a:lnTo>
                    <a:pt x="1022" y="815"/>
                  </a:lnTo>
                  <a:lnTo>
                    <a:pt x="1045" y="805"/>
                  </a:lnTo>
                  <a:lnTo>
                    <a:pt x="1068" y="805"/>
                  </a:lnTo>
                  <a:lnTo>
                    <a:pt x="1090" y="815"/>
                  </a:lnTo>
                  <a:lnTo>
                    <a:pt x="1108" y="815"/>
                  </a:lnTo>
                  <a:lnTo>
                    <a:pt x="1129" y="815"/>
                  </a:lnTo>
                  <a:lnTo>
                    <a:pt x="1154" y="805"/>
                  </a:lnTo>
                  <a:lnTo>
                    <a:pt x="1168" y="805"/>
                  </a:lnTo>
                  <a:lnTo>
                    <a:pt x="1175" y="794"/>
                  </a:lnTo>
                  <a:lnTo>
                    <a:pt x="1175" y="775"/>
                  </a:lnTo>
                  <a:lnTo>
                    <a:pt x="1202" y="717"/>
                  </a:lnTo>
                  <a:lnTo>
                    <a:pt x="1206" y="707"/>
                  </a:lnTo>
                  <a:lnTo>
                    <a:pt x="1184" y="669"/>
                  </a:lnTo>
                  <a:lnTo>
                    <a:pt x="1184" y="650"/>
                  </a:lnTo>
                  <a:lnTo>
                    <a:pt x="1323" y="319"/>
                  </a:lnTo>
                  <a:lnTo>
                    <a:pt x="1323" y="299"/>
                  </a:lnTo>
                  <a:lnTo>
                    <a:pt x="1297" y="309"/>
                  </a:lnTo>
                  <a:lnTo>
                    <a:pt x="1275" y="309"/>
                  </a:lnTo>
                  <a:lnTo>
                    <a:pt x="1260" y="299"/>
                  </a:lnTo>
                  <a:lnTo>
                    <a:pt x="1253" y="281"/>
                  </a:lnTo>
                  <a:lnTo>
                    <a:pt x="1245" y="270"/>
                  </a:lnTo>
                  <a:lnTo>
                    <a:pt x="1229" y="270"/>
                  </a:lnTo>
                  <a:lnTo>
                    <a:pt x="1214" y="270"/>
                  </a:lnTo>
                  <a:lnTo>
                    <a:pt x="1199" y="270"/>
                  </a:lnTo>
                  <a:lnTo>
                    <a:pt x="1175" y="261"/>
                  </a:lnTo>
                  <a:lnTo>
                    <a:pt x="1161" y="251"/>
                  </a:lnTo>
                  <a:lnTo>
                    <a:pt x="1161" y="232"/>
                  </a:lnTo>
                  <a:lnTo>
                    <a:pt x="1145" y="213"/>
                  </a:lnTo>
                  <a:lnTo>
                    <a:pt x="1138" y="193"/>
                  </a:lnTo>
                  <a:lnTo>
                    <a:pt x="1129" y="172"/>
                  </a:lnTo>
                  <a:lnTo>
                    <a:pt x="1122" y="153"/>
                  </a:lnTo>
                  <a:lnTo>
                    <a:pt x="1122" y="144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1562866" y="589232"/>
              <a:ext cx="352622" cy="432887"/>
            </a:xfrm>
            <a:custGeom>
              <a:avLst/>
              <a:gdLst>
                <a:gd name="T0" fmla="*/ 2147483647 w 369"/>
                <a:gd name="T1" fmla="*/ 2147483647 h 396"/>
                <a:gd name="T2" fmla="*/ 2147483647 w 369"/>
                <a:gd name="T3" fmla="*/ 2147483647 h 396"/>
                <a:gd name="T4" fmla="*/ 2147483647 w 369"/>
                <a:gd name="T5" fmla="*/ 2147483647 h 396"/>
                <a:gd name="T6" fmla="*/ 2147483647 w 369"/>
                <a:gd name="T7" fmla="*/ 2147483647 h 396"/>
                <a:gd name="T8" fmla="*/ 2147483647 w 369"/>
                <a:gd name="T9" fmla="*/ 2147483647 h 396"/>
                <a:gd name="T10" fmla="*/ 2147483647 w 369"/>
                <a:gd name="T11" fmla="*/ 2147483647 h 396"/>
                <a:gd name="T12" fmla="*/ 2147483647 w 369"/>
                <a:gd name="T13" fmla="*/ 2147483647 h 396"/>
                <a:gd name="T14" fmla="*/ 2147483647 w 369"/>
                <a:gd name="T15" fmla="*/ 2147483647 h 396"/>
                <a:gd name="T16" fmla="*/ 2147483647 w 369"/>
                <a:gd name="T17" fmla="*/ 2147483647 h 396"/>
                <a:gd name="T18" fmla="*/ 2147483647 w 369"/>
                <a:gd name="T19" fmla="*/ 2147483647 h 396"/>
                <a:gd name="T20" fmla="*/ 2147483647 w 369"/>
                <a:gd name="T21" fmla="*/ 0 h 396"/>
                <a:gd name="T22" fmla="*/ 2147483647 w 369"/>
                <a:gd name="T23" fmla="*/ 2147483647 h 396"/>
                <a:gd name="T24" fmla="*/ 2147483647 w 369"/>
                <a:gd name="T25" fmla="*/ 2147483647 h 396"/>
                <a:gd name="T26" fmla="*/ 2147483647 w 369"/>
                <a:gd name="T27" fmla="*/ 2147483647 h 396"/>
                <a:gd name="T28" fmla="*/ 2147483647 w 369"/>
                <a:gd name="T29" fmla="*/ 2147483647 h 396"/>
                <a:gd name="T30" fmla="*/ 2147483647 w 369"/>
                <a:gd name="T31" fmla="*/ 2147483647 h 396"/>
                <a:gd name="T32" fmla="*/ 2147483647 w 369"/>
                <a:gd name="T33" fmla="*/ 2147483647 h 396"/>
                <a:gd name="T34" fmla="*/ 2147483647 w 369"/>
                <a:gd name="T35" fmla="*/ 2147483647 h 396"/>
                <a:gd name="T36" fmla="*/ 2147483647 w 369"/>
                <a:gd name="T37" fmla="*/ 2147483647 h 396"/>
                <a:gd name="T38" fmla="*/ 2147483647 w 369"/>
                <a:gd name="T39" fmla="*/ 2147483647 h 396"/>
                <a:gd name="T40" fmla="*/ 2147483647 w 369"/>
                <a:gd name="T41" fmla="*/ 2147483647 h 396"/>
                <a:gd name="T42" fmla="*/ 2147483647 w 369"/>
                <a:gd name="T43" fmla="*/ 2147483647 h 396"/>
                <a:gd name="T44" fmla="*/ 2147483647 w 369"/>
                <a:gd name="T45" fmla="*/ 2147483647 h 396"/>
                <a:gd name="T46" fmla="*/ 2147483647 w 369"/>
                <a:gd name="T47" fmla="*/ 2147483647 h 396"/>
                <a:gd name="T48" fmla="*/ 2147483647 w 369"/>
                <a:gd name="T49" fmla="*/ 2147483647 h 396"/>
                <a:gd name="T50" fmla="*/ 2147483647 w 369"/>
                <a:gd name="T51" fmla="*/ 2147483647 h 396"/>
                <a:gd name="T52" fmla="*/ 2147483647 w 369"/>
                <a:gd name="T53" fmla="*/ 2147483647 h 396"/>
                <a:gd name="T54" fmla="*/ 2147483647 w 369"/>
                <a:gd name="T55" fmla="*/ 2147483647 h 396"/>
                <a:gd name="T56" fmla="*/ 2147483647 w 369"/>
                <a:gd name="T57" fmla="*/ 2147483647 h 396"/>
                <a:gd name="T58" fmla="*/ 2147483647 w 369"/>
                <a:gd name="T59" fmla="*/ 2147483647 h 396"/>
                <a:gd name="T60" fmla="*/ 2147483647 w 369"/>
                <a:gd name="T61" fmla="*/ 2147483647 h 396"/>
                <a:gd name="T62" fmla="*/ 2147483647 w 369"/>
                <a:gd name="T63" fmla="*/ 2147483647 h 396"/>
                <a:gd name="T64" fmla="*/ 2147483647 w 369"/>
                <a:gd name="T65" fmla="*/ 2147483647 h 396"/>
                <a:gd name="T66" fmla="*/ 0 w 369"/>
                <a:gd name="T67" fmla="*/ 2147483647 h 39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69"/>
                <a:gd name="T103" fmla="*/ 0 h 396"/>
                <a:gd name="T104" fmla="*/ 369 w 369"/>
                <a:gd name="T105" fmla="*/ 396 h 39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69" h="396">
                  <a:moveTo>
                    <a:pt x="0" y="141"/>
                  </a:moveTo>
                  <a:lnTo>
                    <a:pt x="7" y="141"/>
                  </a:lnTo>
                  <a:lnTo>
                    <a:pt x="22" y="141"/>
                  </a:lnTo>
                  <a:lnTo>
                    <a:pt x="37" y="152"/>
                  </a:lnTo>
                  <a:lnTo>
                    <a:pt x="52" y="152"/>
                  </a:lnTo>
                  <a:lnTo>
                    <a:pt x="68" y="152"/>
                  </a:lnTo>
                  <a:lnTo>
                    <a:pt x="83" y="141"/>
                  </a:lnTo>
                  <a:lnTo>
                    <a:pt x="99" y="141"/>
                  </a:lnTo>
                  <a:lnTo>
                    <a:pt x="115" y="141"/>
                  </a:lnTo>
                  <a:lnTo>
                    <a:pt x="130" y="152"/>
                  </a:lnTo>
                  <a:lnTo>
                    <a:pt x="144" y="152"/>
                  </a:lnTo>
                  <a:lnTo>
                    <a:pt x="160" y="141"/>
                  </a:lnTo>
                  <a:lnTo>
                    <a:pt x="175" y="141"/>
                  </a:lnTo>
                  <a:lnTo>
                    <a:pt x="184" y="122"/>
                  </a:lnTo>
                  <a:lnTo>
                    <a:pt x="191" y="102"/>
                  </a:lnTo>
                  <a:lnTo>
                    <a:pt x="199" y="84"/>
                  </a:lnTo>
                  <a:lnTo>
                    <a:pt x="207" y="64"/>
                  </a:lnTo>
                  <a:lnTo>
                    <a:pt x="207" y="46"/>
                  </a:lnTo>
                  <a:lnTo>
                    <a:pt x="222" y="25"/>
                  </a:lnTo>
                  <a:lnTo>
                    <a:pt x="237" y="25"/>
                  </a:lnTo>
                  <a:lnTo>
                    <a:pt x="237" y="6"/>
                  </a:lnTo>
                  <a:lnTo>
                    <a:pt x="248" y="0"/>
                  </a:lnTo>
                  <a:lnTo>
                    <a:pt x="269" y="6"/>
                  </a:lnTo>
                  <a:lnTo>
                    <a:pt x="275" y="25"/>
                  </a:lnTo>
                  <a:lnTo>
                    <a:pt x="283" y="46"/>
                  </a:lnTo>
                  <a:lnTo>
                    <a:pt x="290" y="64"/>
                  </a:lnTo>
                  <a:lnTo>
                    <a:pt x="290" y="84"/>
                  </a:lnTo>
                  <a:lnTo>
                    <a:pt x="290" y="102"/>
                  </a:lnTo>
                  <a:lnTo>
                    <a:pt x="299" y="122"/>
                  </a:lnTo>
                  <a:lnTo>
                    <a:pt x="307" y="141"/>
                  </a:lnTo>
                  <a:lnTo>
                    <a:pt x="314" y="162"/>
                  </a:lnTo>
                  <a:lnTo>
                    <a:pt x="329" y="180"/>
                  </a:lnTo>
                  <a:lnTo>
                    <a:pt x="344" y="180"/>
                  </a:lnTo>
                  <a:lnTo>
                    <a:pt x="360" y="189"/>
                  </a:lnTo>
                  <a:lnTo>
                    <a:pt x="368" y="210"/>
                  </a:lnTo>
                  <a:lnTo>
                    <a:pt x="360" y="229"/>
                  </a:lnTo>
                  <a:lnTo>
                    <a:pt x="360" y="249"/>
                  </a:lnTo>
                  <a:lnTo>
                    <a:pt x="344" y="258"/>
                  </a:lnTo>
                  <a:lnTo>
                    <a:pt x="329" y="267"/>
                  </a:lnTo>
                  <a:lnTo>
                    <a:pt x="314" y="287"/>
                  </a:lnTo>
                  <a:lnTo>
                    <a:pt x="299" y="305"/>
                  </a:lnTo>
                  <a:lnTo>
                    <a:pt x="283" y="316"/>
                  </a:lnTo>
                  <a:lnTo>
                    <a:pt x="275" y="335"/>
                  </a:lnTo>
                  <a:lnTo>
                    <a:pt x="259" y="345"/>
                  </a:lnTo>
                  <a:lnTo>
                    <a:pt x="245" y="356"/>
                  </a:lnTo>
                  <a:lnTo>
                    <a:pt x="245" y="375"/>
                  </a:lnTo>
                  <a:lnTo>
                    <a:pt x="229" y="384"/>
                  </a:lnTo>
                  <a:lnTo>
                    <a:pt x="214" y="395"/>
                  </a:lnTo>
                  <a:lnTo>
                    <a:pt x="199" y="395"/>
                  </a:lnTo>
                  <a:lnTo>
                    <a:pt x="184" y="375"/>
                  </a:lnTo>
                  <a:lnTo>
                    <a:pt x="175" y="356"/>
                  </a:lnTo>
                  <a:lnTo>
                    <a:pt x="169" y="335"/>
                  </a:lnTo>
                  <a:lnTo>
                    <a:pt x="154" y="326"/>
                  </a:lnTo>
                  <a:lnTo>
                    <a:pt x="138" y="305"/>
                  </a:lnTo>
                  <a:lnTo>
                    <a:pt x="138" y="287"/>
                  </a:lnTo>
                  <a:lnTo>
                    <a:pt x="138" y="267"/>
                  </a:lnTo>
                  <a:lnTo>
                    <a:pt x="121" y="258"/>
                  </a:lnTo>
                  <a:lnTo>
                    <a:pt x="106" y="239"/>
                  </a:lnTo>
                  <a:lnTo>
                    <a:pt x="99" y="218"/>
                  </a:lnTo>
                  <a:lnTo>
                    <a:pt x="83" y="218"/>
                  </a:lnTo>
                  <a:lnTo>
                    <a:pt x="76" y="200"/>
                  </a:lnTo>
                  <a:lnTo>
                    <a:pt x="61" y="200"/>
                  </a:lnTo>
                  <a:lnTo>
                    <a:pt x="46" y="189"/>
                  </a:lnTo>
                  <a:lnTo>
                    <a:pt x="29" y="180"/>
                  </a:lnTo>
                  <a:lnTo>
                    <a:pt x="14" y="180"/>
                  </a:lnTo>
                  <a:lnTo>
                    <a:pt x="14" y="162"/>
                  </a:lnTo>
                  <a:lnTo>
                    <a:pt x="4" y="141"/>
                  </a:lnTo>
                  <a:lnTo>
                    <a:pt x="0" y="14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 Box 138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230177" y="2016810"/>
              <a:ext cx="460522" cy="19413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pt-BR" sz="800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</a:rPr>
                <a:t>Cuiabá</a:t>
              </a:r>
            </a:p>
          </p:txBody>
        </p:sp>
        <p:sp>
          <p:nvSpPr>
            <p:cNvPr id="31" name="Text Box 129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749059" y="2074045"/>
              <a:ext cx="508347" cy="19407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sz="800"/>
                <a:t>Brasília</a:t>
              </a:r>
            </a:p>
          </p:txBody>
        </p:sp>
        <p:sp>
          <p:nvSpPr>
            <p:cNvPr id="32" name="Text Box 116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015626" y="1568308"/>
              <a:ext cx="262829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pt-BR" sz="800"/>
                <a:t>Recife</a:t>
              </a:r>
            </a:p>
          </p:txBody>
        </p:sp>
        <p:sp>
          <p:nvSpPr>
            <p:cNvPr id="33" name="Text Box 14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982888" y="1319499"/>
              <a:ext cx="404019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Natal</a:t>
              </a:r>
            </a:p>
          </p:txBody>
        </p:sp>
        <p:sp>
          <p:nvSpPr>
            <p:cNvPr id="34" name="Text Box 155"/>
            <p:cNvSpPr txBox="1">
              <a:spLocks noChangeArrowheads="1"/>
            </p:cNvSpPr>
            <p:nvPr/>
          </p:nvSpPr>
          <p:spPr bwMode="auto">
            <a:xfrm>
              <a:off x="2314653" y="2264566"/>
              <a:ext cx="471397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Confins</a:t>
              </a:r>
            </a:p>
          </p:txBody>
        </p:sp>
        <p:sp>
          <p:nvSpPr>
            <p:cNvPr id="35" name="Text Box 12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388264" y="2766153"/>
              <a:ext cx="641185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pt-BR" sz="800"/>
                <a:t>Santos Dumont</a:t>
              </a:r>
            </a:p>
          </p:txBody>
        </p:sp>
        <p:sp>
          <p:nvSpPr>
            <p:cNvPr id="36" name="Text Box 148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478411" y="2658184"/>
              <a:ext cx="300375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pt-BR" sz="800"/>
                <a:t>Galeão</a:t>
              </a:r>
            </a:p>
          </p:txBody>
        </p:sp>
        <p:sp>
          <p:nvSpPr>
            <p:cNvPr id="37" name="Text Box 149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737512" y="3313565"/>
              <a:ext cx="753260" cy="19407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sz="800"/>
                <a:t>Porto Alegre</a:t>
              </a:r>
            </a:p>
          </p:txBody>
        </p:sp>
        <p:sp>
          <p:nvSpPr>
            <p:cNvPr id="38" name="Text Box 119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273424" y="1139725"/>
              <a:ext cx="526783" cy="19407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sz="800"/>
                <a:t>Manaus</a:t>
              </a:r>
            </a:p>
          </p:txBody>
        </p:sp>
        <p:sp>
          <p:nvSpPr>
            <p:cNvPr id="39" name="Text Box 193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366816" y="2876548"/>
              <a:ext cx="482812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 eaLnBrk="0" hangingPunct="0"/>
              <a:r>
                <a:rPr lang="pt-BR" sz="800"/>
                <a:t>Curitiba</a:t>
              </a:r>
            </a:p>
          </p:txBody>
        </p:sp>
        <p:sp>
          <p:nvSpPr>
            <p:cNvPr id="40" name="Text Box 115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768255" y="1896108"/>
              <a:ext cx="366804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pt-BR" sz="800"/>
                <a:t>Salvador</a:t>
              </a:r>
            </a:p>
          </p:txBody>
        </p:sp>
        <p:sp>
          <p:nvSpPr>
            <p:cNvPr id="41" name="Text Box 122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035374" y="2837990"/>
              <a:ext cx="679264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Guarulhos</a:t>
              </a:r>
            </a:p>
          </p:txBody>
        </p:sp>
        <p:sp>
          <p:nvSpPr>
            <p:cNvPr id="42" name="Text Box 232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2729471" y="1160908"/>
              <a:ext cx="583370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Fortaleza</a:t>
              </a:r>
            </a:p>
          </p:txBody>
        </p:sp>
        <p:sp>
          <p:nvSpPr>
            <p:cNvPr id="43" name="Text Box 245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585834" y="2652583"/>
              <a:ext cx="614423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Congonhas</a:t>
              </a:r>
            </a:p>
          </p:txBody>
        </p:sp>
        <p:sp>
          <p:nvSpPr>
            <p:cNvPr id="44" name="Estrela de 5 pontas 43"/>
            <p:cNvSpPr/>
            <p:nvPr/>
          </p:nvSpPr>
          <p:spPr>
            <a:xfrm>
              <a:off x="1275943" y="1214812"/>
              <a:ext cx="61498" cy="60468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5" name="Estrela de 5 pontas 44"/>
            <p:cNvSpPr/>
            <p:nvPr/>
          </p:nvSpPr>
          <p:spPr>
            <a:xfrm>
              <a:off x="1985319" y="2758341"/>
              <a:ext cx="6149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6" name="Estrela de 5 pontas 45"/>
            <p:cNvSpPr/>
            <p:nvPr/>
          </p:nvSpPr>
          <p:spPr>
            <a:xfrm>
              <a:off x="2025364" y="2812444"/>
              <a:ext cx="6292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7" name="Estrela de 5 pontas 46"/>
            <p:cNvSpPr/>
            <p:nvPr/>
          </p:nvSpPr>
          <p:spPr>
            <a:xfrm>
              <a:off x="2355738" y="2758341"/>
              <a:ext cx="61499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8" name="Estrela de 5 pontas 47"/>
            <p:cNvSpPr/>
            <p:nvPr/>
          </p:nvSpPr>
          <p:spPr>
            <a:xfrm>
              <a:off x="2412946" y="2709011"/>
              <a:ext cx="61499" cy="60468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9" name="Estrela de 5 pontas 48"/>
            <p:cNvSpPr/>
            <p:nvPr/>
          </p:nvSpPr>
          <p:spPr>
            <a:xfrm>
              <a:off x="2262776" y="2357342"/>
              <a:ext cx="62928" cy="60468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0" name="Text Box 155"/>
            <p:cNvSpPr txBox="1">
              <a:spLocks noChangeArrowheads="1"/>
            </p:cNvSpPr>
            <p:nvPr/>
          </p:nvSpPr>
          <p:spPr bwMode="auto">
            <a:xfrm>
              <a:off x="2388391" y="2403345"/>
              <a:ext cx="685357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Pampulha</a:t>
              </a:r>
            </a:p>
          </p:txBody>
        </p:sp>
        <p:sp>
          <p:nvSpPr>
            <p:cNvPr id="51" name="Estrela de 5 pontas 50"/>
            <p:cNvSpPr/>
            <p:nvPr/>
          </p:nvSpPr>
          <p:spPr>
            <a:xfrm>
              <a:off x="2325704" y="2417810"/>
              <a:ext cx="6149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2" name="Estrela de 5 pontas 51"/>
            <p:cNvSpPr/>
            <p:nvPr/>
          </p:nvSpPr>
          <p:spPr>
            <a:xfrm>
              <a:off x="2700415" y="1929290"/>
              <a:ext cx="61498" cy="62060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3" name="Estrela de 5 pontas 52"/>
            <p:cNvSpPr/>
            <p:nvPr/>
          </p:nvSpPr>
          <p:spPr>
            <a:xfrm>
              <a:off x="2942117" y="1585576"/>
              <a:ext cx="61499" cy="62060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4" name="Estrela de 5 pontas 53"/>
            <p:cNvSpPr/>
            <p:nvPr/>
          </p:nvSpPr>
          <p:spPr>
            <a:xfrm>
              <a:off x="2660369" y="1189351"/>
              <a:ext cx="61498" cy="60468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5" name="Estrela de 5 pontas 54"/>
            <p:cNvSpPr/>
            <p:nvPr/>
          </p:nvSpPr>
          <p:spPr>
            <a:xfrm>
              <a:off x="2912083" y="1338930"/>
              <a:ext cx="6149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6" name="Estrela de 5 pontas 55"/>
            <p:cNvSpPr/>
            <p:nvPr/>
          </p:nvSpPr>
          <p:spPr>
            <a:xfrm>
              <a:off x="1430404" y="2172755"/>
              <a:ext cx="61498" cy="60468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7" name="Estrela de 5 pontas 56"/>
            <p:cNvSpPr/>
            <p:nvPr/>
          </p:nvSpPr>
          <p:spPr>
            <a:xfrm>
              <a:off x="1955284" y="2233223"/>
              <a:ext cx="61499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8" name="Estrela de 5 pontas 57"/>
            <p:cNvSpPr/>
            <p:nvPr/>
          </p:nvSpPr>
          <p:spPr>
            <a:xfrm>
              <a:off x="1892356" y="2912694"/>
              <a:ext cx="62928" cy="62060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59" name="Estrela de 5 pontas 58"/>
            <p:cNvSpPr/>
            <p:nvPr/>
          </p:nvSpPr>
          <p:spPr>
            <a:xfrm>
              <a:off x="1737895" y="3375753"/>
              <a:ext cx="6292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60" name="Estrela de 5 pontas 59"/>
            <p:cNvSpPr/>
            <p:nvPr/>
          </p:nvSpPr>
          <p:spPr>
            <a:xfrm>
              <a:off x="1923820" y="2603988"/>
              <a:ext cx="61499" cy="62060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61" name="Text Box 245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671046" y="2490067"/>
              <a:ext cx="614884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/>
                <a:t>Campinas</a:t>
              </a:r>
            </a:p>
          </p:txBody>
        </p:sp>
      </p:grpSp>
      <p:sp>
        <p:nvSpPr>
          <p:cNvPr id="62" name="Seta para a direita 61"/>
          <p:cNvSpPr/>
          <p:nvPr/>
        </p:nvSpPr>
        <p:spPr>
          <a:xfrm>
            <a:off x="2648197" y="2066306"/>
            <a:ext cx="463138" cy="225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282033" y="742512"/>
            <a:ext cx="6789906" cy="1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Aeroportos de São Paulo para a Copa 2014</a:t>
            </a:r>
            <a:endParaRPr lang="pt-BR" sz="3200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o 3"/>
          <p:cNvGrpSpPr>
            <a:grpSpLocks/>
          </p:cNvGrpSpPr>
          <p:nvPr/>
        </p:nvGrpSpPr>
        <p:grpSpPr bwMode="auto">
          <a:xfrm>
            <a:off x="4730378" y="2310493"/>
            <a:ext cx="3640384" cy="3581376"/>
            <a:chOff x="233333" y="548070"/>
            <a:chExt cx="2749624" cy="3032956"/>
          </a:xfrm>
        </p:grpSpPr>
        <p:sp>
          <p:nvSpPr>
            <p:cNvPr id="6" name="Freeform 24"/>
            <p:cNvSpPr>
              <a:spLocks/>
            </p:cNvSpPr>
            <p:nvPr/>
          </p:nvSpPr>
          <p:spPr bwMode="auto">
            <a:xfrm>
              <a:off x="2026625" y="1013201"/>
              <a:ext cx="473363" cy="759440"/>
            </a:xfrm>
            <a:custGeom>
              <a:avLst/>
              <a:gdLst>
                <a:gd name="T0" fmla="*/ 2147483647 w 494"/>
                <a:gd name="T1" fmla="*/ 2147483647 h 695"/>
                <a:gd name="T2" fmla="*/ 2147483647 w 494"/>
                <a:gd name="T3" fmla="*/ 2147483647 h 695"/>
                <a:gd name="T4" fmla="*/ 2147483647 w 494"/>
                <a:gd name="T5" fmla="*/ 2147483647 h 695"/>
                <a:gd name="T6" fmla="*/ 2147483647 w 494"/>
                <a:gd name="T7" fmla="*/ 2147483647 h 695"/>
                <a:gd name="T8" fmla="*/ 2147483647 w 494"/>
                <a:gd name="T9" fmla="*/ 2147483647 h 695"/>
                <a:gd name="T10" fmla="*/ 2147483647 w 494"/>
                <a:gd name="T11" fmla="*/ 2147483647 h 695"/>
                <a:gd name="T12" fmla="*/ 2147483647 w 494"/>
                <a:gd name="T13" fmla="*/ 2147483647 h 695"/>
                <a:gd name="T14" fmla="*/ 2147483647 w 494"/>
                <a:gd name="T15" fmla="*/ 2147483647 h 695"/>
                <a:gd name="T16" fmla="*/ 2147483647 w 494"/>
                <a:gd name="T17" fmla="*/ 2147483647 h 695"/>
                <a:gd name="T18" fmla="*/ 2147483647 w 494"/>
                <a:gd name="T19" fmla="*/ 2147483647 h 695"/>
                <a:gd name="T20" fmla="*/ 2147483647 w 494"/>
                <a:gd name="T21" fmla="*/ 2147483647 h 695"/>
                <a:gd name="T22" fmla="*/ 2147483647 w 494"/>
                <a:gd name="T23" fmla="*/ 2147483647 h 695"/>
                <a:gd name="T24" fmla="*/ 2147483647 w 494"/>
                <a:gd name="T25" fmla="*/ 2147483647 h 695"/>
                <a:gd name="T26" fmla="*/ 2147483647 w 494"/>
                <a:gd name="T27" fmla="*/ 2147483647 h 695"/>
                <a:gd name="T28" fmla="*/ 2147483647 w 494"/>
                <a:gd name="T29" fmla="*/ 2147483647 h 695"/>
                <a:gd name="T30" fmla="*/ 2147483647 w 494"/>
                <a:gd name="T31" fmla="*/ 2147483647 h 695"/>
                <a:gd name="T32" fmla="*/ 2147483647 w 494"/>
                <a:gd name="T33" fmla="*/ 2147483647 h 695"/>
                <a:gd name="T34" fmla="*/ 2147483647 w 494"/>
                <a:gd name="T35" fmla="*/ 2147483647 h 695"/>
                <a:gd name="T36" fmla="*/ 2147483647 w 494"/>
                <a:gd name="T37" fmla="*/ 2147483647 h 695"/>
                <a:gd name="T38" fmla="*/ 2147483647 w 494"/>
                <a:gd name="T39" fmla="*/ 2147483647 h 695"/>
                <a:gd name="T40" fmla="*/ 2147483647 w 494"/>
                <a:gd name="T41" fmla="*/ 2147483647 h 695"/>
                <a:gd name="T42" fmla="*/ 2147483647 w 494"/>
                <a:gd name="T43" fmla="*/ 2147483647 h 695"/>
                <a:gd name="T44" fmla="*/ 2147483647 w 494"/>
                <a:gd name="T45" fmla="*/ 2147483647 h 695"/>
                <a:gd name="T46" fmla="*/ 2147483647 w 494"/>
                <a:gd name="T47" fmla="*/ 2147483647 h 695"/>
                <a:gd name="T48" fmla="*/ 2147483647 w 494"/>
                <a:gd name="T49" fmla="*/ 2147483647 h 695"/>
                <a:gd name="T50" fmla="*/ 2147483647 w 494"/>
                <a:gd name="T51" fmla="*/ 2147483647 h 695"/>
                <a:gd name="T52" fmla="*/ 2147483647 w 494"/>
                <a:gd name="T53" fmla="*/ 2147483647 h 695"/>
                <a:gd name="T54" fmla="*/ 2147483647 w 494"/>
                <a:gd name="T55" fmla="*/ 2147483647 h 695"/>
                <a:gd name="T56" fmla="*/ 2147483647 w 494"/>
                <a:gd name="T57" fmla="*/ 2147483647 h 695"/>
                <a:gd name="T58" fmla="*/ 2147483647 w 494"/>
                <a:gd name="T59" fmla="*/ 2147483647 h 695"/>
                <a:gd name="T60" fmla="*/ 2147483647 w 494"/>
                <a:gd name="T61" fmla="*/ 2147483647 h 695"/>
                <a:gd name="T62" fmla="*/ 2147483647 w 494"/>
                <a:gd name="T63" fmla="*/ 2147483647 h 695"/>
                <a:gd name="T64" fmla="*/ 2147483647 w 494"/>
                <a:gd name="T65" fmla="*/ 2147483647 h 695"/>
                <a:gd name="T66" fmla="*/ 2147483647 w 494"/>
                <a:gd name="T67" fmla="*/ 2147483647 h 695"/>
                <a:gd name="T68" fmla="*/ 2147483647 w 494"/>
                <a:gd name="T69" fmla="*/ 2147483647 h 695"/>
                <a:gd name="T70" fmla="*/ 2147483647 w 494"/>
                <a:gd name="T71" fmla="*/ 2147483647 h 695"/>
                <a:gd name="T72" fmla="*/ 2147483647 w 494"/>
                <a:gd name="T73" fmla="*/ 2147483647 h 695"/>
                <a:gd name="T74" fmla="*/ 2147483647 w 494"/>
                <a:gd name="T75" fmla="*/ 2147483647 h 695"/>
                <a:gd name="T76" fmla="*/ 2147483647 w 494"/>
                <a:gd name="T77" fmla="*/ 2147483647 h 695"/>
                <a:gd name="T78" fmla="*/ 2147483647 w 494"/>
                <a:gd name="T79" fmla="*/ 2147483647 h 695"/>
                <a:gd name="T80" fmla="*/ 2147483647 w 494"/>
                <a:gd name="T81" fmla="*/ 2147483647 h 695"/>
                <a:gd name="T82" fmla="*/ 2147483647 w 494"/>
                <a:gd name="T83" fmla="*/ 2147483647 h 695"/>
                <a:gd name="T84" fmla="*/ 2147483647 w 494"/>
                <a:gd name="T85" fmla="*/ 2147483647 h 695"/>
                <a:gd name="T86" fmla="*/ 2147483647 w 494"/>
                <a:gd name="T87" fmla="*/ 2147483647 h 695"/>
                <a:gd name="T88" fmla="*/ 2147483647 w 494"/>
                <a:gd name="T89" fmla="*/ 2147483647 h 695"/>
                <a:gd name="T90" fmla="*/ 2147483647 w 494"/>
                <a:gd name="T91" fmla="*/ 2147483647 h 695"/>
                <a:gd name="T92" fmla="*/ 2147483647 w 494"/>
                <a:gd name="T93" fmla="*/ 2147483647 h 695"/>
                <a:gd name="T94" fmla="*/ 2147483647 w 494"/>
                <a:gd name="T95" fmla="*/ 2147483647 h 695"/>
                <a:gd name="T96" fmla="*/ 2147483647 w 494"/>
                <a:gd name="T97" fmla="*/ 2147483647 h 695"/>
                <a:gd name="T98" fmla="*/ 2147483647 w 494"/>
                <a:gd name="T99" fmla="*/ 2147483647 h 695"/>
                <a:gd name="T100" fmla="*/ 2147483647 w 494"/>
                <a:gd name="T101" fmla="*/ 2147483647 h 695"/>
                <a:gd name="T102" fmla="*/ 2147483647 w 494"/>
                <a:gd name="T103" fmla="*/ 2147483647 h 695"/>
                <a:gd name="T104" fmla="*/ 2147483647 w 494"/>
                <a:gd name="T105" fmla="*/ 2147483647 h 695"/>
                <a:gd name="T106" fmla="*/ 2147483647 w 494"/>
                <a:gd name="T107" fmla="*/ 2147483647 h 695"/>
                <a:gd name="T108" fmla="*/ 2147483647 w 494"/>
                <a:gd name="T109" fmla="*/ 2147483647 h 695"/>
                <a:gd name="T110" fmla="*/ 2147483647 w 494"/>
                <a:gd name="T111" fmla="*/ 2147483647 h 695"/>
                <a:gd name="T112" fmla="*/ 2147483647 w 494"/>
                <a:gd name="T113" fmla="*/ 2147483647 h 695"/>
                <a:gd name="T114" fmla="*/ 2147483647 w 494"/>
                <a:gd name="T115" fmla="*/ 2147483647 h 6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94"/>
                <a:gd name="T175" fmla="*/ 0 h 695"/>
                <a:gd name="T176" fmla="*/ 494 w 494"/>
                <a:gd name="T177" fmla="*/ 695 h 6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94" h="695">
                  <a:moveTo>
                    <a:pt x="176" y="0"/>
                  </a:moveTo>
                  <a:lnTo>
                    <a:pt x="168" y="32"/>
                  </a:lnTo>
                  <a:lnTo>
                    <a:pt x="168" y="61"/>
                  </a:lnTo>
                  <a:lnTo>
                    <a:pt x="161" y="79"/>
                  </a:lnTo>
                  <a:lnTo>
                    <a:pt x="153" y="100"/>
                  </a:lnTo>
                  <a:lnTo>
                    <a:pt x="138" y="109"/>
                  </a:lnTo>
                  <a:lnTo>
                    <a:pt x="131" y="129"/>
                  </a:lnTo>
                  <a:lnTo>
                    <a:pt x="131" y="148"/>
                  </a:lnTo>
                  <a:lnTo>
                    <a:pt x="122" y="167"/>
                  </a:lnTo>
                  <a:lnTo>
                    <a:pt x="115" y="188"/>
                  </a:lnTo>
                  <a:lnTo>
                    <a:pt x="98" y="207"/>
                  </a:lnTo>
                  <a:lnTo>
                    <a:pt x="85" y="217"/>
                  </a:lnTo>
                  <a:lnTo>
                    <a:pt x="77" y="235"/>
                  </a:lnTo>
                  <a:lnTo>
                    <a:pt x="67" y="256"/>
                  </a:lnTo>
                  <a:lnTo>
                    <a:pt x="52" y="256"/>
                  </a:lnTo>
                  <a:lnTo>
                    <a:pt x="37" y="265"/>
                  </a:lnTo>
                  <a:lnTo>
                    <a:pt x="22" y="265"/>
                  </a:lnTo>
                  <a:lnTo>
                    <a:pt x="7" y="285"/>
                  </a:lnTo>
                  <a:lnTo>
                    <a:pt x="0" y="294"/>
                  </a:lnTo>
                  <a:lnTo>
                    <a:pt x="7" y="294"/>
                  </a:lnTo>
                  <a:lnTo>
                    <a:pt x="14" y="294"/>
                  </a:lnTo>
                  <a:lnTo>
                    <a:pt x="30" y="294"/>
                  </a:lnTo>
                  <a:lnTo>
                    <a:pt x="37" y="314"/>
                  </a:lnTo>
                  <a:lnTo>
                    <a:pt x="52" y="314"/>
                  </a:lnTo>
                  <a:lnTo>
                    <a:pt x="67" y="324"/>
                  </a:lnTo>
                  <a:lnTo>
                    <a:pt x="77" y="343"/>
                  </a:lnTo>
                  <a:lnTo>
                    <a:pt x="77" y="361"/>
                  </a:lnTo>
                  <a:lnTo>
                    <a:pt x="77" y="383"/>
                  </a:lnTo>
                  <a:lnTo>
                    <a:pt x="77" y="402"/>
                  </a:lnTo>
                  <a:lnTo>
                    <a:pt x="67" y="421"/>
                  </a:lnTo>
                  <a:lnTo>
                    <a:pt x="60" y="440"/>
                  </a:lnTo>
                  <a:lnTo>
                    <a:pt x="52" y="460"/>
                  </a:lnTo>
                  <a:lnTo>
                    <a:pt x="67" y="470"/>
                  </a:lnTo>
                  <a:lnTo>
                    <a:pt x="85" y="479"/>
                  </a:lnTo>
                  <a:lnTo>
                    <a:pt x="91" y="500"/>
                  </a:lnTo>
                  <a:lnTo>
                    <a:pt x="108" y="508"/>
                  </a:lnTo>
                  <a:lnTo>
                    <a:pt x="122" y="508"/>
                  </a:lnTo>
                  <a:lnTo>
                    <a:pt x="138" y="508"/>
                  </a:lnTo>
                  <a:lnTo>
                    <a:pt x="146" y="529"/>
                  </a:lnTo>
                  <a:lnTo>
                    <a:pt x="131" y="547"/>
                  </a:lnTo>
                  <a:lnTo>
                    <a:pt x="115" y="557"/>
                  </a:lnTo>
                  <a:lnTo>
                    <a:pt x="115" y="575"/>
                  </a:lnTo>
                  <a:lnTo>
                    <a:pt x="108" y="597"/>
                  </a:lnTo>
                  <a:lnTo>
                    <a:pt x="115" y="616"/>
                  </a:lnTo>
                  <a:lnTo>
                    <a:pt x="131" y="626"/>
                  </a:lnTo>
                  <a:lnTo>
                    <a:pt x="138" y="644"/>
                  </a:lnTo>
                  <a:lnTo>
                    <a:pt x="138" y="664"/>
                  </a:lnTo>
                  <a:lnTo>
                    <a:pt x="153" y="674"/>
                  </a:lnTo>
                  <a:lnTo>
                    <a:pt x="161" y="694"/>
                  </a:lnTo>
                  <a:lnTo>
                    <a:pt x="176" y="694"/>
                  </a:lnTo>
                  <a:lnTo>
                    <a:pt x="175" y="694"/>
                  </a:lnTo>
                  <a:lnTo>
                    <a:pt x="191" y="674"/>
                  </a:lnTo>
                  <a:lnTo>
                    <a:pt x="199" y="656"/>
                  </a:lnTo>
                  <a:lnTo>
                    <a:pt x="191" y="634"/>
                  </a:lnTo>
                  <a:lnTo>
                    <a:pt x="191" y="616"/>
                  </a:lnTo>
                  <a:lnTo>
                    <a:pt x="183" y="597"/>
                  </a:lnTo>
                  <a:lnTo>
                    <a:pt x="199" y="575"/>
                  </a:lnTo>
                  <a:lnTo>
                    <a:pt x="206" y="557"/>
                  </a:lnTo>
                  <a:lnTo>
                    <a:pt x="215" y="538"/>
                  </a:lnTo>
                  <a:lnTo>
                    <a:pt x="215" y="508"/>
                  </a:lnTo>
                  <a:lnTo>
                    <a:pt x="230" y="488"/>
                  </a:lnTo>
                  <a:lnTo>
                    <a:pt x="246" y="479"/>
                  </a:lnTo>
                  <a:lnTo>
                    <a:pt x="261" y="479"/>
                  </a:lnTo>
                  <a:lnTo>
                    <a:pt x="275" y="470"/>
                  </a:lnTo>
                  <a:lnTo>
                    <a:pt x="293" y="470"/>
                  </a:lnTo>
                  <a:lnTo>
                    <a:pt x="308" y="450"/>
                  </a:lnTo>
                  <a:lnTo>
                    <a:pt x="324" y="440"/>
                  </a:lnTo>
                  <a:lnTo>
                    <a:pt x="338" y="430"/>
                  </a:lnTo>
                  <a:lnTo>
                    <a:pt x="353" y="430"/>
                  </a:lnTo>
                  <a:lnTo>
                    <a:pt x="377" y="440"/>
                  </a:lnTo>
                  <a:lnTo>
                    <a:pt x="393" y="430"/>
                  </a:lnTo>
                  <a:lnTo>
                    <a:pt x="407" y="430"/>
                  </a:lnTo>
                  <a:lnTo>
                    <a:pt x="424" y="421"/>
                  </a:lnTo>
                  <a:lnTo>
                    <a:pt x="424" y="402"/>
                  </a:lnTo>
                  <a:lnTo>
                    <a:pt x="414" y="383"/>
                  </a:lnTo>
                  <a:lnTo>
                    <a:pt x="400" y="373"/>
                  </a:lnTo>
                  <a:lnTo>
                    <a:pt x="407" y="352"/>
                  </a:lnTo>
                  <a:lnTo>
                    <a:pt x="424" y="333"/>
                  </a:lnTo>
                  <a:lnTo>
                    <a:pt x="424" y="314"/>
                  </a:lnTo>
                  <a:lnTo>
                    <a:pt x="424" y="294"/>
                  </a:lnTo>
                  <a:lnTo>
                    <a:pt x="424" y="275"/>
                  </a:lnTo>
                  <a:lnTo>
                    <a:pt x="424" y="256"/>
                  </a:lnTo>
                  <a:lnTo>
                    <a:pt x="407" y="246"/>
                  </a:lnTo>
                  <a:lnTo>
                    <a:pt x="424" y="227"/>
                  </a:lnTo>
                  <a:lnTo>
                    <a:pt x="432" y="207"/>
                  </a:lnTo>
                  <a:lnTo>
                    <a:pt x="445" y="188"/>
                  </a:lnTo>
                  <a:lnTo>
                    <a:pt x="463" y="179"/>
                  </a:lnTo>
                  <a:lnTo>
                    <a:pt x="477" y="179"/>
                  </a:lnTo>
                  <a:lnTo>
                    <a:pt x="493" y="167"/>
                  </a:lnTo>
                  <a:lnTo>
                    <a:pt x="493" y="148"/>
                  </a:lnTo>
                  <a:lnTo>
                    <a:pt x="493" y="139"/>
                  </a:lnTo>
                  <a:lnTo>
                    <a:pt x="485" y="139"/>
                  </a:lnTo>
                  <a:lnTo>
                    <a:pt x="470" y="139"/>
                  </a:lnTo>
                  <a:lnTo>
                    <a:pt x="454" y="129"/>
                  </a:lnTo>
                  <a:lnTo>
                    <a:pt x="440" y="119"/>
                  </a:lnTo>
                  <a:lnTo>
                    <a:pt x="424" y="119"/>
                  </a:lnTo>
                  <a:lnTo>
                    <a:pt x="407" y="109"/>
                  </a:lnTo>
                  <a:lnTo>
                    <a:pt x="393" y="109"/>
                  </a:lnTo>
                  <a:lnTo>
                    <a:pt x="377" y="109"/>
                  </a:lnTo>
                  <a:lnTo>
                    <a:pt x="361" y="109"/>
                  </a:lnTo>
                  <a:lnTo>
                    <a:pt x="345" y="109"/>
                  </a:lnTo>
                  <a:lnTo>
                    <a:pt x="332" y="129"/>
                  </a:lnTo>
                  <a:lnTo>
                    <a:pt x="315" y="129"/>
                  </a:lnTo>
                  <a:lnTo>
                    <a:pt x="299" y="139"/>
                  </a:lnTo>
                  <a:lnTo>
                    <a:pt x="284" y="129"/>
                  </a:lnTo>
                  <a:lnTo>
                    <a:pt x="284" y="109"/>
                  </a:lnTo>
                  <a:lnTo>
                    <a:pt x="284" y="90"/>
                  </a:lnTo>
                  <a:lnTo>
                    <a:pt x="293" y="71"/>
                  </a:lnTo>
                  <a:lnTo>
                    <a:pt x="284" y="50"/>
                  </a:lnTo>
                  <a:lnTo>
                    <a:pt x="269" y="40"/>
                  </a:lnTo>
                  <a:lnTo>
                    <a:pt x="254" y="32"/>
                  </a:lnTo>
                  <a:lnTo>
                    <a:pt x="237" y="32"/>
                  </a:lnTo>
                  <a:lnTo>
                    <a:pt x="221" y="32"/>
                  </a:lnTo>
                  <a:lnTo>
                    <a:pt x="206" y="11"/>
                  </a:lnTo>
                  <a:lnTo>
                    <a:pt x="191" y="3"/>
                  </a:lnTo>
                  <a:lnTo>
                    <a:pt x="174" y="1"/>
                  </a:lnTo>
                  <a:lnTo>
                    <a:pt x="176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2194704" y="1169616"/>
              <a:ext cx="399958" cy="646930"/>
            </a:xfrm>
            <a:custGeom>
              <a:avLst/>
              <a:gdLst>
                <a:gd name="T0" fmla="*/ 2147483647 w 418"/>
                <a:gd name="T1" fmla="*/ 2147483647 h 593"/>
                <a:gd name="T2" fmla="*/ 2147483647 w 418"/>
                <a:gd name="T3" fmla="*/ 2147483647 h 593"/>
                <a:gd name="T4" fmla="*/ 2147483647 w 418"/>
                <a:gd name="T5" fmla="*/ 2147483647 h 593"/>
                <a:gd name="T6" fmla="*/ 2147483647 w 418"/>
                <a:gd name="T7" fmla="*/ 2147483647 h 593"/>
                <a:gd name="T8" fmla="*/ 2147483647 w 418"/>
                <a:gd name="T9" fmla="*/ 2147483647 h 593"/>
                <a:gd name="T10" fmla="*/ 2147483647 w 418"/>
                <a:gd name="T11" fmla="*/ 2147483647 h 593"/>
                <a:gd name="T12" fmla="*/ 2147483647 w 418"/>
                <a:gd name="T13" fmla="*/ 2147483647 h 593"/>
                <a:gd name="T14" fmla="*/ 2147483647 w 418"/>
                <a:gd name="T15" fmla="*/ 2147483647 h 593"/>
                <a:gd name="T16" fmla="*/ 2147483647 w 418"/>
                <a:gd name="T17" fmla="*/ 2147483647 h 593"/>
                <a:gd name="T18" fmla="*/ 2147483647 w 418"/>
                <a:gd name="T19" fmla="*/ 2147483647 h 593"/>
                <a:gd name="T20" fmla="*/ 2147483647 w 418"/>
                <a:gd name="T21" fmla="*/ 2147483647 h 593"/>
                <a:gd name="T22" fmla="*/ 2147483647 w 418"/>
                <a:gd name="T23" fmla="*/ 2147483647 h 593"/>
                <a:gd name="T24" fmla="*/ 2147483647 w 418"/>
                <a:gd name="T25" fmla="*/ 2147483647 h 593"/>
                <a:gd name="T26" fmla="*/ 2147483647 w 418"/>
                <a:gd name="T27" fmla="*/ 2147483647 h 593"/>
                <a:gd name="T28" fmla="*/ 2147483647 w 418"/>
                <a:gd name="T29" fmla="*/ 0 h 593"/>
                <a:gd name="T30" fmla="*/ 2147483647 w 418"/>
                <a:gd name="T31" fmla="*/ 2147483647 h 593"/>
                <a:gd name="T32" fmla="*/ 2147483647 w 418"/>
                <a:gd name="T33" fmla="*/ 2147483647 h 593"/>
                <a:gd name="T34" fmla="*/ 2147483647 w 418"/>
                <a:gd name="T35" fmla="*/ 2147483647 h 593"/>
                <a:gd name="T36" fmla="*/ 2147483647 w 418"/>
                <a:gd name="T37" fmla="*/ 2147483647 h 593"/>
                <a:gd name="T38" fmla="*/ 2147483647 w 418"/>
                <a:gd name="T39" fmla="*/ 2147483647 h 593"/>
                <a:gd name="T40" fmla="*/ 2147483647 w 418"/>
                <a:gd name="T41" fmla="*/ 2147483647 h 593"/>
                <a:gd name="T42" fmla="*/ 2147483647 w 418"/>
                <a:gd name="T43" fmla="*/ 2147483647 h 593"/>
                <a:gd name="T44" fmla="*/ 2147483647 w 418"/>
                <a:gd name="T45" fmla="*/ 2147483647 h 593"/>
                <a:gd name="T46" fmla="*/ 2147483647 w 418"/>
                <a:gd name="T47" fmla="*/ 2147483647 h 593"/>
                <a:gd name="T48" fmla="*/ 2147483647 w 418"/>
                <a:gd name="T49" fmla="*/ 2147483647 h 593"/>
                <a:gd name="T50" fmla="*/ 2147483647 w 418"/>
                <a:gd name="T51" fmla="*/ 2147483647 h 593"/>
                <a:gd name="T52" fmla="*/ 2147483647 w 418"/>
                <a:gd name="T53" fmla="*/ 2147483647 h 593"/>
                <a:gd name="T54" fmla="*/ 2147483647 w 418"/>
                <a:gd name="T55" fmla="*/ 2147483647 h 593"/>
                <a:gd name="T56" fmla="*/ 2147483647 w 418"/>
                <a:gd name="T57" fmla="*/ 2147483647 h 593"/>
                <a:gd name="T58" fmla="*/ 2147483647 w 418"/>
                <a:gd name="T59" fmla="*/ 2147483647 h 593"/>
                <a:gd name="T60" fmla="*/ 2147483647 w 418"/>
                <a:gd name="T61" fmla="*/ 2147483647 h 593"/>
                <a:gd name="T62" fmla="*/ 2147483647 w 418"/>
                <a:gd name="T63" fmla="*/ 2147483647 h 593"/>
                <a:gd name="T64" fmla="*/ 2147483647 w 418"/>
                <a:gd name="T65" fmla="*/ 2147483647 h 593"/>
                <a:gd name="T66" fmla="*/ 2147483647 w 418"/>
                <a:gd name="T67" fmla="*/ 2147483647 h 593"/>
                <a:gd name="T68" fmla="*/ 2147483647 w 418"/>
                <a:gd name="T69" fmla="*/ 2147483647 h 593"/>
                <a:gd name="T70" fmla="*/ 0 w 418"/>
                <a:gd name="T71" fmla="*/ 2147483647 h 593"/>
                <a:gd name="T72" fmla="*/ 2147483647 w 418"/>
                <a:gd name="T73" fmla="*/ 2147483647 h 593"/>
                <a:gd name="T74" fmla="*/ 2147483647 w 418"/>
                <a:gd name="T75" fmla="*/ 2147483647 h 593"/>
                <a:gd name="T76" fmla="*/ 2147483647 w 418"/>
                <a:gd name="T77" fmla="*/ 2147483647 h 593"/>
                <a:gd name="T78" fmla="*/ 2147483647 w 418"/>
                <a:gd name="T79" fmla="*/ 2147483647 h 593"/>
                <a:gd name="T80" fmla="*/ 2147483647 w 418"/>
                <a:gd name="T81" fmla="*/ 2147483647 h 593"/>
                <a:gd name="T82" fmla="*/ 2147483647 w 418"/>
                <a:gd name="T83" fmla="*/ 2147483647 h 593"/>
                <a:gd name="T84" fmla="*/ 2147483647 w 418"/>
                <a:gd name="T85" fmla="*/ 2147483647 h 593"/>
                <a:gd name="T86" fmla="*/ 2147483647 w 418"/>
                <a:gd name="T87" fmla="*/ 2147483647 h 593"/>
                <a:gd name="T88" fmla="*/ 2147483647 w 418"/>
                <a:gd name="T89" fmla="*/ 2147483647 h 593"/>
                <a:gd name="T90" fmla="*/ 2147483647 w 418"/>
                <a:gd name="T91" fmla="*/ 2147483647 h 593"/>
                <a:gd name="T92" fmla="*/ 2147483647 w 418"/>
                <a:gd name="T93" fmla="*/ 2147483647 h 593"/>
                <a:gd name="T94" fmla="*/ 2147483647 w 418"/>
                <a:gd name="T95" fmla="*/ 2147483647 h 593"/>
                <a:gd name="T96" fmla="*/ 2147483647 w 418"/>
                <a:gd name="T97" fmla="*/ 2147483647 h 5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18"/>
                <a:gd name="T148" fmla="*/ 0 h 593"/>
                <a:gd name="T149" fmla="*/ 418 w 418"/>
                <a:gd name="T150" fmla="*/ 593 h 59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18" h="593">
                  <a:moveTo>
                    <a:pt x="353" y="437"/>
                  </a:moveTo>
                  <a:lnTo>
                    <a:pt x="369" y="417"/>
                  </a:lnTo>
                  <a:lnTo>
                    <a:pt x="384" y="417"/>
                  </a:lnTo>
                  <a:lnTo>
                    <a:pt x="401" y="399"/>
                  </a:lnTo>
                  <a:lnTo>
                    <a:pt x="401" y="378"/>
                  </a:lnTo>
                  <a:lnTo>
                    <a:pt x="401" y="359"/>
                  </a:lnTo>
                  <a:lnTo>
                    <a:pt x="413" y="339"/>
                  </a:lnTo>
                  <a:lnTo>
                    <a:pt x="417" y="340"/>
                  </a:lnTo>
                  <a:lnTo>
                    <a:pt x="408" y="320"/>
                  </a:lnTo>
                  <a:lnTo>
                    <a:pt x="408" y="301"/>
                  </a:lnTo>
                  <a:lnTo>
                    <a:pt x="408" y="282"/>
                  </a:lnTo>
                  <a:lnTo>
                    <a:pt x="391" y="271"/>
                  </a:lnTo>
                  <a:lnTo>
                    <a:pt x="384" y="252"/>
                  </a:lnTo>
                  <a:lnTo>
                    <a:pt x="377" y="233"/>
                  </a:lnTo>
                  <a:lnTo>
                    <a:pt x="369" y="214"/>
                  </a:lnTo>
                  <a:lnTo>
                    <a:pt x="377" y="193"/>
                  </a:lnTo>
                  <a:lnTo>
                    <a:pt x="377" y="174"/>
                  </a:lnTo>
                  <a:lnTo>
                    <a:pt x="384" y="154"/>
                  </a:lnTo>
                  <a:lnTo>
                    <a:pt x="369" y="135"/>
                  </a:lnTo>
                  <a:lnTo>
                    <a:pt x="369" y="116"/>
                  </a:lnTo>
                  <a:lnTo>
                    <a:pt x="369" y="96"/>
                  </a:lnTo>
                  <a:lnTo>
                    <a:pt x="369" y="76"/>
                  </a:lnTo>
                  <a:lnTo>
                    <a:pt x="361" y="57"/>
                  </a:lnTo>
                  <a:lnTo>
                    <a:pt x="361" y="38"/>
                  </a:lnTo>
                  <a:lnTo>
                    <a:pt x="369" y="19"/>
                  </a:lnTo>
                  <a:lnTo>
                    <a:pt x="372" y="8"/>
                  </a:lnTo>
                  <a:lnTo>
                    <a:pt x="371" y="8"/>
                  </a:lnTo>
                  <a:lnTo>
                    <a:pt x="361" y="10"/>
                  </a:lnTo>
                  <a:lnTo>
                    <a:pt x="347" y="0"/>
                  </a:lnTo>
                  <a:lnTo>
                    <a:pt x="331" y="0"/>
                  </a:lnTo>
                  <a:lnTo>
                    <a:pt x="316" y="0"/>
                  </a:lnTo>
                  <a:lnTo>
                    <a:pt x="316" y="10"/>
                  </a:lnTo>
                  <a:lnTo>
                    <a:pt x="316" y="29"/>
                  </a:lnTo>
                  <a:lnTo>
                    <a:pt x="300" y="38"/>
                  </a:lnTo>
                  <a:lnTo>
                    <a:pt x="285" y="38"/>
                  </a:lnTo>
                  <a:lnTo>
                    <a:pt x="269" y="48"/>
                  </a:lnTo>
                  <a:lnTo>
                    <a:pt x="255" y="67"/>
                  </a:lnTo>
                  <a:lnTo>
                    <a:pt x="247" y="88"/>
                  </a:lnTo>
                  <a:lnTo>
                    <a:pt x="232" y="106"/>
                  </a:lnTo>
                  <a:lnTo>
                    <a:pt x="247" y="116"/>
                  </a:lnTo>
                  <a:lnTo>
                    <a:pt x="247" y="135"/>
                  </a:lnTo>
                  <a:lnTo>
                    <a:pt x="247" y="154"/>
                  </a:lnTo>
                  <a:lnTo>
                    <a:pt x="247" y="174"/>
                  </a:lnTo>
                  <a:lnTo>
                    <a:pt x="247" y="193"/>
                  </a:lnTo>
                  <a:lnTo>
                    <a:pt x="232" y="214"/>
                  </a:lnTo>
                  <a:lnTo>
                    <a:pt x="223" y="233"/>
                  </a:lnTo>
                  <a:lnTo>
                    <a:pt x="239" y="243"/>
                  </a:lnTo>
                  <a:lnTo>
                    <a:pt x="247" y="262"/>
                  </a:lnTo>
                  <a:lnTo>
                    <a:pt x="247" y="282"/>
                  </a:lnTo>
                  <a:lnTo>
                    <a:pt x="232" y="290"/>
                  </a:lnTo>
                  <a:lnTo>
                    <a:pt x="217" y="290"/>
                  </a:lnTo>
                  <a:lnTo>
                    <a:pt x="199" y="301"/>
                  </a:lnTo>
                  <a:lnTo>
                    <a:pt x="176" y="290"/>
                  </a:lnTo>
                  <a:lnTo>
                    <a:pt x="160" y="290"/>
                  </a:lnTo>
                  <a:lnTo>
                    <a:pt x="146" y="301"/>
                  </a:lnTo>
                  <a:lnTo>
                    <a:pt x="130" y="309"/>
                  </a:lnTo>
                  <a:lnTo>
                    <a:pt x="116" y="331"/>
                  </a:lnTo>
                  <a:lnTo>
                    <a:pt x="100" y="331"/>
                  </a:lnTo>
                  <a:lnTo>
                    <a:pt x="85" y="340"/>
                  </a:lnTo>
                  <a:lnTo>
                    <a:pt x="69" y="340"/>
                  </a:lnTo>
                  <a:lnTo>
                    <a:pt x="52" y="349"/>
                  </a:lnTo>
                  <a:lnTo>
                    <a:pt x="38" y="370"/>
                  </a:lnTo>
                  <a:lnTo>
                    <a:pt x="38" y="399"/>
                  </a:lnTo>
                  <a:lnTo>
                    <a:pt x="29" y="417"/>
                  </a:lnTo>
                  <a:lnTo>
                    <a:pt x="23" y="437"/>
                  </a:lnTo>
                  <a:lnTo>
                    <a:pt x="7" y="457"/>
                  </a:lnTo>
                  <a:lnTo>
                    <a:pt x="15" y="475"/>
                  </a:lnTo>
                  <a:lnTo>
                    <a:pt x="15" y="495"/>
                  </a:lnTo>
                  <a:lnTo>
                    <a:pt x="23" y="513"/>
                  </a:lnTo>
                  <a:lnTo>
                    <a:pt x="15" y="534"/>
                  </a:lnTo>
                  <a:lnTo>
                    <a:pt x="0" y="554"/>
                  </a:lnTo>
                  <a:lnTo>
                    <a:pt x="0" y="553"/>
                  </a:lnTo>
                  <a:lnTo>
                    <a:pt x="7" y="554"/>
                  </a:lnTo>
                  <a:lnTo>
                    <a:pt x="23" y="562"/>
                  </a:lnTo>
                  <a:lnTo>
                    <a:pt x="38" y="573"/>
                  </a:lnTo>
                  <a:lnTo>
                    <a:pt x="52" y="583"/>
                  </a:lnTo>
                  <a:lnTo>
                    <a:pt x="69" y="592"/>
                  </a:lnTo>
                  <a:lnTo>
                    <a:pt x="85" y="592"/>
                  </a:lnTo>
                  <a:lnTo>
                    <a:pt x="100" y="583"/>
                  </a:lnTo>
                  <a:lnTo>
                    <a:pt x="116" y="562"/>
                  </a:lnTo>
                  <a:lnTo>
                    <a:pt x="130" y="562"/>
                  </a:lnTo>
                  <a:lnTo>
                    <a:pt x="153" y="562"/>
                  </a:lnTo>
                  <a:lnTo>
                    <a:pt x="160" y="543"/>
                  </a:lnTo>
                  <a:lnTo>
                    <a:pt x="160" y="524"/>
                  </a:lnTo>
                  <a:lnTo>
                    <a:pt x="153" y="504"/>
                  </a:lnTo>
                  <a:lnTo>
                    <a:pt x="160" y="486"/>
                  </a:lnTo>
                  <a:lnTo>
                    <a:pt x="176" y="486"/>
                  </a:lnTo>
                  <a:lnTo>
                    <a:pt x="192" y="486"/>
                  </a:lnTo>
                  <a:lnTo>
                    <a:pt x="209" y="486"/>
                  </a:lnTo>
                  <a:lnTo>
                    <a:pt x="223" y="486"/>
                  </a:lnTo>
                  <a:lnTo>
                    <a:pt x="239" y="495"/>
                  </a:lnTo>
                  <a:lnTo>
                    <a:pt x="255" y="495"/>
                  </a:lnTo>
                  <a:lnTo>
                    <a:pt x="269" y="486"/>
                  </a:lnTo>
                  <a:lnTo>
                    <a:pt x="285" y="464"/>
                  </a:lnTo>
                  <a:lnTo>
                    <a:pt x="308" y="464"/>
                  </a:lnTo>
                  <a:lnTo>
                    <a:pt x="324" y="457"/>
                  </a:lnTo>
                  <a:lnTo>
                    <a:pt x="336" y="448"/>
                  </a:lnTo>
                  <a:lnTo>
                    <a:pt x="348" y="437"/>
                  </a:lnTo>
                  <a:lnTo>
                    <a:pt x="353" y="437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2711287" y="1326719"/>
              <a:ext cx="250403" cy="189345"/>
            </a:xfrm>
            <a:custGeom>
              <a:avLst/>
              <a:gdLst>
                <a:gd name="T0" fmla="*/ 2147483647 w 262"/>
                <a:gd name="T1" fmla="*/ 2147483647 h 172"/>
                <a:gd name="T2" fmla="*/ 2147483647 w 262"/>
                <a:gd name="T3" fmla="*/ 2147483647 h 172"/>
                <a:gd name="T4" fmla="*/ 2147483647 w 262"/>
                <a:gd name="T5" fmla="*/ 2147483647 h 172"/>
                <a:gd name="T6" fmla="*/ 2147483647 w 262"/>
                <a:gd name="T7" fmla="*/ 2147483647 h 172"/>
                <a:gd name="T8" fmla="*/ 2147483647 w 262"/>
                <a:gd name="T9" fmla="*/ 2147483647 h 172"/>
                <a:gd name="T10" fmla="*/ 2147483647 w 262"/>
                <a:gd name="T11" fmla="*/ 2147483647 h 172"/>
                <a:gd name="T12" fmla="*/ 2147483647 w 262"/>
                <a:gd name="T13" fmla="*/ 2147483647 h 172"/>
                <a:gd name="T14" fmla="*/ 2147483647 w 262"/>
                <a:gd name="T15" fmla="*/ 2147483647 h 172"/>
                <a:gd name="T16" fmla="*/ 2147483647 w 262"/>
                <a:gd name="T17" fmla="*/ 2147483647 h 172"/>
                <a:gd name="T18" fmla="*/ 2147483647 w 262"/>
                <a:gd name="T19" fmla="*/ 2147483647 h 172"/>
                <a:gd name="T20" fmla="*/ 2147483647 w 262"/>
                <a:gd name="T21" fmla="*/ 2147483647 h 172"/>
                <a:gd name="T22" fmla="*/ 2147483647 w 262"/>
                <a:gd name="T23" fmla="*/ 2147483647 h 172"/>
                <a:gd name="T24" fmla="*/ 2147483647 w 262"/>
                <a:gd name="T25" fmla="*/ 2147483647 h 172"/>
                <a:gd name="T26" fmla="*/ 2147483647 w 262"/>
                <a:gd name="T27" fmla="*/ 2147483647 h 172"/>
                <a:gd name="T28" fmla="*/ 2147483647 w 262"/>
                <a:gd name="T29" fmla="*/ 2147483647 h 172"/>
                <a:gd name="T30" fmla="*/ 2147483647 w 262"/>
                <a:gd name="T31" fmla="*/ 0 h 172"/>
                <a:gd name="T32" fmla="*/ 2147483647 w 262"/>
                <a:gd name="T33" fmla="*/ 2147483647 h 172"/>
                <a:gd name="T34" fmla="*/ 2147483647 w 262"/>
                <a:gd name="T35" fmla="*/ 2147483647 h 172"/>
                <a:gd name="T36" fmla="*/ 2147483647 w 262"/>
                <a:gd name="T37" fmla="*/ 2147483647 h 172"/>
                <a:gd name="T38" fmla="*/ 2147483647 w 262"/>
                <a:gd name="T39" fmla="*/ 2147483647 h 172"/>
                <a:gd name="T40" fmla="*/ 2147483647 w 262"/>
                <a:gd name="T41" fmla="*/ 2147483647 h 172"/>
                <a:gd name="T42" fmla="*/ 2147483647 w 262"/>
                <a:gd name="T43" fmla="*/ 2147483647 h 172"/>
                <a:gd name="T44" fmla="*/ 2147483647 w 262"/>
                <a:gd name="T45" fmla="*/ 2147483647 h 172"/>
                <a:gd name="T46" fmla="*/ 0 w 262"/>
                <a:gd name="T47" fmla="*/ 2147483647 h 172"/>
                <a:gd name="T48" fmla="*/ 2147483647 w 262"/>
                <a:gd name="T49" fmla="*/ 2147483647 h 172"/>
                <a:gd name="T50" fmla="*/ 2147483647 w 262"/>
                <a:gd name="T51" fmla="*/ 2147483647 h 172"/>
                <a:gd name="T52" fmla="*/ 2147483647 w 262"/>
                <a:gd name="T53" fmla="*/ 2147483647 h 172"/>
                <a:gd name="T54" fmla="*/ 2147483647 w 262"/>
                <a:gd name="T55" fmla="*/ 2147483647 h 172"/>
                <a:gd name="T56" fmla="*/ 2147483647 w 262"/>
                <a:gd name="T57" fmla="*/ 2147483647 h 172"/>
                <a:gd name="T58" fmla="*/ 2147483647 w 262"/>
                <a:gd name="T59" fmla="*/ 2147483647 h 172"/>
                <a:gd name="T60" fmla="*/ 2147483647 w 262"/>
                <a:gd name="T61" fmla="*/ 2147483647 h 172"/>
                <a:gd name="T62" fmla="*/ 2147483647 w 262"/>
                <a:gd name="T63" fmla="*/ 2147483647 h 172"/>
                <a:gd name="T64" fmla="*/ 2147483647 w 262"/>
                <a:gd name="T65" fmla="*/ 2147483647 h 172"/>
                <a:gd name="T66" fmla="*/ 2147483647 w 262"/>
                <a:gd name="T67" fmla="*/ 2147483647 h 172"/>
                <a:gd name="T68" fmla="*/ 2147483647 w 262"/>
                <a:gd name="T69" fmla="*/ 2147483647 h 172"/>
                <a:gd name="T70" fmla="*/ 2147483647 w 262"/>
                <a:gd name="T71" fmla="*/ 2147483647 h 172"/>
                <a:gd name="T72" fmla="*/ 2147483647 w 262"/>
                <a:gd name="T73" fmla="*/ 2147483647 h 172"/>
                <a:gd name="T74" fmla="*/ 2147483647 w 262"/>
                <a:gd name="T75" fmla="*/ 2147483647 h 172"/>
                <a:gd name="T76" fmla="*/ 2147483647 w 262"/>
                <a:gd name="T77" fmla="*/ 2147483647 h 172"/>
                <a:gd name="T78" fmla="*/ 2147483647 w 262"/>
                <a:gd name="T79" fmla="*/ 2147483647 h 172"/>
                <a:gd name="T80" fmla="*/ 2147483647 w 262"/>
                <a:gd name="T81" fmla="*/ 2147483647 h 172"/>
                <a:gd name="T82" fmla="*/ 2147483647 w 262"/>
                <a:gd name="T83" fmla="*/ 2147483647 h 172"/>
                <a:gd name="T84" fmla="*/ 2147483647 w 262"/>
                <a:gd name="T85" fmla="*/ 2147483647 h 172"/>
                <a:gd name="T86" fmla="*/ 2147483647 w 262"/>
                <a:gd name="T87" fmla="*/ 2147483647 h 172"/>
                <a:gd name="T88" fmla="*/ 2147483647 w 262"/>
                <a:gd name="T89" fmla="*/ 2147483647 h 172"/>
                <a:gd name="T90" fmla="*/ 2147483647 w 262"/>
                <a:gd name="T91" fmla="*/ 2147483647 h 172"/>
                <a:gd name="T92" fmla="*/ 2147483647 w 262"/>
                <a:gd name="T93" fmla="*/ 2147483647 h 1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62"/>
                <a:gd name="T142" fmla="*/ 0 h 172"/>
                <a:gd name="T143" fmla="*/ 262 w 262"/>
                <a:gd name="T144" fmla="*/ 172 h 1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62" h="172">
                  <a:moveTo>
                    <a:pt x="261" y="141"/>
                  </a:moveTo>
                  <a:lnTo>
                    <a:pt x="261" y="134"/>
                  </a:lnTo>
                  <a:lnTo>
                    <a:pt x="261" y="113"/>
                  </a:lnTo>
                  <a:lnTo>
                    <a:pt x="261" y="95"/>
                  </a:lnTo>
                  <a:lnTo>
                    <a:pt x="252" y="75"/>
                  </a:lnTo>
                  <a:lnTo>
                    <a:pt x="245" y="56"/>
                  </a:lnTo>
                  <a:lnTo>
                    <a:pt x="230" y="46"/>
                  </a:lnTo>
                  <a:lnTo>
                    <a:pt x="213" y="36"/>
                  </a:lnTo>
                  <a:lnTo>
                    <a:pt x="198" y="36"/>
                  </a:lnTo>
                  <a:lnTo>
                    <a:pt x="182" y="26"/>
                  </a:lnTo>
                  <a:lnTo>
                    <a:pt x="167" y="26"/>
                  </a:lnTo>
                  <a:lnTo>
                    <a:pt x="153" y="26"/>
                  </a:lnTo>
                  <a:lnTo>
                    <a:pt x="137" y="26"/>
                  </a:lnTo>
                  <a:lnTo>
                    <a:pt x="122" y="26"/>
                  </a:lnTo>
                  <a:lnTo>
                    <a:pt x="106" y="7"/>
                  </a:lnTo>
                  <a:lnTo>
                    <a:pt x="100" y="0"/>
                  </a:lnTo>
                  <a:lnTo>
                    <a:pt x="82" y="7"/>
                  </a:lnTo>
                  <a:lnTo>
                    <a:pt x="69" y="17"/>
                  </a:lnTo>
                  <a:lnTo>
                    <a:pt x="60" y="36"/>
                  </a:lnTo>
                  <a:lnTo>
                    <a:pt x="51" y="56"/>
                  </a:lnTo>
                  <a:lnTo>
                    <a:pt x="46" y="75"/>
                  </a:lnTo>
                  <a:lnTo>
                    <a:pt x="30" y="75"/>
                  </a:lnTo>
                  <a:lnTo>
                    <a:pt x="14" y="86"/>
                  </a:lnTo>
                  <a:lnTo>
                    <a:pt x="0" y="105"/>
                  </a:lnTo>
                  <a:lnTo>
                    <a:pt x="14" y="124"/>
                  </a:lnTo>
                  <a:lnTo>
                    <a:pt x="30" y="134"/>
                  </a:lnTo>
                  <a:lnTo>
                    <a:pt x="46" y="124"/>
                  </a:lnTo>
                  <a:lnTo>
                    <a:pt x="60" y="124"/>
                  </a:lnTo>
                  <a:lnTo>
                    <a:pt x="77" y="113"/>
                  </a:lnTo>
                  <a:lnTo>
                    <a:pt x="91" y="105"/>
                  </a:lnTo>
                  <a:lnTo>
                    <a:pt x="100" y="124"/>
                  </a:lnTo>
                  <a:lnTo>
                    <a:pt x="82" y="134"/>
                  </a:lnTo>
                  <a:lnTo>
                    <a:pt x="82" y="152"/>
                  </a:lnTo>
                  <a:lnTo>
                    <a:pt x="100" y="162"/>
                  </a:lnTo>
                  <a:lnTo>
                    <a:pt x="114" y="152"/>
                  </a:lnTo>
                  <a:lnTo>
                    <a:pt x="130" y="162"/>
                  </a:lnTo>
                  <a:lnTo>
                    <a:pt x="145" y="171"/>
                  </a:lnTo>
                  <a:lnTo>
                    <a:pt x="153" y="162"/>
                  </a:lnTo>
                  <a:lnTo>
                    <a:pt x="153" y="143"/>
                  </a:lnTo>
                  <a:lnTo>
                    <a:pt x="167" y="134"/>
                  </a:lnTo>
                  <a:lnTo>
                    <a:pt x="182" y="143"/>
                  </a:lnTo>
                  <a:lnTo>
                    <a:pt x="198" y="143"/>
                  </a:lnTo>
                  <a:lnTo>
                    <a:pt x="213" y="134"/>
                  </a:lnTo>
                  <a:lnTo>
                    <a:pt x="230" y="152"/>
                  </a:lnTo>
                  <a:lnTo>
                    <a:pt x="245" y="152"/>
                  </a:lnTo>
                  <a:lnTo>
                    <a:pt x="261" y="143"/>
                  </a:lnTo>
                  <a:lnTo>
                    <a:pt x="261" y="14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2530174" y="1166873"/>
              <a:ext cx="279216" cy="418481"/>
            </a:xfrm>
            <a:custGeom>
              <a:avLst/>
              <a:gdLst>
                <a:gd name="T0" fmla="*/ 2147483647 w 291"/>
                <a:gd name="T1" fmla="*/ 2147483647 h 383"/>
                <a:gd name="T2" fmla="*/ 2147483647 w 291"/>
                <a:gd name="T3" fmla="*/ 2147483647 h 383"/>
                <a:gd name="T4" fmla="*/ 2147483647 w 291"/>
                <a:gd name="T5" fmla="*/ 2147483647 h 383"/>
                <a:gd name="T6" fmla="*/ 2147483647 w 291"/>
                <a:gd name="T7" fmla="*/ 2147483647 h 383"/>
                <a:gd name="T8" fmla="*/ 2147483647 w 291"/>
                <a:gd name="T9" fmla="*/ 2147483647 h 383"/>
                <a:gd name="T10" fmla="*/ 2147483647 w 291"/>
                <a:gd name="T11" fmla="*/ 2147483647 h 383"/>
                <a:gd name="T12" fmla="*/ 2147483647 w 291"/>
                <a:gd name="T13" fmla="*/ 2147483647 h 383"/>
                <a:gd name="T14" fmla="*/ 2147483647 w 291"/>
                <a:gd name="T15" fmla="*/ 2147483647 h 383"/>
                <a:gd name="T16" fmla="*/ 2147483647 w 291"/>
                <a:gd name="T17" fmla="*/ 2147483647 h 383"/>
                <a:gd name="T18" fmla="*/ 2147483647 w 291"/>
                <a:gd name="T19" fmla="*/ 2147483647 h 383"/>
                <a:gd name="T20" fmla="*/ 2147483647 w 291"/>
                <a:gd name="T21" fmla="*/ 2147483647 h 383"/>
                <a:gd name="T22" fmla="*/ 2147483647 w 291"/>
                <a:gd name="T23" fmla="*/ 0 h 383"/>
                <a:gd name="T24" fmla="*/ 2147483647 w 291"/>
                <a:gd name="T25" fmla="*/ 2147483647 h 383"/>
                <a:gd name="T26" fmla="*/ 2147483647 w 291"/>
                <a:gd name="T27" fmla="*/ 2147483647 h 383"/>
                <a:gd name="T28" fmla="*/ 2147483647 w 291"/>
                <a:gd name="T29" fmla="*/ 2147483647 h 383"/>
                <a:gd name="T30" fmla="*/ 0 w 291"/>
                <a:gd name="T31" fmla="*/ 2147483647 h 383"/>
                <a:gd name="T32" fmla="*/ 2147483647 w 291"/>
                <a:gd name="T33" fmla="*/ 2147483647 h 383"/>
                <a:gd name="T34" fmla="*/ 2147483647 w 291"/>
                <a:gd name="T35" fmla="*/ 2147483647 h 383"/>
                <a:gd name="T36" fmla="*/ 2147483647 w 291"/>
                <a:gd name="T37" fmla="*/ 2147483647 h 383"/>
                <a:gd name="T38" fmla="*/ 2147483647 w 291"/>
                <a:gd name="T39" fmla="*/ 2147483647 h 383"/>
                <a:gd name="T40" fmla="*/ 2147483647 w 291"/>
                <a:gd name="T41" fmla="*/ 2147483647 h 383"/>
                <a:gd name="T42" fmla="*/ 2147483647 w 291"/>
                <a:gd name="T43" fmla="*/ 2147483647 h 383"/>
                <a:gd name="T44" fmla="*/ 2147483647 w 291"/>
                <a:gd name="T45" fmla="*/ 2147483647 h 383"/>
                <a:gd name="T46" fmla="*/ 2147483647 w 291"/>
                <a:gd name="T47" fmla="*/ 2147483647 h 383"/>
                <a:gd name="T48" fmla="*/ 2147483647 w 291"/>
                <a:gd name="T49" fmla="*/ 2147483647 h 383"/>
                <a:gd name="T50" fmla="*/ 2147483647 w 291"/>
                <a:gd name="T51" fmla="*/ 2147483647 h 383"/>
                <a:gd name="T52" fmla="*/ 2147483647 w 291"/>
                <a:gd name="T53" fmla="*/ 2147483647 h 383"/>
                <a:gd name="T54" fmla="*/ 2147483647 w 291"/>
                <a:gd name="T55" fmla="*/ 2147483647 h 383"/>
                <a:gd name="T56" fmla="*/ 2147483647 w 291"/>
                <a:gd name="T57" fmla="*/ 2147483647 h 383"/>
                <a:gd name="T58" fmla="*/ 2147483647 w 291"/>
                <a:gd name="T59" fmla="*/ 2147483647 h 383"/>
                <a:gd name="T60" fmla="*/ 2147483647 w 291"/>
                <a:gd name="T61" fmla="*/ 2147483647 h 383"/>
                <a:gd name="T62" fmla="*/ 2147483647 w 291"/>
                <a:gd name="T63" fmla="*/ 2147483647 h 383"/>
                <a:gd name="T64" fmla="*/ 2147483647 w 291"/>
                <a:gd name="T65" fmla="*/ 2147483647 h 3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1"/>
                <a:gd name="T100" fmla="*/ 0 h 383"/>
                <a:gd name="T101" fmla="*/ 291 w 291"/>
                <a:gd name="T102" fmla="*/ 383 h 3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1" h="383">
                  <a:moveTo>
                    <a:pt x="204" y="272"/>
                  </a:moveTo>
                  <a:lnTo>
                    <a:pt x="190" y="251"/>
                  </a:lnTo>
                  <a:lnTo>
                    <a:pt x="204" y="233"/>
                  </a:lnTo>
                  <a:lnTo>
                    <a:pt x="220" y="223"/>
                  </a:lnTo>
                  <a:lnTo>
                    <a:pt x="236" y="223"/>
                  </a:lnTo>
                  <a:lnTo>
                    <a:pt x="244" y="203"/>
                  </a:lnTo>
                  <a:lnTo>
                    <a:pt x="250" y="184"/>
                  </a:lnTo>
                  <a:lnTo>
                    <a:pt x="259" y="164"/>
                  </a:lnTo>
                  <a:lnTo>
                    <a:pt x="274" y="155"/>
                  </a:lnTo>
                  <a:lnTo>
                    <a:pt x="290" y="146"/>
                  </a:lnTo>
                  <a:lnTo>
                    <a:pt x="281" y="135"/>
                  </a:lnTo>
                  <a:lnTo>
                    <a:pt x="266" y="135"/>
                  </a:lnTo>
                  <a:lnTo>
                    <a:pt x="250" y="124"/>
                  </a:lnTo>
                  <a:lnTo>
                    <a:pt x="236" y="117"/>
                  </a:lnTo>
                  <a:lnTo>
                    <a:pt x="227" y="96"/>
                  </a:lnTo>
                  <a:lnTo>
                    <a:pt x="213" y="88"/>
                  </a:lnTo>
                  <a:lnTo>
                    <a:pt x="196" y="67"/>
                  </a:lnTo>
                  <a:lnTo>
                    <a:pt x="181" y="57"/>
                  </a:lnTo>
                  <a:lnTo>
                    <a:pt x="168" y="48"/>
                  </a:lnTo>
                  <a:lnTo>
                    <a:pt x="145" y="29"/>
                  </a:lnTo>
                  <a:lnTo>
                    <a:pt x="120" y="19"/>
                  </a:lnTo>
                  <a:lnTo>
                    <a:pt x="105" y="10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59" y="10"/>
                  </a:lnTo>
                  <a:lnTo>
                    <a:pt x="44" y="10"/>
                  </a:lnTo>
                  <a:lnTo>
                    <a:pt x="28" y="10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8"/>
                  </a:lnTo>
                  <a:lnTo>
                    <a:pt x="6" y="96"/>
                  </a:lnTo>
                  <a:lnTo>
                    <a:pt x="6" y="117"/>
                  </a:lnTo>
                  <a:lnTo>
                    <a:pt x="6" y="135"/>
                  </a:lnTo>
                  <a:lnTo>
                    <a:pt x="21" y="155"/>
                  </a:lnTo>
                  <a:lnTo>
                    <a:pt x="13" y="173"/>
                  </a:lnTo>
                  <a:lnTo>
                    <a:pt x="13" y="193"/>
                  </a:lnTo>
                  <a:lnTo>
                    <a:pt x="6" y="214"/>
                  </a:lnTo>
                  <a:lnTo>
                    <a:pt x="13" y="233"/>
                  </a:lnTo>
                  <a:lnTo>
                    <a:pt x="21" y="251"/>
                  </a:lnTo>
                  <a:lnTo>
                    <a:pt x="28" y="272"/>
                  </a:lnTo>
                  <a:lnTo>
                    <a:pt x="44" y="281"/>
                  </a:lnTo>
                  <a:lnTo>
                    <a:pt x="44" y="301"/>
                  </a:lnTo>
                  <a:lnTo>
                    <a:pt x="44" y="319"/>
                  </a:lnTo>
                  <a:lnTo>
                    <a:pt x="52" y="339"/>
                  </a:lnTo>
                  <a:lnTo>
                    <a:pt x="44" y="339"/>
                  </a:lnTo>
                  <a:lnTo>
                    <a:pt x="49" y="335"/>
                  </a:lnTo>
                  <a:lnTo>
                    <a:pt x="59" y="349"/>
                  </a:lnTo>
                  <a:lnTo>
                    <a:pt x="75" y="349"/>
                  </a:lnTo>
                  <a:lnTo>
                    <a:pt x="90" y="339"/>
                  </a:lnTo>
                  <a:lnTo>
                    <a:pt x="105" y="339"/>
                  </a:lnTo>
                  <a:lnTo>
                    <a:pt x="120" y="349"/>
                  </a:lnTo>
                  <a:lnTo>
                    <a:pt x="136" y="368"/>
                  </a:lnTo>
                  <a:lnTo>
                    <a:pt x="153" y="382"/>
                  </a:lnTo>
                  <a:lnTo>
                    <a:pt x="160" y="376"/>
                  </a:lnTo>
                  <a:lnTo>
                    <a:pt x="169" y="355"/>
                  </a:lnTo>
                  <a:lnTo>
                    <a:pt x="189" y="355"/>
                  </a:lnTo>
                  <a:lnTo>
                    <a:pt x="189" y="352"/>
                  </a:lnTo>
                  <a:lnTo>
                    <a:pt x="190" y="339"/>
                  </a:lnTo>
                  <a:lnTo>
                    <a:pt x="190" y="319"/>
                  </a:lnTo>
                  <a:lnTo>
                    <a:pt x="196" y="301"/>
                  </a:lnTo>
                  <a:lnTo>
                    <a:pt x="196" y="281"/>
                  </a:lnTo>
                  <a:lnTo>
                    <a:pt x="203" y="272"/>
                  </a:lnTo>
                  <a:lnTo>
                    <a:pt x="204" y="272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2739415" y="1674538"/>
              <a:ext cx="221589" cy="217473"/>
            </a:xfrm>
            <a:custGeom>
              <a:avLst/>
              <a:gdLst>
                <a:gd name="T0" fmla="*/ 0 w 232"/>
                <a:gd name="T1" fmla="*/ 2147483647 h 198"/>
                <a:gd name="T2" fmla="*/ 2147483647 w 232"/>
                <a:gd name="T3" fmla="*/ 2147483647 h 198"/>
                <a:gd name="T4" fmla="*/ 2147483647 w 232"/>
                <a:gd name="T5" fmla="*/ 2147483647 h 198"/>
                <a:gd name="T6" fmla="*/ 2147483647 w 232"/>
                <a:gd name="T7" fmla="*/ 2147483647 h 198"/>
                <a:gd name="T8" fmla="*/ 2147483647 w 232"/>
                <a:gd name="T9" fmla="*/ 2147483647 h 198"/>
                <a:gd name="T10" fmla="*/ 2147483647 w 232"/>
                <a:gd name="T11" fmla="*/ 2147483647 h 198"/>
                <a:gd name="T12" fmla="*/ 2147483647 w 232"/>
                <a:gd name="T13" fmla="*/ 2147483647 h 198"/>
                <a:gd name="T14" fmla="*/ 2147483647 w 232"/>
                <a:gd name="T15" fmla="*/ 2147483647 h 198"/>
                <a:gd name="T16" fmla="*/ 2147483647 w 232"/>
                <a:gd name="T17" fmla="*/ 2147483647 h 198"/>
                <a:gd name="T18" fmla="*/ 2147483647 w 232"/>
                <a:gd name="T19" fmla="*/ 2147483647 h 198"/>
                <a:gd name="T20" fmla="*/ 2147483647 w 232"/>
                <a:gd name="T21" fmla="*/ 2147483647 h 198"/>
                <a:gd name="T22" fmla="*/ 2147483647 w 232"/>
                <a:gd name="T23" fmla="*/ 0 h 198"/>
                <a:gd name="T24" fmla="*/ 2147483647 w 232"/>
                <a:gd name="T25" fmla="*/ 0 h 198"/>
                <a:gd name="T26" fmla="*/ 2147483647 w 232"/>
                <a:gd name="T27" fmla="*/ 0 h 198"/>
                <a:gd name="T28" fmla="*/ 2147483647 w 232"/>
                <a:gd name="T29" fmla="*/ 0 h 198"/>
                <a:gd name="T30" fmla="*/ 2147483647 w 232"/>
                <a:gd name="T31" fmla="*/ 2147483647 h 198"/>
                <a:gd name="T32" fmla="*/ 2147483647 w 232"/>
                <a:gd name="T33" fmla="*/ 2147483647 h 198"/>
                <a:gd name="T34" fmla="*/ 2147483647 w 232"/>
                <a:gd name="T35" fmla="*/ 2147483647 h 198"/>
                <a:gd name="T36" fmla="*/ 2147483647 w 232"/>
                <a:gd name="T37" fmla="*/ 2147483647 h 198"/>
                <a:gd name="T38" fmla="*/ 2147483647 w 232"/>
                <a:gd name="T39" fmla="*/ 2147483647 h 198"/>
                <a:gd name="T40" fmla="*/ 2147483647 w 232"/>
                <a:gd name="T41" fmla="*/ 2147483647 h 198"/>
                <a:gd name="T42" fmla="*/ 2147483647 w 232"/>
                <a:gd name="T43" fmla="*/ 2147483647 h 198"/>
                <a:gd name="T44" fmla="*/ 2147483647 w 232"/>
                <a:gd name="T45" fmla="*/ 2147483647 h 198"/>
                <a:gd name="T46" fmla="*/ 2147483647 w 232"/>
                <a:gd name="T47" fmla="*/ 2147483647 h 198"/>
                <a:gd name="T48" fmla="*/ 2147483647 w 232"/>
                <a:gd name="T49" fmla="*/ 2147483647 h 198"/>
                <a:gd name="T50" fmla="*/ 2147483647 w 232"/>
                <a:gd name="T51" fmla="*/ 2147483647 h 198"/>
                <a:gd name="T52" fmla="*/ 2147483647 w 232"/>
                <a:gd name="T53" fmla="*/ 2147483647 h 198"/>
                <a:gd name="T54" fmla="*/ 2147483647 w 232"/>
                <a:gd name="T55" fmla="*/ 2147483647 h 198"/>
                <a:gd name="T56" fmla="*/ 2147483647 w 232"/>
                <a:gd name="T57" fmla="*/ 2147483647 h 198"/>
                <a:gd name="T58" fmla="*/ 2147483647 w 232"/>
                <a:gd name="T59" fmla="*/ 2147483647 h 198"/>
                <a:gd name="T60" fmla="*/ 2147483647 w 232"/>
                <a:gd name="T61" fmla="*/ 2147483647 h 198"/>
                <a:gd name="T62" fmla="*/ 2147483647 w 232"/>
                <a:gd name="T63" fmla="*/ 2147483647 h 198"/>
                <a:gd name="T64" fmla="*/ 2147483647 w 232"/>
                <a:gd name="T65" fmla="*/ 2147483647 h 198"/>
                <a:gd name="T66" fmla="*/ 2147483647 w 232"/>
                <a:gd name="T67" fmla="*/ 2147483647 h 198"/>
                <a:gd name="T68" fmla="*/ 2147483647 w 232"/>
                <a:gd name="T69" fmla="*/ 2147483647 h 198"/>
                <a:gd name="T70" fmla="*/ 0 w 232"/>
                <a:gd name="T71" fmla="*/ 2147483647 h 198"/>
                <a:gd name="T72" fmla="*/ 0 w 232"/>
                <a:gd name="T73" fmla="*/ 2147483647 h 198"/>
                <a:gd name="T74" fmla="*/ 2147483647 w 232"/>
                <a:gd name="T75" fmla="*/ 2147483647 h 198"/>
                <a:gd name="T76" fmla="*/ 2147483647 w 232"/>
                <a:gd name="T77" fmla="*/ 2147483647 h 198"/>
                <a:gd name="T78" fmla="*/ 2147483647 w 232"/>
                <a:gd name="T79" fmla="*/ 2147483647 h 198"/>
                <a:gd name="T80" fmla="*/ 2147483647 w 232"/>
                <a:gd name="T81" fmla="*/ 2147483647 h 198"/>
                <a:gd name="T82" fmla="*/ 2147483647 w 232"/>
                <a:gd name="T83" fmla="*/ 2147483647 h 198"/>
                <a:gd name="T84" fmla="*/ 0 w 232"/>
                <a:gd name="T85" fmla="*/ 2147483647 h 198"/>
                <a:gd name="T86" fmla="*/ 0 w 232"/>
                <a:gd name="T87" fmla="*/ 2147483647 h 19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2"/>
                <a:gd name="T133" fmla="*/ 0 h 198"/>
                <a:gd name="T134" fmla="*/ 232 w 232"/>
                <a:gd name="T135" fmla="*/ 198 h 19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2" h="198">
                  <a:moveTo>
                    <a:pt x="0" y="29"/>
                  </a:moveTo>
                  <a:lnTo>
                    <a:pt x="17" y="9"/>
                  </a:lnTo>
                  <a:lnTo>
                    <a:pt x="32" y="9"/>
                  </a:lnTo>
                  <a:lnTo>
                    <a:pt x="48" y="9"/>
                  </a:lnTo>
                  <a:lnTo>
                    <a:pt x="62" y="29"/>
                  </a:lnTo>
                  <a:lnTo>
                    <a:pt x="78" y="38"/>
                  </a:lnTo>
                  <a:lnTo>
                    <a:pt x="93" y="38"/>
                  </a:lnTo>
                  <a:lnTo>
                    <a:pt x="108" y="38"/>
                  </a:lnTo>
                  <a:lnTo>
                    <a:pt x="124" y="38"/>
                  </a:lnTo>
                  <a:lnTo>
                    <a:pt x="139" y="29"/>
                  </a:lnTo>
                  <a:lnTo>
                    <a:pt x="154" y="19"/>
                  </a:lnTo>
                  <a:lnTo>
                    <a:pt x="169" y="0"/>
                  </a:lnTo>
                  <a:lnTo>
                    <a:pt x="184" y="0"/>
                  </a:lnTo>
                  <a:lnTo>
                    <a:pt x="201" y="0"/>
                  </a:lnTo>
                  <a:lnTo>
                    <a:pt x="215" y="0"/>
                  </a:lnTo>
                  <a:lnTo>
                    <a:pt x="231" y="9"/>
                  </a:lnTo>
                  <a:lnTo>
                    <a:pt x="230" y="11"/>
                  </a:lnTo>
                  <a:lnTo>
                    <a:pt x="222" y="19"/>
                  </a:lnTo>
                  <a:lnTo>
                    <a:pt x="207" y="38"/>
                  </a:lnTo>
                  <a:lnTo>
                    <a:pt x="191" y="58"/>
                  </a:lnTo>
                  <a:lnTo>
                    <a:pt x="177" y="68"/>
                  </a:lnTo>
                  <a:lnTo>
                    <a:pt x="161" y="88"/>
                  </a:lnTo>
                  <a:lnTo>
                    <a:pt x="144" y="97"/>
                  </a:lnTo>
                  <a:lnTo>
                    <a:pt x="139" y="117"/>
                  </a:lnTo>
                  <a:lnTo>
                    <a:pt x="124" y="128"/>
                  </a:lnTo>
                  <a:lnTo>
                    <a:pt x="125" y="128"/>
                  </a:lnTo>
                  <a:lnTo>
                    <a:pt x="115" y="137"/>
                  </a:lnTo>
                  <a:lnTo>
                    <a:pt x="98" y="140"/>
                  </a:lnTo>
                  <a:lnTo>
                    <a:pt x="83" y="157"/>
                  </a:lnTo>
                  <a:lnTo>
                    <a:pt x="70" y="175"/>
                  </a:lnTo>
                  <a:lnTo>
                    <a:pt x="60" y="197"/>
                  </a:lnTo>
                  <a:lnTo>
                    <a:pt x="55" y="197"/>
                  </a:lnTo>
                  <a:lnTo>
                    <a:pt x="38" y="197"/>
                  </a:lnTo>
                  <a:lnTo>
                    <a:pt x="23" y="187"/>
                  </a:lnTo>
                  <a:lnTo>
                    <a:pt x="9" y="175"/>
                  </a:lnTo>
                  <a:lnTo>
                    <a:pt x="0" y="157"/>
                  </a:lnTo>
                  <a:lnTo>
                    <a:pt x="0" y="137"/>
                  </a:lnTo>
                  <a:lnTo>
                    <a:pt x="15" y="137"/>
                  </a:lnTo>
                  <a:lnTo>
                    <a:pt x="23" y="117"/>
                  </a:lnTo>
                  <a:lnTo>
                    <a:pt x="32" y="97"/>
                  </a:lnTo>
                  <a:lnTo>
                    <a:pt x="32" y="79"/>
                  </a:lnTo>
                  <a:lnTo>
                    <a:pt x="15" y="68"/>
                  </a:lnTo>
                  <a:lnTo>
                    <a:pt x="0" y="31"/>
                  </a:lnTo>
                  <a:lnTo>
                    <a:pt x="0" y="29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2156286" y="1644352"/>
              <a:ext cx="646930" cy="796486"/>
            </a:xfrm>
            <a:custGeom>
              <a:avLst/>
              <a:gdLst>
                <a:gd name="T0" fmla="*/ 2147483647 w 678"/>
                <a:gd name="T1" fmla="*/ 2147483647 h 732"/>
                <a:gd name="T2" fmla="*/ 2147483647 w 678"/>
                <a:gd name="T3" fmla="*/ 2147483647 h 732"/>
                <a:gd name="T4" fmla="*/ 2147483647 w 678"/>
                <a:gd name="T5" fmla="*/ 2147483647 h 732"/>
                <a:gd name="T6" fmla="*/ 2147483647 w 678"/>
                <a:gd name="T7" fmla="*/ 2147483647 h 732"/>
                <a:gd name="T8" fmla="*/ 2147483647 w 678"/>
                <a:gd name="T9" fmla="*/ 2147483647 h 732"/>
                <a:gd name="T10" fmla="*/ 2147483647 w 678"/>
                <a:gd name="T11" fmla="*/ 2147483647 h 732"/>
                <a:gd name="T12" fmla="*/ 2147483647 w 678"/>
                <a:gd name="T13" fmla="*/ 2147483647 h 732"/>
                <a:gd name="T14" fmla="*/ 2147483647 w 678"/>
                <a:gd name="T15" fmla="*/ 2147483647 h 732"/>
                <a:gd name="T16" fmla="*/ 2147483647 w 678"/>
                <a:gd name="T17" fmla="*/ 2147483647 h 732"/>
                <a:gd name="T18" fmla="*/ 2147483647 w 678"/>
                <a:gd name="T19" fmla="*/ 2147483647 h 732"/>
                <a:gd name="T20" fmla="*/ 2147483647 w 678"/>
                <a:gd name="T21" fmla="*/ 2147483647 h 732"/>
                <a:gd name="T22" fmla="*/ 2147483647 w 678"/>
                <a:gd name="T23" fmla="*/ 2147483647 h 732"/>
                <a:gd name="T24" fmla="*/ 2147483647 w 678"/>
                <a:gd name="T25" fmla="*/ 2147483647 h 732"/>
                <a:gd name="T26" fmla="*/ 2147483647 w 678"/>
                <a:gd name="T27" fmla="*/ 2147483647 h 732"/>
                <a:gd name="T28" fmla="*/ 2147483647 w 678"/>
                <a:gd name="T29" fmla="*/ 2147483647 h 732"/>
                <a:gd name="T30" fmla="*/ 2147483647 w 678"/>
                <a:gd name="T31" fmla="*/ 2147483647 h 732"/>
                <a:gd name="T32" fmla="*/ 2147483647 w 678"/>
                <a:gd name="T33" fmla="*/ 2147483647 h 732"/>
                <a:gd name="T34" fmla="*/ 2147483647 w 678"/>
                <a:gd name="T35" fmla="*/ 2147483647 h 732"/>
                <a:gd name="T36" fmla="*/ 0 w 678"/>
                <a:gd name="T37" fmla="*/ 2147483647 h 732"/>
                <a:gd name="T38" fmla="*/ 2147483647 w 678"/>
                <a:gd name="T39" fmla="*/ 2147483647 h 732"/>
                <a:gd name="T40" fmla="*/ 2147483647 w 678"/>
                <a:gd name="T41" fmla="*/ 2147483647 h 732"/>
                <a:gd name="T42" fmla="*/ 2147483647 w 678"/>
                <a:gd name="T43" fmla="*/ 2147483647 h 732"/>
                <a:gd name="T44" fmla="*/ 2147483647 w 678"/>
                <a:gd name="T45" fmla="*/ 2147483647 h 732"/>
                <a:gd name="T46" fmla="*/ 2147483647 w 678"/>
                <a:gd name="T47" fmla="*/ 2147483647 h 732"/>
                <a:gd name="T48" fmla="*/ 2147483647 w 678"/>
                <a:gd name="T49" fmla="*/ 2147483647 h 732"/>
                <a:gd name="T50" fmla="*/ 2147483647 w 678"/>
                <a:gd name="T51" fmla="*/ 2147483647 h 732"/>
                <a:gd name="T52" fmla="*/ 2147483647 w 678"/>
                <a:gd name="T53" fmla="*/ 2147483647 h 732"/>
                <a:gd name="T54" fmla="*/ 2147483647 w 678"/>
                <a:gd name="T55" fmla="*/ 2147483647 h 732"/>
                <a:gd name="T56" fmla="*/ 2147483647 w 678"/>
                <a:gd name="T57" fmla="*/ 0 h 732"/>
                <a:gd name="T58" fmla="*/ 2147483647 w 678"/>
                <a:gd name="T59" fmla="*/ 2147483647 h 732"/>
                <a:gd name="T60" fmla="*/ 2147483647 w 678"/>
                <a:gd name="T61" fmla="*/ 2147483647 h 732"/>
                <a:gd name="T62" fmla="*/ 2147483647 w 678"/>
                <a:gd name="T63" fmla="*/ 2147483647 h 732"/>
                <a:gd name="T64" fmla="*/ 2147483647 w 678"/>
                <a:gd name="T65" fmla="*/ 2147483647 h 732"/>
                <a:gd name="T66" fmla="*/ 2147483647 w 678"/>
                <a:gd name="T67" fmla="*/ 2147483647 h 732"/>
                <a:gd name="T68" fmla="*/ 2147483647 w 678"/>
                <a:gd name="T69" fmla="*/ 2147483647 h 732"/>
                <a:gd name="T70" fmla="*/ 2147483647 w 678"/>
                <a:gd name="T71" fmla="*/ 2147483647 h 732"/>
                <a:gd name="T72" fmla="*/ 2147483647 w 678"/>
                <a:gd name="T73" fmla="*/ 2147483647 h 732"/>
                <a:gd name="T74" fmla="*/ 2147483647 w 678"/>
                <a:gd name="T75" fmla="*/ 2147483647 h 732"/>
                <a:gd name="T76" fmla="*/ 2147483647 w 678"/>
                <a:gd name="T77" fmla="*/ 2147483647 h 732"/>
                <a:gd name="T78" fmla="*/ 2147483647 w 678"/>
                <a:gd name="T79" fmla="*/ 2147483647 h 732"/>
                <a:gd name="T80" fmla="*/ 2147483647 w 678"/>
                <a:gd name="T81" fmla="*/ 2147483647 h 732"/>
                <a:gd name="T82" fmla="*/ 2147483647 w 678"/>
                <a:gd name="T83" fmla="*/ 2147483647 h 732"/>
                <a:gd name="T84" fmla="*/ 2147483647 w 678"/>
                <a:gd name="T85" fmla="*/ 2147483647 h 732"/>
                <a:gd name="T86" fmla="*/ 2147483647 w 678"/>
                <a:gd name="T87" fmla="*/ 2147483647 h 732"/>
                <a:gd name="T88" fmla="*/ 2147483647 w 678"/>
                <a:gd name="T89" fmla="*/ 2147483647 h 732"/>
                <a:gd name="T90" fmla="*/ 2147483647 w 678"/>
                <a:gd name="T91" fmla="*/ 2147483647 h 732"/>
                <a:gd name="T92" fmla="*/ 2147483647 w 678"/>
                <a:gd name="T93" fmla="*/ 2147483647 h 732"/>
                <a:gd name="T94" fmla="*/ 2147483647 w 678"/>
                <a:gd name="T95" fmla="*/ 2147483647 h 732"/>
                <a:gd name="T96" fmla="*/ 2147483647 w 678"/>
                <a:gd name="T97" fmla="*/ 2147483647 h 732"/>
                <a:gd name="T98" fmla="*/ 2147483647 w 678"/>
                <a:gd name="T99" fmla="*/ 2147483647 h 732"/>
                <a:gd name="T100" fmla="*/ 2147483647 w 678"/>
                <a:gd name="T101" fmla="*/ 2147483647 h 7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8"/>
                <a:gd name="T154" fmla="*/ 0 h 732"/>
                <a:gd name="T155" fmla="*/ 678 w 678"/>
                <a:gd name="T156" fmla="*/ 732 h 7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8" h="732">
                  <a:moveTo>
                    <a:pt x="429" y="682"/>
                  </a:moveTo>
                  <a:lnTo>
                    <a:pt x="422" y="663"/>
                  </a:lnTo>
                  <a:lnTo>
                    <a:pt x="405" y="642"/>
                  </a:lnTo>
                  <a:lnTo>
                    <a:pt x="405" y="624"/>
                  </a:lnTo>
                  <a:lnTo>
                    <a:pt x="414" y="604"/>
                  </a:lnTo>
                  <a:lnTo>
                    <a:pt x="429" y="604"/>
                  </a:lnTo>
                  <a:lnTo>
                    <a:pt x="445" y="585"/>
                  </a:lnTo>
                  <a:lnTo>
                    <a:pt x="460" y="564"/>
                  </a:lnTo>
                  <a:lnTo>
                    <a:pt x="453" y="546"/>
                  </a:lnTo>
                  <a:lnTo>
                    <a:pt x="438" y="534"/>
                  </a:lnTo>
                  <a:lnTo>
                    <a:pt x="414" y="546"/>
                  </a:lnTo>
                  <a:lnTo>
                    <a:pt x="405" y="525"/>
                  </a:lnTo>
                  <a:lnTo>
                    <a:pt x="384" y="534"/>
                  </a:lnTo>
                  <a:lnTo>
                    <a:pt x="369" y="525"/>
                  </a:lnTo>
                  <a:lnTo>
                    <a:pt x="345" y="516"/>
                  </a:lnTo>
                  <a:lnTo>
                    <a:pt x="336" y="496"/>
                  </a:lnTo>
                  <a:lnTo>
                    <a:pt x="313" y="487"/>
                  </a:lnTo>
                  <a:lnTo>
                    <a:pt x="299" y="477"/>
                  </a:lnTo>
                  <a:lnTo>
                    <a:pt x="282" y="477"/>
                  </a:lnTo>
                  <a:lnTo>
                    <a:pt x="259" y="457"/>
                  </a:lnTo>
                  <a:lnTo>
                    <a:pt x="244" y="438"/>
                  </a:lnTo>
                  <a:lnTo>
                    <a:pt x="229" y="438"/>
                  </a:lnTo>
                  <a:lnTo>
                    <a:pt x="213" y="448"/>
                  </a:lnTo>
                  <a:lnTo>
                    <a:pt x="197" y="448"/>
                  </a:lnTo>
                  <a:lnTo>
                    <a:pt x="167" y="438"/>
                  </a:lnTo>
                  <a:lnTo>
                    <a:pt x="167" y="418"/>
                  </a:lnTo>
                  <a:lnTo>
                    <a:pt x="151" y="407"/>
                  </a:lnTo>
                  <a:lnTo>
                    <a:pt x="127" y="407"/>
                  </a:lnTo>
                  <a:lnTo>
                    <a:pt x="114" y="418"/>
                  </a:lnTo>
                  <a:lnTo>
                    <a:pt x="97" y="430"/>
                  </a:lnTo>
                  <a:lnTo>
                    <a:pt x="84" y="448"/>
                  </a:lnTo>
                  <a:lnTo>
                    <a:pt x="67" y="457"/>
                  </a:lnTo>
                  <a:lnTo>
                    <a:pt x="44" y="477"/>
                  </a:lnTo>
                  <a:lnTo>
                    <a:pt x="36" y="477"/>
                  </a:lnTo>
                  <a:lnTo>
                    <a:pt x="21" y="487"/>
                  </a:lnTo>
                  <a:lnTo>
                    <a:pt x="13" y="468"/>
                  </a:lnTo>
                  <a:lnTo>
                    <a:pt x="13" y="457"/>
                  </a:lnTo>
                  <a:lnTo>
                    <a:pt x="28" y="448"/>
                  </a:lnTo>
                  <a:lnTo>
                    <a:pt x="37" y="430"/>
                  </a:lnTo>
                  <a:lnTo>
                    <a:pt x="37" y="407"/>
                  </a:lnTo>
                  <a:lnTo>
                    <a:pt x="22" y="399"/>
                  </a:lnTo>
                  <a:lnTo>
                    <a:pt x="7" y="389"/>
                  </a:lnTo>
                  <a:lnTo>
                    <a:pt x="7" y="371"/>
                  </a:lnTo>
                  <a:lnTo>
                    <a:pt x="7" y="349"/>
                  </a:lnTo>
                  <a:lnTo>
                    <a:pt x="22" y="341"/>
                  </a:lnTo>
                  <a:lnTo>
                    <a:pt x="22" y="321"/>
                  </a:lnTo>
                  <a:lnTo>
                    <a:pt x="22" y="301"/>
                  </a:lnTo>
                  <a:lnTo>
                    <a:pt x="13" y="281"/>
                  </a:lnTo>
                  <a:lnTo>
                    <a:pt x="0" y="273"/>
                  </a:lnTo>
                  <a:lnTo>
                    <a:pt x="13" y="252"/>
                  </a:lnTo>
                  <a:lnTo>
                    <a:pt x="7" y="233"/>
                  </a:lnTo>
                  <a:lnTo>
                    <a:pt x="22" y="223"/>
                  </a:lnTo>
                  <a:lnTo>
                    <a:pt x="28" y="203"/>
                  </a:lnTo>
                  <a:lnTo>
                    <a:pt x="13" y="203"/>
                  </a:lnTo>
                  <a:lnTo>
                    <a:pt x="0" y="203"/>
                  </a:lnTo>
                  <a:lnTo>
                    <a:pt x="0" y="184"/>
                  </a:lnTo>
                  <a:lnTo>
                    <a:pt x="7" y="166"/>
                  </a:lnTo>
                  <a:lnTo>
                    <a:pt x="13" y="145"/>
                  </a:lnTo>
                  <a:lnTo>
                    <a:pt x="28" y="137"/>
                  </a:lnTo>
                  <a:lnTo>
                    <a:pt x="37" y="116"/>
                  </a:lnTo>
                  <a:lnTo>
                    <a:pt x="44" y="116"/>
                  </a:lnTo>
                  <a:lnTo>
                    <a:pt x="60" y="126"/>
                  </a:lnTo>
                  <a:lnTo>
                    <a:pt x="73" y="137"/>
                  </a:lnTo>
                  <a:lnTo>
                    <a:pt x="90" y="145"/>
                  </a:lnTo>
                  <a:lnTo>
                    <a:pt x="106" y="156"/>
                  </a:lnTo>
                  <a:lnTo>
                    <a:pt x="121" y="156"/>
                  </a:lnTo>
                  <a:lnTo>
                    <a:pt x="136" y="145"/>
                  </a:lnTo>
                  <a:lnTo>
                    <a:pt x="151" y="126"/>
                  </a:lnTo>
                  <a:lnTo>
                    <a:pt x="167" y="126"/>
                  </a:lnTo>
                  <a:lnTo>
                    <a:pt x="191" y="126"/>
                  </a:lnTo>
                  <a:lnTo>
                    <a:pt x="197" y="107"/>
                  </a:lnTo>
                  <a:lnTo>
                    <a:pt x="197" y="89"/>
                  </a:lnTo>
                  <a:lnTo>
                    <a:pt x="191" y="67"/>
                  </a:lnTo>
                  <a:lnTo>
                    <a:pt x="197" y="49"/>
                  </a:lnTo>
                  <a:lnTo>
                    <a:pt x="213" y="49"/>
                  </a:lnTo>
                  <a:lnTo>
                    <a:pt x="229" y="49"/>
                  </a:lnTo>
                  <a:lnTo>
                    <a:pt x="244" y="49"/>
                  </a:lnTo>
                  <a:lnTo>
                    <a:pt x="259" y="49"/>
                  </a:lnTo>
                  <a:lnTo>
                    <a:pt x="274" y="59"/>
                  </a:lnTo>
                  <a:lnTo>
                    <a:pt x="291" y="59"/>
                  </a:lnTo>
                  <a:lnTo>
                    <a:pt x="306" y="49"/>
                  </a:lnTo>
                  <a:lnTo>
                    <a:pt x="322" y="30"/>
                  </a:lnTo>
                  <a:lnTo>
                    <a:pt x="345" y="30"/>
                  </a:lnTo>
                  <a:lnTo>
                    <a:pt x="360" y="20"/>
                  </a:lnTo>
                  <a:lnTo>
                    <a:pt x="372" y="11"/>
                  </a:lnTo>
                  <a:lnTo>
                    <a:pt x="384" y="0"/>
                  </a:lnTo>
                  <a:lnTo>
                    <a:pt x="399" y="0"/>
                  </a:lnTo>
                  <a:lnTo>
                    <a:pt x="405" y="20"/>
                  </a:lnTo>
                  <a:lnTo>
                    <a:pt x="423" y="30"/>
                  </a:lnTo>
                  <a:lnTo>
                    <a:pt x="423" y="49"/>
                  </a:lnTo>
                  <a:lnTo>
                    <a:pt x="429" y="67"/>
                  </a:lnTo>
                  <a:lnTo>
                    <a:pt x="455" y="67"/>
                  </a:lnTo>
                  <a:lnTo>
                    <a:pt x="468" y="49"/>
                  </a:lnTo>
                  <a:lnTo>
                    <a:pt x="485" y="38"/>
                  </a:lnTo>
                  <a:lnTo>
                    <a:pt x="499" y="20"/>
                  </a:lnTo>
                  <a:lnTo>
                    <a:pt x="516" y="10"/>
                  </a:lnTo>
                  <a:lnTo>
                    <a:pt x="537" y="0"/>
                  </a:lnTo>
                  <a:lnTo>
                    <a:pt x="554" y="10"/>
                  </a:lnTo>
                  <a:lnTo>
                    <a:pt x="568" y="20"/>
                  </a:lnTo>
                  <a:lnTo>
                    <a:pt x="586" y="20"/>
                  </a:lnTo>
                  <a:lnTo>
                    <a:pt x="601" y="30"/>
                  </a:lnTo>
                  <a:lnTo>
                    <a:pt x="607" y="49"/>
                  </a:lnTo>
                  <a:lnTo>
                    <a:pt x="616" y="59"/>
                  </a:lnTo>
                  <a:lnTo>
                    <a:pt x="613" y="61"/>
                  </a:lnTo>
                  <a:lnTo>
                    <a:pt x="629" y="97"/>
                  </a:lnTo>
                  <a:lnTo>
                    <a:pt x="646" y="107"/>
                  </a:lnTo>
                  <a:lnTo>
                    <a:pt x="646" y="126"/>
                  </a:lnTo>
                  <a:lnTo>
                    <a:pt x="638" y="145"/>
                  </a:lnTo>
                  <a:lnTo>
                    <a:pt x="629" y="166"/>
                  </a:lnTo>
                  <a:lnTo>
                    <a:pt x="616" y="166"/>
                  </a:lnTo>
                  <a:lnTo>
                    <a:pt x="616" y="185"/>
                  </a:lnTo>
                  <a:lnTo>
                    <a:pt x="624" y="203"/>
                  </a:lnTo>
                  <a:lnTo>
                    <a:pt x="638" y="215"/>
                  </a:lnTo>
                  <a:lnTo>
                    <a:pt x="651" y="224"/>
                  </a:lnTo>
                  <a:lnTo>
                    <a:pt x="669" y="224"/>
                  </a:lnTo>
                  <a:lnTo>
                    <a:pt x="675" y="224"/>
                  </a:lnTo>
                  <a:lnTo>
                    <a:pt x="677" y="224"/>
                  </a:lnTo>
                  <a:lnTo>
                    <a:pt x="669" y="243"/>
                  </a:lnTo>
                  <a:lnTo>
                    <a:pt x="651" y="253"/>
                  </a:lnTo>
                  <a:lnTo>
                    <a:pt x="638" y="262"/>
                  </a:lnTo>
                  <a:lnTo>
                    <a:pt x="629" y="283"/>
                  </a:lnTo>
                  <a:lnTo>
                    <a:pt x="624" y="301"/>
                  </a:lnTo>
                  <a:lnTo>
                    <a:pt x="616" y="322"/>
                  </a:lnTo>
                  <a:lnTo>
                    <a:pt x="599" y="322"/>
                  </a:lnTo>
                  <a:lnTo>
                    <a:pt x="591" y="301"/>
                  </a:lnTo>
                  <a:lnTo>
                    <a:pt x="577" y="301"/>
                  </a:lnTo>
                  <a:lnTo>
                    <a:pt x="568" y="322"/>
                  </a:lnTo>
                  <a:lnTo>
                    <a:pt x="568" y="331"/>
                  </a:lnTo>
                  <a:lnTo>
                    <a:pt x="561" y="352"/>
                  </a:lnTo>
                  <a:lnTo>
                    <a:pt x="545" y="371"/>
                  </a:lnTo>
                  <a:lnTo>
                    <a:pt x="545" y="389"/>
                  </a:lnTo>
                  <a:lnTo>
                    <a:pt x="545" y="407"/>
                  </a:lnTo>
                  <a:lnTo>
                    <a:pt x="537" y="438"/>
                  </a:lnTo>
                  <a:lnTo>
                    <a:pt x="537" y="457"/>
                  </a:lnTo>
                  <a:lnTo>
                    <a:pt x="530" y="487"/>
                  </a:lnTo>
                  <a:lnTo>
                    <a:pt x="530" y="507"/>
                  </a:lnTo>
                  <a:lnTo>
                    <a:pt x="537" y="525"/>
                  </a:lnTo>
                  <a:lnTo>
                    <a:pt x="537" y="546"/>
                  </a:lnTo>
                  <a:lnTo>
                    <a:pt x="530" y="564"/>
                  </a:lnTo>
                  <a:lnTo>
                    <a:pt x="530" y="585"/>
                  </a:lnTo>
                  <a:lnTo>
                    <a:pt x="522" y="594"/>
                  </a:lnTo>
                  <a:lnTo>
                    <a:pt x="516" y="612"/>
                  </a:lnTo>
                  <a:lnTo>
                    <a:pt x="516" y="633"/>
                  </a:lnTo>
                  <a:lnTo>
                    <a:pt x="516" y="652"/>
                  </a:lnTo>
                  <a:lnTo>
                    <a:pt x="507" y="671"/>
                  </a:lnTo>
                  <a:lnTo>
                    <a:pt x="497" y="691"/>
                  </a:lnTo>
                  <a:lnTo>
                    <a:pt x="492" y="711"/>
                  </a:lnTo>
                  <a:lnTo>
                    <a:pt x="478" y="721"/>
                  </a:lnTo>
                  <a:lnTo>
                    <a:pt x="478" y="731"/>
                  </a:lnTo>
                  <a:lnTo>
                    <a:pt x="467" y="731"/>
                  </a:lnTo>
                  <a:lnTo>
                    <a:pt x="453" y="711"/>
                  </a:lnTo>
                  <a:lnTo>
                    <a:pt x="443" y="693"/>
                  </a:lnTo>
                  <a:lnTo>
                    <a:pt x="437" y="691"/>
                  </a:lnTo>
                  <a:lnTo>
                    <a:pt x="429" y="682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2523314" y="1532529"/>
              <a:ext cx="459643" cy="185229"/>
            </a:xfrm>
            <a:custGeom>
              <a:avLst/>
              <a:gdLst>
                <a:gd name="T0" fmla="*/ 2147483647 w 482"/>
                <a:gd name="T1" fmla="*/ 2147483647 h 170"/>
                <a:gd name="T2" fmla="*/ 2147483647 w 482"/>
                <a:gd name="T3" fmla="*/ 2147483647 h 170"/>
                <a:gd name="T4" fmla="*/ 2147483647 w 482"/>
                <a:gd name="T5" fmla="*/ 2147483647 h 170"/>
                <a:gd name="T6" fmla="*/ 2147483647 w 482"/>
                <a:gd name="T7" fmla="*/ 2147483647 h 170"/>
                <a:gd name="T8" fmla="*/ 2147483647 w 482"/>
                <a:gd name="T9" fmla="*/ 2147483647 h 170"/>
                <a:gd name="T10" fmla="*/ 2147483647 w 482"/>
                <a:gd name="T11" fmla="*/ 2147483647 h 170"/>
                <a:gd name="T12" fmla="*/ 2147483647 w 482"/>
                <a:gd name="T13" fmla="*/ 2147483647 h 170"/>
                <a:gd name="T14" fmla="*/ 2147483647 w 482"/>
                <a:gd name="T15" fmla="*/ 2147483647 h 170"/>
                <a:gd name="T16" fmla="*/ 2147483647 w 482"/>
                <a:gd name="T17" fmla="*/ 2147483647 h 170"/>
                <a:gd name="T18" fmla="*/ 2147483647 w 482"/>
                <a:gd name="T19" fmla="*/ 2147483647 h 170"/>
                <a:gd name="T20" fmla="*/ 2147483647 w 482"/>
                <a:gd name="T21" fmla="*/ 2147483647 h 170"/>
                <a:gd name="T22" fmla="*/ 2147483647 w 482"/>
                <a:gd name="T23" fmla="*/ 2147483647 h 170"/>
                <a:gd name="T24" fmla="*/ 2147483647 w 482"/>
                <a:gd name="T25" fmla="*/ 2147483647 h 170"/>
                <a:gd name="T26" fmla="*/ 2147483647 w 482"/>
                <a:gd name="T27" fmla="*/ 2147483647 h 170"/>
                <a:gd name="T28" fmla="*/ 2147483647 w 482"/>
                <a:gd name="T29" fmla="*/ 2147483647 h 170"/>
                <a:gd name="T30" fmla="*/ 2147483647 w 482"/>
                <a:gd name="T31" fmla="*/ 2147483647 h 170"/>
                <a:gd name="T32" fmla="*/ 2147483647 w 482"/>
                <a:gd name="T33" fmla="*/ 2147483647 h 170"/>
                <a:gd name="T34" fmla="*/ 2147483647 w 482"/>
                <a:gd name="T35" fmla="*/ 2147483647 h 170"/>
                <a:gd name="T36" fmla="*/ 2147483647 w 482"/>
                <a:gd name="T37" fmla="*/ 2147483647 h 170"/>
                <a:gd name="T38" fmla="*/ 2147483647 w 482"/>
                <a:gd name="T39" fmla="*/ 2147483647 h 170"/>
                <a:gd name="T40" fmla="*/ 2147483647 w 482"/>
                <a:gd name="T41" fmla="*/ 0 h 170"/>
                <a:gd name="T42" fmla="*/ 2147483647 w 482"/>
                <a:gd name="T43" fmla="*/ 2147483647 h 170"/>
                <a:gd name="T44" fmla="*/ 2147483647 w 482"/>
                <a:gd name="T45" fmla="*/ 2147483647 h 170"/>
                <a:gd name="T46" fmla="*/ 2147483647 w 482"/>
                <a:gd name="T47" fmla="*/ 2147483647 h 170"/>
                <a:gd name="T48" fmla="*/ 2147483647 w 482"/>
                <a:gd name="T49" fmla="*/ 2147483647 h 170"/>
                <a:gd name="T50" fmla="*/ 2147483647 w 482"/>
                <a:gd name="T51" fmla="*/ 2147483647 h 170"/>
                <a:gd name="T52" fmla="*/ 2147483647 w 482"/>
                <a:gd name="T53" fmla="*/ 2147483647 h 170"/>
                <a:gd name="T54" fmla="*/ 2147483647 w 482"/>
                <a:gd name="T55" fmla="*/ 2147483647 h 170"/>
                <a:gd name="T56" fmla="*/ 2147483647 w 482"/>
                <a:gd name="T57" fmla="*/ 2147483647 h 170"/>
                <a:gd name="T58" fmla="*/ 2147483647 w 482"/>
                <a:gd name="T59" fmla="*/ 2147483647 h 170"/>
                <a:gd name="T60" fmla="*/ 2147483647 w 482"/>
                <a:gd name="T61" fmla="*/ 2147483647 h 170"/>
                <a:gd name="T62" fmla="*/ 2147483647 w 482"/>
                <a:gd name="T63" fmla="*/ 2147483647 h 170"/>
                <a:gd name="T64" fmla="*/ 2147483647 w 482"/>
                <a:gd name="T65" fmla="*/ 2147483647 h 170"/>
                <a:gd name="T66" fmla="*/ 2147483647 w 482"/>
                <a:gd name="T67" fmla="*/ 2147483647 h 170"/>
                <a:gd name="T68" fmla="*/ 2147483647 w 482"/>
                <a:gd name="T69" fmla="*/ 2147483647 h 170"/>
                <a:gd name="T70" fmla="*/ 2147483647 w 482"/>
                <a:gd name="T71" fmla="*/ 2147483647 h 170"/>
                <a:gd name="T72" fmla="*/ 2147483647 w 482"/>
                <a:gd name="T73" fmla="*/ 2147483647 h 170"/>
                <a:gd name="T74" fmla="*/ 2147483647 w 482"/>
                <a:gd name="T75" fmla="*/ 2147483647 h 170"/>
                <a:gd name="T76" fmla="*/ 2147483647 w 482"/>
                <a:gd name="T77" fmla="*/ 2147483647 h 170"/>
                <a:gd name="T78" fmla="*/ 2147483647 w 482"/>
                <a:gd name="T79" fmla="*/ 2147483647 h 1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82"/>
                <a:gd name="T121" fmla="*/ 0 h 170"/>
                <a:gd name="T122" fmla="*/ 482 w 482"/>
                <a:gd name="T123" fmla="*/ 170 h 1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82" h="170">
                  <a:moveTo>
                    <a:pt x="458" y="140"/>
                  </a:moveTo>
                  <a:lnTo>
                    <a:pt x="465" y="120"/>
                  </a:lnTo>
                  <a:lnTo>
                    <a:pt x="465" y="100"/>
                  </a:lnTo>
                  <a:lnTo>
                    <a:pt x="473" y="81"/>
                  </a:lnTo>
                  <a:lnTo>
                    <a:pt x="473" y="62"/>
                  </a:lnTo>
                  <a:lnTo>
                    <a:pt x="481" y="41"/>
                  </a:lnTo>
                  <a:lnTo>
                    <a:pt x="481" y="22"/>
                  </a:lnTo>
                  <a:lnTo>
                    <a:pt x="465" y="22"/>
                  </a:lnTo>
                  <a:lnTo>
                    <a:pt x="450" y="22"/>
                  </a:lnTo>
                  <a:lnTo>
                    <a:pt x="433" y="33"/>
                  </a:lnTo>
                  <a:lnTo>
                    <a:pt x="428" y="51"/>
                  </a:lnTo>
                  <a:lnTo>
                    <a:pt x="412" y="62"/>
                  </a:lnTo>
                  <a:lnTo>
                    <a:pt x="396" y="62"/>
                  </a:lnTo>
                  <a:lnTo>
                    <a:pt x="381" y="62"/>
                  </a:lnTo>
                  <a:lnTo>
                    <a:pt x="365" y="62"/>
                  </a:lnTo>
                  <a:lnTo>
                    <a:pt x="352" y="69"/>
                  </a:lnTo>
                  <a:lnTo>
                    <a:pt x="335" y="89"/>
                  </a:lnTo>
                  <a:lnTo>
                    <a:pt x="320" y="89"/>
                  </a:lnTo>
                  <a:lnTo>
                    <a:pt x="304" y="69"/>
                  </a:lnTo>
                  <a:lnTo>
                    <a:pt x="297" y="51"/>
                  </a:lnTo>
                  <a:lnTo>
                    <a:pt x="312" y="41"/>
                  </a:lnTo>
                  <a:lnTo>
                    <a:pt x="320" y="22"/>
                  </a:lnTo>
                  <a:lnTo>
                    <a:pt x="312" y="3"/>
                  </a:lnTo>
                  <a:lnTo>
                    <a:pt x="297" y="3"/>
                  </a:lnTo>
                  <a:lnTo>
                    <a:pt x="283" y="11"/>
                  </a:lnTo>
                  <a:lnTo>
                    <a:pt x="266" y="22"/>
                  </a:lnTo>
                  <a:lnTo>
                    <a:pt x="252" y="41"/>
                  </a:lnTo>
                  <a:lnTo>
                    <a:pt x="236" y="51"/>
                  </a:lnTo>
                  <a:lnTo>
                    <a:pt x="220" y="41"/>
                  </a:lnTo>
                  <a:lnTo>
                    <a:pt x="206" y="22"/>
                  </a:lnTo>
                  <a:lnTo>
                    <a:pt x="203" y="18"/>
                  </a:lnTo>
                  <a:lnTo>
                    <a:pt x="184" y="18"/>
                  </a:lnTo>
                  <a:lnTo>
                    <a:pt x="176" y="40"/>
                  </a:lnTo>
                  <a:lnTo>
                    <a:pt x="168" y="45"/>
                  </a:lnTo>
                  <a:lnTo>
                    <a:pt x="152" y="33"/>
                  </a:lnTo>
                  <a:lnTo>
                    <a:pt x="137" y="12"/>
                  </a:lnTo>
                  <a:lnTo>
                    <a:pt x="120" y="4"/>
                  </a:lnTo>
                  <a:lnTo>
                    <a:pt x="107" y="4"/>
                  </a:lnTo>
                  <a:lnTo>
                    <a:pt x="91" y="12"/>
                  </a:lnTo>
                  <a:lnTo>
                    <a:pt x="75" y="1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52" y="22"/>
                  </a:lnTo>
                  <a:lnTo>
                    <a:pt x="52" y="41"/>
                  </a:lnTo>
                  <a:lnTo>
                    <a:pt x="52" y="62"/>
                  </a:lnTo>
                  <a:lnTo>
                    <a:pt x="37" y="80"/>
                  </a:lnTo>
                  <a:lnTo>
                    <a:pt x="22" y="80"/>
                  </a:lnTo>
                  <a:lnTo>
                    <a:pt x="6" y="99"/>
                  </a:lnTo>
                  <a:lnTo>
                    <a:pt x="0" y="100"/>
                  </a:lnTo>
                  <a:lnTo>
                    <a:pt x="14" y="100"/>
                  </a:lnTo>
                  <a:lnTo>
                    <a:pt x="22" y="120"/>
                  </a:lnTo>
                  <a:lnTo>
                    <a:pt x="37" y="129"/>
                  </a:lnTo>
                  <a:lnTo>
                    <a:pt x="37" y="149"/>
                  </a:lnTo>
                  <a:lnTo>
                    <a:pt x="45" y="169"/>
                  </a:lnTo>
                  <a:lnTo>
                    <a:pt x="68" y="169"/>
                  </a:lnTo>
                  <a:lnTo>
                    <a:pt x="82" y="149"/>
                  </a:lnTo>
                  <a:lnTo>
                    <a:pt x="99" y="140"/>
                  </a:lnTo>
                  <a:lnTo>
                    <a:pt x="115" y="120"/>
                  </a:lnTo>
                  <a:lnTo>
                    <a:pt x="128" y="110"/>
                  </a:lnTo>
                  <a:lnTo>
                    <a:pt x="152" y="100"/>
                  </a:lnTo>
                  <a:lnTo>
                    <a:pt x="167" y="110"/>
                  </a:lnTo>
                  <a:lnTo>
                    <a:pt x="183" y="120"/>
                  </a:lnTo>
                  <a:lnTo>
                    <a:pt x="197" y="120"/>
                  </a:lnTo>
                  <a:lnTo>
                    <a:pt x="213" y="129"/>
                  </a:lnTo>
                  <a:lnTo>
                    <a:pt x="220" y="149"/>
                  </a:lnTo>
                  <a:lnTo>
                    <a:pt x="229" y="159"/>
                  </a:lnTo>
                  <a:lnTo>
                    <a:pt x="243" y="140"/>
                  </a:lnTo>
                  <a:lnTo>
                    <a:pt x="259" y="140"/>
                  </a:lnTo>
                  <a:lnTo>
                    <a:pt x="275" y="140"/>
                  </a:lnTo>
                  <a:lnTo>
                    <a:pt x="288" y="159"/>
                  </a:lnTo>
                  <a:lnTo>
                    <a:pt x="304" y="169"/>
                  </a:lnTo>
                  <a:lnTo>
                    <a:pt x="320" y="169"/>
                  </a:lnTo>
                  <a:lnTo>
                    <a:pt x="335" y="169"/>
                  </a:lnTo>
                  <a:lnTo>
                    <a:pt x="352" y="169"/>
                  </a:lnTo>
                  <a:lnTo>
                    <a:pt x="365" y="159"/>
                  </a:lnTo>
                  <a:lnTo>
                    <a:pt x="381" y="149"/>
                  </a:lnTo>
                  <a:lnTo>
                    <a:pt x="396" y="129"/>
                  </a:lnTo>
                  <a:lnTo>
                    <a:pt x="412" y="129"/>
                  </a:lnTo>
                  <a:lnTo>
                    <a:pt x="428" y="129"/>
                  </a:lnTo>
                  <a:lnTo>
                    <a:pt x="442" y="129"/>
                  </a:lnTo>
                  <a:lnTo>
                    <a:pt x="458" y="14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2709229" y="1441972"/>
              <a:ext cx="270983" cy="196206"/>
            </a:xfrm>
            <a:custGeom>
              <a:avLst/>
              <a:gdLst>
                <a:gd name="T0" fmla="*/ 0 w 283"/>
                <a:gd name="T1" fmla="*/ 2147483647 h 178"/>
                <a:gd name="T2" fmla="*/ 2147483647 w 283"/>
                <a:gd name="T3" fmla="*/ 2147483647 h 178"/>
                <a:gd name="T4" fmla="*/ 2147483647 w 283"/>
                <a:gd name="T5" fmla="*/ 2147483647 h 178"/>
                <a:gd name="T6" fmla="*/ 2147483647 w 283"/>
                <a:gd name="T7" fmla="*/ 2147483647 h 178"/>
                <a:gd name="T8" fmla="*/ 2147483647 w 283"/>
                <a:gd name="T9" fmla="*/ 2147483647 h 178"/>
                <a:gd name="T10" fmla="*/ 2147483647 w 283"/>
                <a:gd name="T11" fmla="*/ 2147483647 h 178"/>
                <a:gd name="T12" fmla="*/ 2147483647 w 283"/>
                <a:gd name="T13" fmla="*/ 2147483647 h 178"/>
                <a:gd name="T14" fmla="*/ 2147483647 w 283"/>
                <a:gd name="T15" fmla="*/ 2147483647 h 178"/>
                <a:gd name="T16" fmla="*/ 2147483647 w 283"/>
                <a:gd name="T17" fmla="*/ 2147483647 h 178"/>
                <a:gd name="T18" fmla="*/ 2147483647 w 283"/>
                <a:gd name="T19" fmla="*/ 2147483647 h 178"/>
                <a:gd name="T20" fmla="*/ 2147483647 w 283"/>
                <a:gd name="T21" fmla="*/ 0 h 178"/>
                <a:gd name="T22" fmla="*/ 2147483647 w 283"/>
                <a:gd name="T23" fmla="*/ 2147483647 h 178"/>
                <a:gd name="T24" fmla="*/ 2147483647 w 283"/>
                <a:gd name="T25" fmla="*/ 2147483647 h 178"/>
                <a:gd name="T26" fmla="*/ 2147483647 w 283"/>
                <a:gd name="T27" fmla="*/ 2147483647 h 178"/>
                <a:gd name="T28" fmla="*/ 2147483647 w 283"/>
                <a:gd name="T29" fmla="*/ 2147483647 h 178"/>
                <a:gd name="T30" fmla="*/ 2147483647 w 283"/>
                <a:gd name="T31" fmla="*/ 2147483647 h 178"/>
                <a:gd name="T32" fmla="*/ 2147483647 w 283"/>
                <a:gd name="T33" fmla="*/ 2147483647 h 178"/>
                <a:gd name="T34" fmla="*/ 2147483647 w 283"/>
                <a:gd name="T35" fmla="*/ 2147483647 h 178"/>
                <a:gd name="T36" fmla="*/ 2147483647 w 283"/>
                <a:gd name="T37" fmla="*/ 2147483647 h 178"/>
                <a:gd name="T38" fmla="*/ 2147483647 w 283"/>
                <a:gd name="T39" fmla="*/ 2147483647 h 178"/>
                <a:gd name="T40" fmla="*/ 2147483647 w 283"/>
                <a:gd name="T41" fmla="*/ 2147483647 h 178"/>
                <a:gd name="T42" fmla="*/ 2147483647 w 283"/>
                <a:gd name="T43" fmla="*/ 2147483647 h 178"/>
                <a:gd name="T44" fmla="*/ 2147483647 w 283"/>
                <a:gd name="T45" fmla="*/ 2147483647 h 178"/>
                <a:gd name="T46" fmla="*/ 2147483647 w 283"/>
                <a:gd name="T47" fmla="*/ 2147483647 h 178"/>
                <a:gd name="T48" fmla="*/ 2147483647 w 283"/>
                <a:gd name="T49" fmla="*/ 2147483647 h 178"/>
                <a:gd name="T50" fmla="*/ 2147483647 w 283"/>
                <a:gd name="T51" fmla="*/ 2147483647 h 178"/>
                <a:gd name="T52" fmla="*/ 2147483647 w 283"/>
                <a:gd name="T53" fmla="*/ 2147483647 h 178"/>
                <a:gd name="T54" fmla="*/ 2147483647 w 283"/>
                <a:gd name="T55" fmla="*/ 2147483647 h 178"/>
                <a:gd name="T56" fmla="*/ 2147483647 w 283"/>
                <a:gd name="T57" fmla="*/ 2147483647 h 178"/>
                <a:gd name="T58" fmla="*/ 2147483647 w 283"/>
                <a:gd name="T59" fmla="*/ 2147483647 h 178"/>
                <a:gd name="T60" fmla="*/ 2147483647 w 283"/>
                <a:gd name="T61" fmla="*/ 2147483647 h 178"/>
                <a:gd name="T62" fmla="*/ 2147483647 w 283"/>
                <a:gd name="T63" fmla="*/ 2147483647 h 178"/>
                <a:gd name="T64" fmla="*/ 2147483647 w 283"/>
                <a:gd name="T65" fmla="*/ 2147483647 h 178"/>
                <a:gd name="T66" fmla="*/ 2147483647 w 283"/>
                <a:gd name="T67" fmla="*/ 2147483647 h 178"/>
                <a:gd name="T68" fmla="*/ 2147483647 w 283"/>
                <a:gd name="T69" fmla="*/ 2147483647 h 178"/>
                <a:gd name="T70" fmla="*/ 2147483647 w 283"/>
                <a:gd name="T71" fmla="*/ 2147483647 h 178"/>
                <a:gd name="T72" fmla="*/ 2147483647 w 283"/>
                <a:gd name="T73" fmla="*/ 2147483647 h 178"/>
                <a:gd name="T74" fmla="*/ 2147483647 w 283"/>
                <a:gd name="T75" fmla="*/ 2147483647 h 178"/>
                <a:gd name="T76" fmla="*/ 2147483647 w 283"/>
                <a:gd name="T77" fmla="*/ 2147483647 h 178"/>
                <a:gd name="T78" fmla="*/ 2147483647 w 283"/>
                <a:gd name="T79" fmla="*/ 2147483647 h 178"/>
                <a:gd name="T80" fmla="*/ 2147483647 w 283"/>
                <a:gd name="T81" fmla="*/ 2147483647 h 178"/>
                <a:gd name="T82" fmla="*/ 2147483647 w 283"/>
                <a:gd name="T83" fmla="*/ 2147483647 h 178"/>
                <a:gd name="T84" fmla="*/ 2147483647 w 283"/>
                <a:gd name="T85" fmla="*/ 2147483647 h 178"/>
                <a:gd name="T86" fmla="*/ 2147483647 w 283"/>
                <a:gd name="T87" fmla="*/ 2147483647 h 178"/>
                <a:gd name="T88" fmla="*/ 2147483647 w 283"/>
                <a:gd name="T89" fmla="*/ 2147483647 h 178"/>
                <a:gd name="T90" fmla="*/ 2147483647 w 283"/>
                <a:gd name="T91" fmla="*/ 2147483647 h 178"/>
                <a:gd name="T92" fmla="*/ 2147483647 w 283"/>
                <a:gd name="T93" fmla="*/ 2147483647 h 178"/>
                <a:gd name="T94" fmla="*/ 2147483647 w 283"/>
                <a:gd name="T95" fmla="*/ 2147483647 h 178"/>
                <a:gd name="T96" fmla="*/ 2147483647 w 283"/>
                <a:gd name="T97" fmla="*/ 2147483647 h 178"/>
                <a:gd name="T98" fmla="*/ 2147483647 w 283"/>
                <a:gd name="T99" fmla="*/ 2147483647 h 178"/>
                <a:gd name="T100" fmla="*/ 2147483647 w 283"/>
                <a:gd name="T101" fmla="*/ 2147483647 h 178"/>
                <a:gd name="T102" fmla="*/ 2147483647 w 283"/>
                <a:gd name="T103" fmla="*/ 2147483647 h 178"/>
                <a:gd name="T104" fmla="*/ 2147483647 w 283"/>
                <a:gd name="T105" fmla="*/ 2147483647 h 178"/>
                <a:gd name="T106" fmla="*/ 2147483647 w 283"/>
                <a:gd name="T107" fmla="*/ 2147483647 h 178"/>
                <a:gd name="T108" fmla="*/ 2147483647 w 283"/>
                <a:gd name="T109" fmla="*/ 2147483647 h 178"/>
                <a:gd name="T110" fmla="*/ 2147483647 w 283"/>
                <a:gd name="T111" fmla="*/ 2147483647 h 178"/>
                <a:gd name="T112" fmla="*/ 2147483647 w 283"/>
                <a:gd name="T113" fmla="*/ 2147483647 h 178"/>
                <a:gd name="T114" fmla="*/ 0 w 283"/>
                <a:gd name="T115" fmla="*/ 2147483647 h 17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83"/>
                <a:gd name="T175" fmla="*/ 0 h 178"/>
                <a:gd name="T176" fmla="*/ 283 w 283"/>
                <a:gd name="T177" fmla="*/ 178 h 17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83" h="178">
                  <a:moveTo>
                    <a:pt x="0" y="98"/>
                  </a:moveTo>
                  <a:lnTo>
                    <a:pt x="7" y="89"/>
                  </a:lnTo>
                  <a:lnTo>
                    <a:pt x="7" y="66"/>
                  </a:lnTo>
                  <a:lnTo>
                    <a:pt x="13" y="48"/>
                  </a:lnTo>
                  <a:lnTo>
                    <a:pt x="13" y="28"/>
                  </a:lnTo>
                  <a:lnTo>
                    <a:pt x="22" y="18"/>
                  </a:lnTo>
                  <a:lnTo>
                    <a:pt x="37" y="28"/>
                  </a:lnTo>
                  <a:lnTo>
                    <a:pt x="51" y="18"/>
                  </a:lnTo>
                  <a:lnTo>
                    <a:pt x="67" y="18"/>
                  </a:lnTo>
                  <a:lnTo>
                    <a:pt x="83" y="9"/>
                  </a:lnTo>
                  <a:lnTo>
                    <a:pt x="97" y="0"/>
                  </a:lnTo>
                  <a:lnTo>
                    <a:pt x="106" y="18"/>
                  </a:lnTo>
                  <a:lnTo>
                    <a:pt x="90" y="28"/>
                  </a:lnTo>
                  <a:lnTo>
                    <a:pt x="90" y="48"/>
                  </a:lnTo>
                  <a:lnTo>
                    <a:pt x="106" y="57"/>
                  </a:lnTo>
                  <a:lnTo>
                    <a:pt x="122" y="48"/>
                  </a:lnTo>
                  <a:lnTo>
                    <a:pt x="136" y="57"/>
                  </a:lnTo>
                  <a:lnTo>
                    <a:pt x="153" y="66"/>
                  </a:lnTo>
                  <a:lnTo>
                    <a:pt x="158" y="57"/>
                  </a:lnTo>
                  <a:lnTo>
                    <a:pt x="158" y="36"/>
                  </a:lnTo>
                  <a:lnTo>
                    <a:pt x="173" y="28"/>
                  </a:lnTo>
                  <a:lnTo>
                    <a:pt x="190" y="36"/>
                  </a:lnTo>
                  <a:lnTo>
                    <a:pt x="205" y="36"/>
                  </a:lnTo>
                  <a:lnTo>
                    <a:pt x="219" y="28"/>
                  </a:lnTo>
                  <a:lnTo>
                    <a:pt x="235" y="48"/>
                  </a:lnTo>
                  <a:lnTo>
                    <a:pt x="251" y="48"/>
                  </a:lnTo>
                  <a:lnTo>
                    <a:pt x="266" y="36"/>
                  </a:lnTo>
                  <a:lnTo>
                    <a:pt x="266" y="48"/>
                  </a:lnTo>
                  <a:lnTo>
                    <a:pt x="266" y="38"/>
                  </a:lnTo>
                  <a:lnTo>
                    <a:pt x="274" y="58"/>
                  </a:lnTo>
                  <a:lnTo>
                    <a:pt x="282" y="78"/>
                  </a:lnTo>
                  <a:lnTo>
                    <a:pt x="282" y="98"/>
                  </a:lnTo>
                  <a:lnTo>
                    <a:pt x="282" y="107"/>
                  </a:lnTo>
                  <a:lnTo>
                    <a:pt x="266" y="107"/>
                  </a:lnTo>
                  <a:lnTo>
                    <a:pt x="251" y="107"/>
                  </a:lnTo>
                  <a:lnTo>
                    <a:pt x="235" y="117"/>
                  </a:lnTo>
                  <a:lnTo>
                    <a:pt x="229" y="138"/>
                  </a:lnTo>
                  <a:lnTo>
                    <a:pt x="213" y="147"/>
                  </a:lnTo>
                  <a:lnTo>
                    <a:pt x="198" y="147"/>
                  </a:lnTo>
                  <a:lnTo>
                    <a:pt x="183" y="147"/>
                  </a:lnTo>
                  <a:lnTo>
                    <a:pt x="166" y="147"/>
                  </a:lnTo>
                  <a:lnTo>
                    <a:pt x="153" y="156"/>
                  </a:lnTo>
                  <a:lnTo>
                    <a:pt x="136" y="177"/>
                  </a:lnTo>
                  <a:lnTo>
                    <a:pt x="122" y="177"/>
                  </a:lnTo>
                  <a:lnTo>
                    <a:pt x="106" y="156"/>
                  </a:lnTo>
                  <a:lnTo>
                    <a:pt x="97" y="138"/>
                  </a:lnTo>
                  <a:lnTo>
                    <a:pt x="113" y="126"/>
                  </a:lnTo>
                  <a:lnTo>
                    <a:pt x="122" y="107"/>
                  </a:lnTo>
                  <a:lnTo>
                    <a:pt x="113" y="89"/>
                  </a:lnTo>
                  <a:lnTo>
                    <a:pt x="97" y="89"/>
                  </a:lnTo>
                  <a:lnTo>
                    <a:pt x="83" y="98"/>
                  </a:lnTo>
                  <a:lnTo>
                    <a:pt x="67" y="107"/>
                  </a:lnTo>
                  <a:lnTo>
                    <a:pt x="51" y="126"/>
                  </a:lnTo>
                  <a:lnTo>
                    <a:pt x="37" y="138"/>
                  </a:lnTo>
                  <a:lnTo>
                    <a:pt x="22" y="126"/>
                  </a:lnTo>
                  <a:lnTo>
                    <a:pt x="7" y="107"/>
                  </a:lnTo>
                  <a:lnTo>
                    <a:pt x="0" y="9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228"/>
            <p:cNvSpPr>
              <a:spLocks/>
            </p:cNvSpPr>
            <p:nvPr/>
          </p:nvSpPr>
          <p:spPr bwMode="auto">
            <a:xfrm>
              <a:off x="2771658" y="1760978"/>
              <a:ext cx="60371" cy="65859"/>
            </a:xfrm>
            <a:custGeom>
              <a:avLst/>
              <a:gdLst>
                <a:gd name="T0" fmla="*/ 0 w 88"/>
                <a:gd name="T1" fmla="*/ 0 h 96"/>
                <a:gd name="T2" fmla="*/ 2147483647 w 88"/>
                <a:gd name="T3" fmla="*/ 2147483647 h 96"/>
                <a:gd name="T4" fmla="*/ 2147483647 w 88"/>
                <a:gd name="T5" fmla="*/ 2147483647 h 96"/>
                <a:gd name="T6" fmla="*/ 0 60000 65536"/>
                <a:gd name="T7" fmla="*/ 0 60000 65536"/>
                <a:gd name="T8" fmla="*/ 0 60000 65536"/>
                <a:gd name="T9" fmla="*/ 0 w 88"/>
                <a:gd name="T10" fmla="*/ 0 h 96"/>
                <a:gd name="T11" fmla="*/ 88 w 88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8" h="96">
                  <a:moveTo>
                    <a:pt x="0" y="0"/>
                  </a:moveTo>
                  <a:cubicBezTo>
                    <a:pt x="18" y="13"/>
                    <a:pt x="30" y="44"/>
                    <a:pt x="52" y="60"/>
                  </a:cubicBezTo>
                  <a:cubicBezTo>
                    <a:pt x="69" y="83"/>
                    <a:pt x="79" y="83"/>
                    <a:pt x="88" y="96"/>
                  </a:cubicBezTo>
                </a:path>
              </a:pathLst>
            </a:custGeom>
            <a:noFill/>
            <a:ln w="12700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auto">
            <a:xfrm>
              <a:off x="1104596" y="1547829"/>
              <a:ext cx="804205" cy="836933"/>
            </a:xfrm>
            <a:custGeom>
              <a:avLst/>
              <a:gdLst>
                <a:gd name="T0" fmla="*/ 2147483647 w 842"/>
                <a:gd name="T1" fmla="*/ 2147483647 h 766"/>
                <a:gd name="T2" fmla="*/ 2147483647 w 842"/>
                <a:gd name="T3" fmla="*/ 2147483647 h 766"/>
                <a:gd name="T4" fmla="*/ 2147483647 w 842"/>
                <a:gd name="T5" fmla="*/ 2147483647 h 766"/>
                <a:gd name="T6" fmla="*/ 2147483647 w 842"/>
                <a:gd name="T7" fmla="*/ 2147483647 h 766"/>
                <a:gd name="T8" fmla="*/ 2147483647 w 842"/>
                <a:gd name="T9" fmla="*/ 2147483647 h 766"/>
                <a:gd name="T10" fmla="*/ 0 w 842"/>
                <a:gd name="T11" fmla="*/ 2147483647 h 766"/>
                <a:gd name="T12" fmla="*/ 0 w 842"/>
                <a:gd name="T13" fmla="*/ 2147483647 h 766"/>
                <a:gd name="T14" fmla="*/ 2147483647 w 842"/>
                <a:gd name="T15" fmla="*/ 2147483647 h 766"/>
                <a:gd name="T16" fmla="*/ 2147483647 w 842"/>
                <a:gd name="T17" fmla="*/ 2147483647 h 766"/>
                <a:gd name="T18" fmla="*/ 2147483647 w 842"/>
                <a:gd name="T19" fmla="*/ 2147483647 h 766"/>
                <a:gd name="T20" fmla="*/ 2147483647 w 842"/>
                <a:gd name="T21" fmla="*/ 2147483647 h 766"/>
                <a:gd name="T22" fmla="*/ 2147483647 w 842"/>
                <a:gd name="T23" fmla="*/ 2147483647 h 766"/>
                <a:gd name="T24" fmla="*/ 2147483647 w 842"/>
                <a:gd name="T25" fmla="*/ 2147483647 h 766"/>
                <a:gd name="T26" fmla="*/ 2147483647 w 842"/>
                <a:gd name="T27" fmla="*/ 2147483647 h 766"/>
                <a:gd name="T28" fmla="*/ 2147483647 w 842"/>
                <a:gd name="T29" fmla="*/ 2147483647 h 766"/>
                <a:gd name="T30" fmla="*/ 2147483647 w 842"/>
                <a:gd name="T31" fmla="*/ 2147483647 h 766"/>
                <a:gd name="T32" fmla="*/ 2147483647 w 842"/>
                <a:gd name="T33" fmla="*/ 2147483647 h 766"/>
                <a:gd name="T34" fmla="*/ 2147483647 w 842"/>
                <a:gd name="T35" fmla="*/ 2147483647 h 766"/>
                <a:gd name="T36" fmla="*/ 2147483647 w 842"/>
                <a:gd name="T37" fmla="*/ 2147483647 h 766"/>
                <a:gd name="T38" fmla="*/ 2147483647 w 842"/>
                <a:gd name="T39" fmla="*/ 2147483647 h 766"/>
                <a:gd name="T40" fmla="*/ 2147483647 w 842"/>
                <a:gd name="T41" fmla="*/ 2147483647 h 766"/>
                <a:gd name="T42" fmla="*/ 2147483647 w 842"/>
                <a:gd name="T43" fmla="*/ 2147483647 h 766"/>
                <a:gd name="T44" fmla="*/ 2147483647 w 842"/>
                <a:gd name="T45" fmla="*/ 2147483647 h 766"/>
                <a:gd name="T46" fmla="*/ 2147483647 w 842"/>
                <a:gd name="T47" fmla="*/ 2147483647 h 766"/>
                <a:gd name="T48" fmla="*/ 2147483647 w 842"/>
                <a:gd name="T49" fmla="*/ 2147483647 h 766"/>
                <a:gd name="T50" fmla="*/ 2147483647 w 842"/>
                <a:gd name="T51" fmla="*/ 2147483647 h 766"/>
                <a:gd name="T52" fmla="*/ 2147483647 w 842"/>
                <a:gd name="T53" fmla="*/ 2147483647 h 766"/>
                <a:gd name="T54" fmla="*/ 2147483647 w 842"/>
                <a:gd name="T55" fmla="*/ 2147483647 h 766"/>
                <a:gd name="T56" fmla="*/ 2147483647 w 842"/>
                <a:gd name="T57" fmla="*/ 2147483647 h 766"/>
                <a:gd name="T58" fmla="*/ 2147483647 w 842"/>
                <a:gd name="T59" fmla="*/ 2147483647 h 766"/>
                <a:gd name="T60" fmla="*/ 2147483647 w 842"/>
                <a:gd name="T61" fmla="*/ 2147483647 h 766"/>
                <a:gd name="T62" fmla="*/ 2147483647 w 842"/>
                <a:gd name="T63" fmla="*/ 2147483647 h 766"/>
                <a:gd name="T64" fmla="*/ 2147483647 w 842"/>
                <a:gd name="T65" fmla="*/ 2147483647 h 766"/>
                <a:gd name="T66" fmla="*/ 2147483647 w 842"/>
                <a:gd name="T67" fmla="*/ 2147483647 h 766"/>
                <a:gd name="T68" fmla="*/ 2147483647 w 842"/>
                <a:gd name="T69" fmla="*/ 2147483647 h 766"/>
                <a:gd name="T70" fmla="*/ 2147483647 w 842"/>
                <a:gd name="T71" fmla="*/ 2147483647 h 766"/>
                <a:gd name="T72" fmla="*/ 2147483647 w 842"/>
                <a:gd name="T73" fmla="*/ 2147483647 h 766"/>
                <a:gd name="T74" fmla="*/ 2147483647 w 842"/>
                <a:gd name="T75" fmla="*/ 2147483647 h 766"/>
                <a:gd name="T76" fmla="*/ 2147483647 w 842"/>
                <a:gd name="T77" fmla="*/ 2147483647 h 766"/>
                <a:gd name="T78" fmla="*/ 2147483647 w 842"/>
                <a:gd name="T79" fmla="*/ 2147483647 h 766"/>
                <a:gd name="T80" fmla="*/ 2147483647 w 842"/>
                <a:gd name="T81" fmla="*/ 2147483647 h 766"/>
                <a:gd name="T82" fmla="*/ 2147483647 w 842"/>
                <a:gd name="T83" fmla="*/ 2147483647 h 766"/>
                <a:gd name="T84" fmla="*/ 2147483647 w 842"/>
                <a:gd name="T85" fmla="*/ 2147483647 h 766"/>
                <a:gd name="T86" fmla="*/ 2147483647 w 842"/>
                <a:gd name="T87" fmla="*/ 2147483647 h 766"/>
                <a:gd name="T88" fmla="*/ 2147483647 w 842"/>
                <a:gd name="T89" fmla="*/ 2147483647 h 766"/>
                <a:gd name="T90" fmla="*/ 2147483647 w 842"/>
                <a:gd name="T91" fmla="*/ 2147483647 h 766"/>
                <a:gd name="T92" fmla="*/ 2147483647 w 842"/>
                <a:gd name="T93" fmla="*/ 2147483647 h 766"/>
                <a:gd name="T94" fmla="*/ 2147483647 w 842"/>
                <a:gd name="T95" fmla="*/ 2147483647 h 766"/>
                <a:gd name="T96" fmla="*/ 2147483647 w 842"/>
                <a:gd name="T97" fmla="*/ 2147483647 h 766"/>
                <a:gd name="T98" fmla="*/ 2147483647 w 842"/>
                <a:gd name="T99" fmla="*/ 2147483647 h 766"/>
                <a:gd name="T100" fmla="*/ 2147483647 w 842"/>
                <a:gd name="T101" fmla="*/ 2147483647 h 766"/>
                <a:gd name="T102" fmla="*/ 2147483647 w 842"/>
                <a:gd name="T103" fmla="*/ 2147483647 h 766"/>
                <a:gd name="T104" fmla="*/ 2147483647 w 842"/>
                <a:gd name="T105" fmla="*/ 2147483647 h 7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42"/>
                <a:gd name="T160" fmla="*/ 0 h 766"/>
                <a:gd name="T161" fmla="*/ 842 w 842"/>
                <a:gd name="T162" fmla="*/ 766 h 7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42" h="766">
                  <a:moveTo>
                    <a:pt x="260" y="0"/>
                  </a:moveTo>
                  <a:lnTo>
                    <a:pt x="245" y="19"/>
                  </a:lnTo>
                  <a:lnTo>
                    <a:pt x="238" y="37"/>
                  </a:lnTo>
                  <a:lnTo>
                    <a:pt x="230" y="57"/>
                  </a:lnTo>
                  <a:lnTo>
                    <a:pt x="230" y="76"/>
                  </a:lnTo>
                  <a:lnTo>
                    <a:pt x="223" y="87"/>
                  </a:lnTo>
                  <a:lnTo>
                    <a:pt x="206" y="87"/>
                  </a:lnTo>
                  <a:lnTo>
                    <a:pt x="183" y="94"/>
                  </a:lnTo>
                  <a:lnTo>
                    <a:pt x="160" y="94"/>
                  </a:lnTo>
                  <a:lnTo>
                    <a:pt x="145" y="94"/>
                  </a:lnTo>
                  <a:lnTo>
                    <a:pt x="121" y="87"/>
                  </a:lnTo>
                  <a:lnTo>
                    <a:pt x="100" y="87"/>
                  </a:lnTo>
                  <a:lnTo>
                    <a:pt x="75" y="94"/>
                  </a:lnTo>
                  <a:lnTo>
                    <a:pt x="60" y="94"/>
                  </a:lnTo>
                  <a:lnTo>
                    <a:pt x="37" y="94"/>
                  </a:lnTo>
                  <a:lnTo>
                    <a:pt x="23" y="94"/>
                  </a:lnTo>
                  <a:lnTo>
                    <a:pt x="7" y="94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0" y="106"/>
                  </a:lnTo>
                  <a:lnTo>
                    <a:pt x="0" y="126"/>
                  </a:lnTo>
                  <a:lnTo>
                    <a:pt x="8" y="144"/>
                  </a:lnTo>
                  <a:lnTo>
                    <a:pt x="16" y="165"/>
                  </a:lnTo>
                  <a:lnTo>
                    <a:pt x="8" y="182"/>
                  </a:lnTo>
                  <a:lnTo>
                    <a:pt x="0" y="204"/>
                  </a:lnTo>
                  <a:lnTo>
                    <a:pt x="8" y="222"/>
                  </a:lnTo>
                  <a:lnTo>
                    <a:pt x="23" y="241"/>
                  </a:lnTo>
                  <a:lnTo>
                    <a:pt x="40" y="252"/>
                  </a:lnTo>
                  <a:lnTo>
                    <a:pt x="55" y="261"/>
                  </a:lnTo>
                  <a:lnTo>
                    <a:pt x="70" y="271"/>
                  </a:lnTo>
                  <a:lnTo>
                    <a:pt x="85" y="261"/>
                  </a:lnTo>
                  <a:lnTo>
                    <a:pt x="93" y="280"/>
                  </a:lnTo>
                  <a:lnTo>
                    <a:pt x="109" y="280"/>
                  </a:lnTo>
                  <a:lnTo>
                    <a:pt x="124" y="280"/>
                  </a:lnTo>
                  <a:lnTo>
                    <a:pt x="116" y="299"/>
                  </a:lnTo>
                  <a:lnTo>
                    <a:pt x="116" y="319"/>
                  </a:lnTo>
                  <a:lnTo>
                    <a:pt x="124" y="339"/>
                  </a:lnTo>
                  <a:lnTo>
                    <a:pt x="131" y="358"/>
                  </a:lnTo>
                  <a:lnTo>
                    <a:pt x="131" y="378"/>
                  </a:lnTo>
                  <a:lnTo>
                    <a:pt x="124" y="397"/>
                  </a:lnTo>
                  <a:lnTo>
                    <a:pt x="109" y="408"/>
                  </a:lnTo>
                  <a:lnTo>
                    <a:pt x="101" y="415"/>
                  </a:lnTo>
                  <a:lnTo>
                    <a:pt x="93" y="425"/>
                  </a:lnTo>
                  <a:lnTo>
                    <a:pt x="85" y="445"/>
                  </a:lnTo>
                  <a:lnTo>
                    <a:pt x="70" y="465"/>
                  </a:lnTo>
                  <a:lnTo>
                    <a:pt x="68" y="465"/>
                  </a:lnTo>
                  <a:lnTo>
                    <a:pt x="76" y="473"/>
                  </a:lnTo>
                  <a:lnTo>
                    <a:pt x="91" y="493"/>
                  </a:lnTo>
                  <a:lnTo>
                    <a:pt x="91" y="511"/>
                  </a:lnTo>
                  <a:lnTo>
                    <a:pt x="85" y="532"/>
                  </a:lnTo>
                  <a:lnTo>
                    <a:pt x="85" y="560"/>
                  </a:lnTo>
                  <a:lnTo>
                    <a:pt x="76" y="580"/>
                  </a:lnTo>
                  <a:lnTo>
                    <a:pt x="85" y="599"/>
                  </a:lnTo>
                  <a:lnTo>
                    <a:pt x="91" y="619"/>
                  </a:lnTo>
                  <a:lnTo>
                    <a:pt x="116" y="628"/>
                  </a:lnTo>
                  <a:lnTo>
                    <a:pt x="138" y="628"/>
                  </a:lnTo>
                  <a:lnTo>
                    <a:pt x="154" y="628"/>
                  </a:lnTo>
                  <a:lnTo>
                    <a:pt x="169" y="639"/>
                  </a:lnTo>
                  <a:lnTo>
                    <a:pt x="184" y="639"/>
                  </a:lnTo>
                  <a:lnTo>
                    <a:pt x="200" y="639"/>
                  </a:lnTo>
                  <a:lnTo>
                    <a:pt x="216" y="639"/>
                  </a:lnTo>
                  <a:lnTo>
                    <a:pt x="238" y="648"/>
                  </a:lnTo>
                  <a:lnTo>
                    <a:pt x="238" y="667"/>
                  </a:lnTo>
                  <a:lnTo>
                    <a:pt x="238" y="688"/>
                  </a:lnTo>
                  <a:lnTo>
                    <a:pt x="246" y="706"/>
                  </a:lnTo>
                  <a:lnTo>
                    <a:pt x="260" y="716"/>
                  </a:lnTo>
                  <a:lnTo>
                    <a:pt x="277" y="716"/>
                  </a:lnTo>
                  <a:lnTo>
                    <a:pt x="283" y="735"/>
                  </a:lnTo>
                  <a:lnTo>
                    <a:pt x="283" y="755"/>
                  </a:lnTo>
                  <a:lnTo>
                    <a:pt x="291" y="755"/>
                  </a:lnTo>
                  <a:lnTo>
                    <a:pt x="308" y="755"/>
                  </a:lnTo>
                  <a:lnTo>
                    <a:pt x="323" y="745"/>
                  </a:lnTo>
                  <a:lnTo>
                    <a:pt x="339" y="735"/>
                  </a:lnTo>
                  <a:lnTo>
                    <a:pt x="354" y="716"/>
                  </a:lnTo>
                  <a:lnTo>
                    <a:pt x="369" y="706"/>
                  </a:lnTo>
                  <a:lnTo>
                    <a:pt x="385" y="706"/>
                  </a:lnTo>
                  <a:lnTo>
                    <a:pt x="408" y="706"/>
                  </a:lnTo>
                  <a:lnTo>
                    <a:pt x="423" y="706"/>
                  </a:lnTo>
                  <a:lnTo>
                    <a:pt x="438" y="716"/>
                  </a:lnTo>
                  <a:lnTo>
                    <a:pt x="462" y="727"/>
                  </a:lnTo>
                  <a:lnTo>
                    <a:pt x="477" y="727"/>
                  </a:lnTo>
                  <a:lnTo>
                    <a:pt x="500" y="727"/>
                  </a:lnTo>
                  <a:lnTo>
                    <a:pt x="515" y="727"/>
                  </a:lnTo>
                  <a:lnTo>
                    <a:pt x="531" y="727"/>
                  </a:lnTo>
                  <a:lnTo>
                    <a:pt x="554" y="716"/>
                  </a:lnTo>
                  <a:lnTo>
                    <a:pt x="569" y="716"/>
                  </a:lnTo>
                  <a:lnTo>
                    <a:pt x="585" y="706"/>
                  </a:lnTo>
                  <a:lnTo>
                    <a:pt x="585" y="727"/>
                  </a:lnTo>
                  <a:lnTo>
                    <a:pt x="585" y="745"/>
                  </a:lnTo>
                  <a:lnTo>
                    <a:pt x="585" y="765"/>
                  </a:lnTo>
                  <a:lnTo>
                    <a:pt x="599" y="765"/>
                  </a:lnTo>
                  <a:lnTo>
                    <a:pt x="616" y="765"/>
                  </a:lnTo>
                  <a:lnTo>
                    <a:pt x="623" y="745"/>
                  </a:lnTo>
                  <a:lnTo>
                    <a:pt x="616" y="727"/>
                  </a:lnTo>
                  <a:lnTo>
                    <a:pt x="623" y="706"/>
                  </a:lnTo>
                  <a:lnTo>
                    <a:pt x="639" y="688"/>
                  </a:lnTo>
                  <a:lnTo>
                    <a:pt x="646" y="667"/>
                  </a:lnTo>
                  <a:lnTo>
                    <a:pt x="662" y="648"/>
                  </a:lnTo>
                  <a:lnTo>
                    <a:pt x="670" y="628"/>
                  </a:lnTo>
                  <a:lnTo>
                    <a:pt x="677" y="610"/>
                  </a:lnTo>
                  <a:lnTo>
                    <a:pt x="692" y="610"/>
                  </a:lnTo>
                  <a:lnTo>
                    <a:pt x="707" y="599"/>
                  </a:lnTo>
                  <a:lnTo>
                    <a:pt x="724" y="589"/>
                  </a:lnTo>
                  <a:lnTo>
                    <a:pt x="724" y="571"/>
                  </a:lnTo>
                  <a:lnTo>
                    <a:pt x="739" y="552"/>
                  </a:lnTo>
                  <a:lnTo>
                    <a:pt x="755" y="542"/>
                  </a:lnTo>
                  <a:lnTo>
                    <a:pt x="771" y="542"/>
                  </a:lnTo>
                  <a:lnTo>
                    <a:pt x="777" y="522"/>
                  </a:lnTo>
                  <a:lnTo>
                    <a:pt x="777" y="502"/>
                  </a:lnTo>
                  <a:lnTo>
                    <a:pt x="784" y="484"/>
                  </a:lnTo>
                  <a:lnTo>
                    <a:pt x="800" y="465"/>
                  </a:lnTo>
                  <a:lnTo>
                    <a:pt x="800" y="445"/>
                  </a:lnTo>
                  <a:lnTo>
                    <a:pt x="800" y="425"/>
                  </a:lnTo>
                  <a:lnTo>
                    <a:pt x="808" y="406"/>
                  </a:lnTo>
                  <a:lnTo>
                    <a:pt x="808" y="386"/>
                  </a:lnTo>
                  <a:lnTo>
                    <a:pt x="800" y="367"/>
                  </a:lnTo>
                  <a:lnTo>
                    <a:pt x="800" y="348"/>
                  </a:lnTo>
                  <a:lnTo>
                    <a:pt x="800" y="328"/>
                  </a:lnTo>
                  <a:lnTo>
                    <a:pt x="800" y="310"/>
                  </a:lnTo>
                  <a:lnTo>
                    <a:pt x="808" y="290"/>
                  </a:lnTo>
                  <a:lnTo>
                    <a:pt x="800" y="269"/>
                  </a:lnTo>
                  <a:lnTo>
                    <a:pt x="800" y="250"/>
                  </a:lnTo>
                  <a:lnTo>
                    <a:pt x="800" y="232"/>
                  </a:lnTo>
                  <a:lnTo>
                    <a:pt x="808" y="222"/>
                  </a:lnTo>
                  <a:lnTo>
                    <a:pt x="815" y="204"/>
                  </a:lnTo>
                  <a:lnTo>
                    <a:pt x="823" y="182"/>
                  </a:lnTo>
                  <a:lnTo>
                    <a:pt x="840" y="163"/>
                  </a:lnTo>
                  <a:lnTo>
                    <a:pt x="841" y="163"/>
                  </a:lnTo>
                  <a:lnTo>
                    <a:pt x="825" y="163"/>
                  </a:lnTo>
                  <a:lnTo>
                    <a:pt x="802" y="163"/>
                  </a:lnTo>
                  <a:lnTo>
                    <a:pt x="778" y="174"/>
                  </a:lnTo>
                  <a:lnTo>
                    <a:pt x="755" y="174"/>
                  </a:lnTo>
                  <a:lnTo>
                    <a:pt x="731" y="174"/>
                  </a:lnTo>
                  <a:lnTo>
                    <a:pt x="709" y="174"/>
                  </a:lnTo>
                  <a:lnTo>
                    <a:pt x="685" y="163"/>
                  </a:lnTo>
                  <a:lnTo>
                    <a:pt x="662" y="163"/>
                  </a:lnTo>
                  <a:lnTo>
                    <a:pt x="632" y="163"/>
                  </a:lnTo>
                  <a:lnTo>
                    <a:pt x="609" y="163"/>
                  </a:lnTo>
                  <a:lnTo>
                    <a:pt x="586" y="163"/>
                  </a:lnTo>
                  <a:lnTo>
                    <a:pt x="569" y="163"/>
                  </a:lnTo>
                  <a:lnTo>
                    <a:pt x="549" y="163"/>
                  </a:lnTo>
                  <a:lnTo>
                    <a:pt x="523" y="163"/>
                  </a:lnTo>
                  <a:lnTo>
                    <a:pt x="494" y="163"/>
                  </a:lnTo>
                  <a:lnTo>
                    <a:pt x="470" y="163"/>
                  </a:lnTo>
                  <a:lnTo>
                    <a:pt x="448" y="163"/>
                  </a:lnTo>
                  <a:lnTo>
                    <a:pt x="425" y="163"/>
                  </a:lnTo>
                  <a:lnTo>
                    <a:pt x="401" y="154"/>
                  </a:lnTo>
                  <a:lnTo>
                    <a:pt x="386" y="154"/>
                  </a:lnTo>
                  <a:lnTo>
                    <a:pt x="370" y="163"/>
                  </a:lnTo>
                  <a:lnTo>
                    <a:pt x="355" y="154"/>
                  </a:lnTo>
                  <a:lnTo>
                    <a:pt x="348" y="135"/>
                  </a:lnTo>
                  <a:lnTo>
                    <a:pt x="332" y="135"/>
                  </a:lnTo>
                  <a:lnTo>
                    <a:pt x="324" y="116"/>
                  </a:lnTo>
                  <a:lnTo>
                    <a:pt x="309" y="94"/>
                  </a:lnTo>
                  <a:lnTo>
                    <a:pt x="292" y="94"/>
                  </a:lnTo>
                  <a:lnTo>
                    <a:pt x="287" y="76"/>
                  </a:lnTo>
                  <a:lnTo>
                    <a:pt x="287" y="57"/>
                  </a:lnTo>
                  <a:lnTo>
                    <a:pt x="278" y="37"/>
                  </a:lnTo>
                  <a:lnTo>
                    <a:pt x="270" y="19"/>
                  </a:lnTo>
                  <a:lnTo>
                    <a:pt x="262" y="8"/>
                  </a:lnTo>
                  <a:lnTo>
                    <a:pt x="260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680581" y="1338381"/>
              <a:ext cx="514123" cy="1169990"/>
            </a:xfrm>
            <a:custGeom>
              <a:avLst/>
              <a:gdLst>
                <a:gd name="T0" fmla="*/ 2147483647 w 540"/>
                <a:gd name="T1" fmla="*/ 2147483647 h 1071"/>
                <a:gd name="T2" fmla="*/ 2147483647 w 540"/>
                <a:gd name="T3" fmla="*/ 2147483647 h 1071"/>
                <a:gd name="T4" fmla="*/ 2147483647 w 540"/>
                <a:gd name="T5" fmla="*/ 2147483647 h 1071"/>
                <a:gd name="T6" fmla="*/ 0 w 540"/>
                <a:gd name="T7" fmla="*/ 2147483647 h 1071"/>
                <a:gd name="T8" fmla="*/ 2147483647 w 540"/>
                <a:gd name="T9" fmla="*/ 2147483647 h 1071"/>
                <a:gd name="T10" fmla="*/ 2147483647 w 540"/>
                <a:gd name="T11" fmla="*/ 2147483647 h 1071"/>
                <a:gd name="T12" fmla="*/ 2147483647 w 540"/>
                <a:gd name="T13" fmla="*/ 2147483647 h 1071"/>
                <a:gd name="T14" fmla="*/ 2147483647 w 540"/>
                <a:gd name="T15" fmla="*/ 2147483647 h 1071"/>
                <a:gd name="T16" fmla="*/ 2147483647 w 540"/>
                <a:gd name="T17" fmla="*/ 2147483647 h 1071"/>
                <a:gd name="T18" fmla="*/ 2147483647 w 540"/>
                <a:gd name="T19" fmla="*/ 2147483647 h 1071"/>
                <a:gd name="T20" fmla="*/ 2147483647 w 540"/>
                <a:gd name="T21" fmla="*/ 2147483647 h 1071"/>
                <a:gd name="T22" fmla="*/ 2147483647 w 540"/>
                <a:gd name="T23" fmla="*/ 2147483647 h 1071"/>
                <a:gd name="T24" fmla="*/ 2147483647 w 540"/>
                <a:gd name="T25" fmla="*/ 2147483647 h 1071"/>
                <a:gd name="T26" fmla="*/ 2147483647 w 540"/>
                <a:gd name="T27" fmla="*/ 2147483647 h 1071"/>
                <a:gd name="T28" fmla="*/ 2147483647 w 540"/>
                <a:gd name="T29" fmla="*/ 2147483647 h 1071"/>
                <a:gd name="T30" fmla="*/ 2147483647 w 540"/>
                <a:gd name="T31" fmla="*/ 2147483647 h 1071"/>
                <a:gd name="T32" fmla="*/ 2147483647 w 540"/>
                <a:gd name="T33" fmla="*/ 2147483647 h 1071"/>
                <a:gd name="T34" fmla="*/ 2147483647 w 540"/>
                <a:gd name="T35" fmla="*/ 2147483647 h 1071"/>
                <a:gd name="T36" fmla="*/ 2147483647 w 540"/>
                <a:gd name="T37" fmla="*/ 2147483647 h 1071"/>
                <a:gd name="T38" fmla="*/ 2147483647 w 540"/>
                <a:gd name="T39" fmla="*/ 2147483647 h 1071"/>
                <a:gd name="T40" fmla="*/ 2147483647 w 540"/>
                <a:gd name="T41" fmla="*/ 2147483647 h 1071"/>
                <a:gd name="T42" fmla="*/ 2147483647 w 540"/>
                <a:gd name="T43" fmla="*/ 2147483647 h 1071"/>
                <a:gd name="T44" fmla="*/ 2147483647 w 540"/>
                <a:gd name="T45" fmla="*/ 2147483647 h 1071"/>
                <a:gd name="T46" fmla="*/ 2147483647 w 540"/>
                <a:gd name="T47" fmla="*/ 0 h 1071"/>
                <a:gd name="T48" fmla="*/ 2147483647 w 540"/>
                <a:gd name="T49" fmla="*/ 0 h 1071"/>
                <a:gd name="T50" fmla="*/ 2147483647 w 540"/>
                <a:gd name="T51" fmla="*/ 2147483647 h 1071"/>
                <a:gd name="T52" fmla="*/ 2147483647 w 540"/>
                <a:gd name="T53" fmla="*/ 2147483647 h 1071"/>
                <a:gd name="T54" fmla="*/ 2147483647 w 540"/>
                <a:gd name="T55" fmla="*/ 2147483647 h 1071"/>
                <a:gd name="T56" fmla="*/ 2147483647 w 540"/>
                <a:gd name="T57" fmla="*/ 2147483647 h 1071"/>
                <a:gd name="T58" fmla="*/ 2147483647 w 540"/>
                <a:gd name="T59" fmla="*/ 2147483647 h 1071"/>
                <a:gd name="T60" fmla="*/ 2147483647 w 540"/>
                <a:gd name="T61" fmla="*/ 2147483647 h 1071"/>
                <a:gd name="T62" fmla="*/ 2147483647 w 540"/>
                <a:gd name="T63" fmla="*/ 2147483647 h 1071"/>
                <a:gd name="T64" fmla="*/ 2147483647 w 540"/>
                <a:gd name="T65" fmla="*/ 2147483647 h 1071"/>
                <a:gd name="T66" fmla="*/ 2147483647 w 540"/>
                <a:gd name="T67" fmla="*/ 2147483647 h 1071"/>
                <a:gd name="T68" fmla="*/ 2147483647 w 540"/>
                <a:gd name="T69" fmla="*/ 2147483647 h 1071"/>
                <a:gd name="T70" fmla="*/ 2147483647 w 540"/>
                <a:gd name="T71" fmla="*/ 2147483647 h 1071"/>
                <a:gd name="T72" fmla="*/ 2147483647 w 540"/>
                <a:gd name="T73" fmla="*/ 2147483647 h 1071"/>
                <a:gd name="T74" fmla="*/ 2147483647 w 540"/>
                <a:gd name="T75" fmla="*/ 2147483647 h 1071"/>
                <a:gd name="T76" fmla="*/ 2147483647 w 540"/>
                <a:gd name="T77" fmla="*/ 2147483647 h 1071"/>
                <a:gd name="T78" fmla="*/ 2147483647 w 540"/>
                <a:gd name="T79" fmla="*/ 2147483647 h 1071"/>
                <a:gd name="T80" fmla="*/ 2147483647 w 540"/>
                <a:gd name="T81" fmla="*/ 2147483647 h 1071"/>
                <a:gd name="T82" fmla="*/ 2147483647 w 540"/>
                <a:gd name="T83" fmla="*/ 2147483647 h 1071"/>
                <a:gd name="T84" fmla="*/ 2147483647 w 540"/>
                <a:gd name="T85" fmla="*/ 2147483647 h 1071"/>
                <a:gd name="T86" fmla="*/ 2147483647 w 540"/>
                <a:gd name="T87" fmla="*/ 2147483647 h 1071"/>
                <a:gd name="T88" fmla="*/ 2147483647 w 540"/>
                <a:gd name="T89" fmla="*/ 2147483647 h 1071"/>
                <a:gd name="T90" fmla="*/ 2147483647 w 540"/>
                <a:gd name="T91" fmla="*/ 2147483647 h 1071"/>
                <a:gd name="T92" fmla="*/ 2147483647 w 540"/>
                <a:gd name="T93" fmla="*/ 2147483647 h 1071"/>
                <a:gd name="T94" fmla="*/ 2147483647 w 540"/>
                <a:gd name="T95" fmla="*/ 2147483647 h 1071"/>
                <a:gd name="T96" fmla="*/ 2147483647 w 540"/>
                <a:gd name="T97" fmla="*/ 2147483647 h 1071"/>
                <a:gd name="T98" fmla="*/ 2147483647 w 540"/>
                <a:gd name="T99" fmla="*/ 2147483647 h 1071"/>
                <a:gd name="T100" fmla="*/ 2147483647 w 540"/>
                <a:gd name="T101" fmla="*/ 2147483647 h 1071"/>
                <a:gd name="T102" fmla="*/ 2147483647 w 540"/>
                <a:gd name="T103" fmla="*/ 2147483647 h 1071"/>
                <a:gd name="T104" fmla="*/ 2147483647 w 540"/>
                <a:gd name="T105" fmla="*/ 2147483647 h 1071"/>
                <a:gd name="T106" fmla="*/ 2147483647 w 540"/>
                <a:gd name="T107" fmla="*/ 2147483647 h 107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40"/>
                <a:gd name="T163" fmla="*/ 0 h 1071"/>
                <a:gd name="T164" fmla="*/ 540 w 540"/>
                <a:gd name="T165" fmla="*/ 1071 h 107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40" h="1071">
                  <a:moveTo>
                    <a:pt x="162" y="1060"/>
                  </a:moveTo>
                  <a:lnTo>
                    <a:pt x="154" y="1040"/>
                  </a:lnTo>
                  <a:lnTo>
                    <a:pt x="137" y="1030"/>
                  </a:lnTo>
                  <a:lnTo>
                    <a:pt x="122" y="1030"/>
                  </a:lnTo>
                  <a:lnTo>
                    <a:pt x="107" y="1030"/>
                  </a:lnTo>
                  <a:lnTo>
                    <a:pt x="91" y="1030"/>
                  </a:lnTo>
                  <a:lnTo>
                    <a:pt x="76" y="1009"/>
                  </a:lnTo>
                  <a:lnTo>
                    <a:pt x="61" y="1001"/>
                  </a:lnTo>
                  <a:lnTo>
                    <a:pt x="46" y="1001"/>
                  </a:lnTo>
                  <a:lnTo>
                    <a:pt x="30" y="991"/>
                  </a:lnTo>
                  <a:lnTo>
                    <a:pt x="14" y="980"/>
                  </a:lnTo>
                  <a:lnTo>
                    <a:pt x="0" y="962"/>
                  </a:lnTo>
                  <a:lnTo>
                    <a:pt x="0" y="953"/>
                  </a:lnTo>
                  <a:lnTo>
                    <a:pt x="0" y="952"/>
                  </a:lnTo>
                  <a:lnTo>
                    <a:pt x="10" y="932"/>
                  </a:lnTo>
                  <a:lnTo>
                    <a:pt x="0" y="913"/>
                  </a:lnTo>
                  <a:lnTo>
                    <a:pt x="10" y="893"/>
                  </a:lnTo>
                  <a:lnTo>
                    <a:pt x="22" y="875"/>
                  </a:lnTo>
                  <a:lnTo>
                    <a:pt x="30" y="854"/>
                  </a:lnTo>
                  <a:lnTo>
                    <a:pt x="47" y="835"/>
                  </a:lnTo>
                  <a:lnTo>
                    <a:pt x="52" y="815"/>
                  </a:lnTo>
                  <a:lnTo>
                    <a:pt x="61" y="797"/>
                  </a:lnTo>
                  <a:lnTo>
                    <a:pt x="77" y="797"/>
                  </a:lnTo>
                  <a:lnTo>
                    <a:pt x="92" y="786"/>
                  </a:lnTo>
                  <a:lnTo>
                    <a:pt x="109" y="777"/>
                  </a:lnTo>
                  <a:lnTo>
                    <a:pt x="109" y="758"/>
                  </a:lnTo>
                  <a:lnTo>
                    <a:pt x="123" y="738"/>
                  </a:lnTo>
                  <a:lnTo>
                    <a:pt x="139" y="728"/>
                  </a:lnTo>
                  <a:lnTo>
                    <a:pt x="155" y="728"/>
                  </a:lnTo>
                  <a:lnTo>
                    <a:pt x="162" y="710"/>
                  </a:lnTo>
                  <a:lnTo>
                    <a:pt x="162" y="689"/>
                  </a:lnTo>
                  <a:lnTo>
                    <a:pt x="168" y="669"/>
                  </a:lnTo>
                  <a:lnTo>
                    <a:pt x="184" y="651"/>
                  </a:lnTo>
                  <a:lnTo>
                    <a:pt x="184" y="631"/>
                  </a:lnTo>
                  <a:lnTo>
                    <a:pt x="184" y="613"/>
                  </a:lnTo>
                  <a:lnTo>
                    <a:pt x="192" y="591"/>
                  </a:lnTo>
                  <a:lnTo>
                    <a:pt x="192" y="572"/>
                  </a:lnTo>
                  <a:lnTo>
                    <a:pt x="184" y="554"/>
                  </a:lnTo>
                  <a:lnTo>
                    <a:pt x="184" y="534"/>
                  </a:lnTo>
                  <a:lnTo>
                    <a:pt x="184" y="515"/>
                  </a:lnTo>
                  <a:lnTo>
                    <a:pt x="184" y="496"/>
                  </a:lnTo>
                  <a:lnTo>
                    <a:pt x="192" y="475"/>
                  </a:lnTo>
                  <a:lnTo>
                    <a:pt x="184" y="456"/>
                  </a:lnTo>
                  <a:lnTo>
                    <a:pt x="184" y="437"/>
                  </a:lnTo>
                  <a:lnTo>
                    <a:pt x="184" y="417"/>
                  </a:lnTo>
                  <a:lnTo>
                    <a:pt x="192" y="408"/>
                  </a:lnTo>
                  <a:lnTo>
                    <a:pt x="200" y="387"/>
                  </a:lnTo>
                  <a:lnTo>
                    <a:pt x="207" y="369"/>
                  </a:lnTo>
                  <a:lnTo>
                    <a:pt x="223" y="349"/>
                  </a:lnTo>
                  <a:lnTo>
                    <a:pt x="232" y="330"/>
                  </a:lnTo>
                  <a:lnTo>
                    <a:pt x="239" y="310"/>
                  </a:lnTo>
                  <a:lnTo>
                    <a:pt x="255" y="291"/>
                  </a:lnTo>
                  <a:lnTo>
                    <a:pt x="270" y="281"/>
                  </a:lnTo>
                  <a:lnTo>
                    <a:pt x="278" y="262"/>
                  </a:lnTo>
                  <a:lnTo>
                    <a:pt x="285" y="243"/>
                  </a:lnTo>
                  <a:lnTo>
                    <a:pt x="292" y="223"/>
                  </a:lnTo>
                  <a:lnTo>
                    <a:pt x="292" y="205"/>
                  </a:lnTo>
                  <a:lnTo>
                    <a:pt x="292" y="184"/>
                  </a:lnTo>
                  <a:lnTo>
                    <a:pt x="300" y="165"/>
                  </a:lnTo>
                  <a:lnTo>
                    <a:pt x="292" y="146"/>
                  </a:lnTo>
                  <a:lnTo>
                    <a:pt x="300" y="126"/>
                  </a:lnTo>
                  <a:lnTo>
                    <a:pt x="317" y="126"/>
                  </a:lnTo>
                  <a:lnTo>
                    <a:pt x="331" y="126"/>
                  </a:lnTo>
                  <a:lnTo>
                    <a:pt x="348" y="107"/>
                  </a:lnTo>
                  <a:lnTo>
                    <a:pt x="354" y="89"/>
                  </a:lnTo>
                  <a:lnTo>
                    <a:pt x="370" y="77"/>
                  </a:lnTo>
                  <a:lnTo>
                    <a:pt x="370" y="58"/>
                  </a:lnTo>
                  <a:lnTo>
                    <a:pt x="386" y="38"/>
                  </a:lnTo>
                  <a:lnTo>
                    <a:pt x="370" y="28"/>
                  </a:lnTo>
                  <a:lnTo>
                    <a:pt x="354" y="28"/>
                  </a:lnTo>
                  <a:lnTo>
                    <a:pt x="340" y="20"/>
                  </a:lnTo>
                  <a:lnTo>
                    <a:pt x="340" y="0"/>
                  </a:lnTo>
                  <a:lnTo>
                    <a:pt x="362" y="0"/>
                  </a:lnTo>
                  <a:lnTo>
                    <a:pt x="360" y="0"/>
                  </a:lnTo>
                  <a:lnTo>
                    <a:pt x="369" y="0"/>
                  </a:lnTo>
                  <a:lnTo>
                    <a:pt x="377" y="0"/>
                  </a:lnTo>
                  <a:lnTo>
                    <a:pt x="392" y="0"/>
                  </a:lnTo>
                  <a:lnTo>
                    <a:pt x="400" y="20"/>
                  </a:lnTo>
                  <a:lnTo>
                    <a:pt x="415" y="20"/>
                  </a:lnTo>
                  <a:lnTo>
                    <a:pt x="432" y="30"/>
                  </a:lnTo>
                  <a:lnTo>
                    <a:pt x="439" y="48"/>
                  </a:lnTo>
                  <a:lnTo>
                    <a:pt x="439" y="67"/>
                  </a:lnTo>
                  <a:lnTo>
                    <a:pt x="439" y="89"/>
                  </a:lnTo>
                  <a:lnTo>
                    <a:pt x="439" y="107"/>
                  </a:lnTo>
                  <a:lnTo>
                    <a:pt x="432" y="126"/>
                  </a:lnTo>
                  <a:lnTo>
                    <a:pt x="423" y="146"/>
                  </a:lnTo>
                  <a:lnTo>
                    <a:pt x="415" y="165"/>
                  </a:lnTo>
                  <a:lnTo>
                    <a:pt x="432" y="175"/>
                  </a:lnTo>
                  <a:lnTo>
                    <a:pt x="447" y="185"/>
                  </a:lnTo>
                  <a:lnTo>
                    <a:pt x="452" y="205"/>
                  </a:lnTo>
                  <a:lnTo>
                    <a:pt x="470" y="214"/>
                  </a:lnTo>
                  <a:lnTo>
                    <a:pt x="485" y="214"/>
                  </a:lnTo>
                  <a:lnTo>
                    <a:pt x="500" y="214"/>
                  </a:lnTo>
                  <a:lnTo>
                    <a:pt x="509" y="233"/>
                  </a:lnTo>
                  <a:lnTo>
                    <a:pt x="492" y="253"/>
                  </a:lnTo>
                  <a:lnTo>
                    <a:pt x="477" y="262"/>
                  </a:lnTo>
                  <a:lnTo>
                    <a:pt x="477" y="281"/>
                  </a:lnTo>
                  <a:lnTo>
                    <a:pt x="470" y="302"/>
                  </a:lnTo>
                  <a:lnTo>
                    <a:pt x="477" y="321"/>
                  </a:lnTo>
                  <a:lnTo>
                    <a:pt x="492" y="330"/>
                  </a:lnTo>
                  <a:lnTo>
                    <a:pt x="500" y="350"/>
                  </a:lnTo>
                  <a:lnTo>
                    <a:pt x="500" y="369"/>
                  </a:lnTo>
                  <a:lnTo>
                    <a:pt x="515" y="379"/>
                  </a:lnTo>
                  <a:lnTo>
                    <a:pt x="523" y="399"/>
                  </a:lnTo>
                  <a:lnTo>
                    <a:pt x="539" y="399"/>
                  </a:lnTo>
                  <a:lnTo>
                    <a:pt x="530" y="418"/>
                  </a:lnTo>
                  <a:lnTo>
                    <a:pt x="515" y="427"/>
                  </a:lnTo>
                  <a:lnTo>
                    <a:pt x="509" y="447"/>
                  </a:lnTo>
                  <a:lnTo>
                    <a:pt x="500" y="467"/>
                  </a:lnTo>
                  <a:lnTo>
                    <a:pt x="500" y="485"/>
                  </a:lnTo>
                  <a:lnTo>
                    <a:pt x="515" y="485"/>
                  </a:lnTo>
                  <a:lnTo>
                    <a:pt x="530" y="485"/>
                  </a:lnTo>
                  <a:lnTo>
                    <a:pt x="523" y="505"/>
                  </a:lnTo>
                  <a:lnTo>
                    <a:pt x="509" y="515"/>
                  </a:lnTo>
                  <a:lnTo>
                    <a:pt x="515" y="534"/>
                  </a:lnTo>
                  <a:lnTo>
                    <a:pt x="500" y="554"/>
                  </a:lnTo>
                  <a:lnTo>
                    <a:pt x="515" y="564"/>
                  </a:lnTo>
                  <a:lnTo>
                    <a:pt x="523" y="583"/>
                  </a:lnTo>
                  <a:lnTo>
                    <a:pt x="523" y="602"/>
                  </a:lnTo>
                  <a:lnTo>
                    <a:pt x="523" y="622"/>
                  </a:lnTo>
                  <a:lnTo>
                    <a:pt x="509" y="631"/>
                  </a:lnTo>
                  <a:lnTo>
                    <a:pt x="509" y="652"/>
                  </a:lnTo>
                  <a:lnTo>
                    <a:pt x="509" y="670"/>
                  </a:lnTo>
                  <a:lnTo>
                    <a:pt x="523" y="681"/>
                  </a:lnTo>
                  <a:lnTo>
                    <a:pt x="539" y="689"/>
                  </a:lnTo>
                  <a:lnTo>
                    <a:pt x="539" y="710"/>
                  </a:lnTo>
                  <a:lnTo>
                    <a:pt x="530" y="729"/>
                  </a:lnTo>
                  <a:lnTo>
                    <a:pt x="515" y="740"/>
                  </a:lnTo>
                  <a:lnTo>
                    <a:pt x="500" y="729"/>
                  </a:lnTo>
                  <a:lnTo>
                    <a:pt x="485" y="729"/>
                  </a:lnTo>
                  <a:lnTo>
                    <a:pt x="485" y="747"/>
                  </a:lnTo>
                  <a:lnTo>
                    <a:pt x="470" y="747"/>
                  </a:lnTo>
                  <a:lnTo>
                    <a:pt x="470" y="768"/>
                  </a:lnTo>
                  <a:lnTo>
                    <a:pt x="470" y="786"/>
                  </a:lnTo>
                  <a:lnTo>
                    <a:pt x="452" y="806"/>
                  </a:lnTo>
                  <a:lnTo>
                    <a:pt x="439" y="806"/>
                  </a:lnTo>
                  <a:lnTo>
                    <a:pt x="423" y="826"/>
                  </a:lnTo>
                  <a:lnTo>
                    <a:pt x="415" y="845"/>
                  </a:lnTo>
                  <a:lnTo>
                    <a:pt x="423" y="864"/>
                  </a:lnTo>
                  <a:lnTo>
                    <a:pt x="439" y="884"/>
                  </a:lnTo>
                  <a:lnTo>
                    <a:pt x="423" y="904"/>
                  </a:lnTo>
                  <a:lnTo>
                    <a:pt x="415" y="923"/>
                  </a:lnTo>
                  <a:lnTo>
                    <a:pt x="432" y="932"/>
                  </a:lnTo>
                  <a:lnTo>
                    <a:pt x="423" y="953"/>
                  </a:lnTo>
                  <a:lnTo>
                    <a:pt x="415" y="973"/>
                  </a:lnTo>
                  <a:lnTo>
                    <a:pt x="400" y="980"/>
                  </a:lnTo>
                  <a:lnTo>
                    <a:pt x="377" y="980"/>
                  </a:lnTo>
                  <a:lnTo>
                    <a:pt x="346" y="991"/>
                  </a:lnTo>
                  <a:lnTo>
                    <a:pt x="330" y="980"/>
                  </a:lnTo>
                  <a:lnTo>
                    <a:pt x="315" y="991"/>
                  </a:lnTo>
                  <a:lnTo>
                    <a:pt x="300" y="991"/>
                  </a:lnTo>
                  <a:lnTo>
                    <a:pt x="284" y="1001"/>
                  </a:lnTo>
                  <a:lnTo>
                    <a:pt x="269" y="991"/>
                  </a:lnTo>
                  <a:lnTo>
                    <a:pt x="254" y="991"/>
                  </a:lnTo>
                  <a:lnTo>
                    <a:pt x="239" y="991"/>
                  </a:lnTo>
                  <a:lnTo>
                    <a:pt x="222" y="1001"/>
                  </a:lnTo>
                  <a:lnTo>
                    <a:pt x="207" y="1009"/>
                  </a:lnTo>
                  <a:lnTo>
                    <a:pt x="192" y="1021"/>
                  </a:lnTo>
                  <a:lnTo>
                    <a:pt x="177" y="1040"/>
                  </a:lnTo>
                  <a:lnTo>
                    <a:pt x="177" y="1060"/>
                  </a:lnTo>
                  <a:lnTo>
                    <a:pt x="162" y="1070"/>
                  </a:lnTo>
                  <a:lnTo>
                    <a:pt x="162" y="106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357060" y="2320383"/>
              <a:ext cx="496568" cy="575982"/>
            </a:xfrm>
            <a:custGeom>
              <a:avLst/>
              <a:gdLst>
                <a:gd name="T0" fmla="*/ 2147483647 w 520"/>
                <a:gd name="T1" fmla="*/ 2147483647 h 526"/>
                <a:gd name="T2" fmla="*/ 2147483647 w 520"/>
                <a:gd name="T3" fmla="*/ 2147483647 h 526"/>
                <a:gd name="T4" fmla="*/ 2147483647 w 520"/>
                <a:gd name="T5" fmla="*/ 2147483647 h 526"/>
                <a:gd name="T6" fmla="*/ 2147483647 w 520"/>
                <a:gd name="T7" fmla="*/ 2147483647 h 526"/>
                <a:gd name="T8" fmla="*/ 2147483647 w 520"/>
                <a:gd name="T9" fmla="*/ 2147483647 h 526"/>
                <a:gd name="T10" fmla="*/ 2147483647 w 520"/>
                <a:gd name="T11" fmla="*/ 2147483647 h 526"/>
                <a:gd name="T12" fmla="*/ 2147483647 w 520"/>
                <a:gd name="T13" fmla="*/ 2147483647 h 526"/>
                <a:gd name="T14" fmla="*/ 2147483647 w 520"/>
                <a:gd name="T15" fmla="*/ 2147483647 h 526"/>
                <a:gd name="T16" fmla="*/ 2147483647 w 520"/>
                <a:gd name="T17" fmla="*/ 2147483647 h 526"/>
                <a:gd name="T18" fmla="*/ 2147483647 w 520"/>
                <a:gd name="T19" fmla="*/ 2147483647 h 526"/>
                <a:gd name="T20" fmla="*/ 2147483647 w 520"/>
                <a:gd name="T21" fmla="*/ 2147483647 h 526"/>
                <a:gd name="T22" fmla="*/ 2147483647 w 520"/>
                <a:gd name="T23" fmla="*/ 2147483647 h 526"/>
                <a:gd name="T24" fmla="*/ 2147483647 w 520"/>
                <a:gd name="T25" fmla="*/ 2147483647 h 526"/>
                <a:gd name="T26" fmla="*/ 2147483647 w 520"/>
                <a:gd name="T27" fmla="*/ 2147483647 h 526"/>
                <a:gd name="T28" fmla="*/ 2147483647 w 520"/>
                <a:gd name="T29" fmla="*/ 2147483647 h 526"/>
                <a:gd name="T30" fmla="*/ 2147483647 w 520"/>
                <a:gd name="T31" fmla="*/ 2147483647 h 526"/>
                <a:gd name="T32" fmla="*/ 2147483647 w 520"/>
                <a:gd name="T33" fmla="*/ 2147483647 h 526"/>
                <a:gd name="T34" fmla="*/ 2147483647 w 520"/>
                <a:gd name="T35" fmla="*/ 2147483647 h 526"/>
                <a:gd name="T36" fmla="*/ 2147483647 w 520"/>
                <a:gd name="T37" fmla="*/ 2147483647 h 526"/>
                <a:gd name="T38" fmla="*/ 2147483647 w 520"/>
                <a:gd name="T39" fmla="*/ 2147483647 h 526"/>
                <a:gd name="T40" fmla="*/ 2147483647 w 520"/>
                <a:gd name="T41" fmla="*/ 2147483647 h 526"/>
                <a:gd name="T42" fmla="*/ 2147483647 w 520"/>
                <a:gd name="T43" fmla="*/ 2147483647 h 526"/>
                <a:gd name="T44" fmla="*/ 2147483647 w 520"/>
                <a:gd name="T45" fmla="*/ 2147483647 h 526"/>
                <a:gd name="T46" fmla="*/ 2147483647 w 520"/>
                <a:gd name="T47" fmla="*/ 2147483647 h 526"/>
                <a:gd name="T48" fmla="*/ 2147483647 w 520"/>
                <a:gd name="T49" fmla="*/ 2147483647 h 526"/>
                <a:gd name="T50" fmla="*/ 2147483647 w 520"/>
                <a:gd name="T51" fmla="*/ 2147483647 h 526"/>
                <a:gd name="T52" fmla="*/ 2147483647 w 520"/>
                <a:gd name="T53" fmla="*/ 2147483647 h 526"/>
                <a:gd name="T54" fmla="*/ 2147483647 w 520"/>
                <a:gd name="T55" fmla="*/ 2147483647 h 526"/>
                <a:gd name="T56" fmla="*/ 2147483647 w 520"/>
                <a:gd name="T57" fmla="*/ 2147483647 h 526"/>
                <a:gd name="T58" fmla="*/ 2147483647 w 520"/>
                <a:gd name="T59" fmla="*/ 2147483647 h 526"/>
                <a:gd name="T60" fmla="*/ 2147483647 w 520"/>
                <a:gd name="T61" fmla="*/ 2147483647 h 526"/>
                <a:gd name="T62" fmla="*/ 2147483647 w 520"/>
                <a:gd name="T63" fmla="*/ 2147483647 h 526"/>
                <a:gd name="T64" fmla="*/ 2147483647 w 520"/>
                <a:gd name="T65" fmla="*/ 2147483647 h 526"/>
                <a:gd name="T66" fmla="*/ 0 w 520"/>
                <a:gd name="T67" fmla="*/ 2147483647 h 526"/>
                <a:gd name="T68" fmla="*/ 0 w 520"/>
                <a:gd name="T69" fmla="*/ 2147483647 h 526"/>
                <a:gd name="T70" fmla="*/ 2147483647 w 520"/>
                <a:gd name="T71" fmla="*/ 2147483647 h 526"/>
                <a:gd name="T72" fmla="*/ 2147483647 w 520"/>
                <a:gd name="T73" fmla="*/ 2147483647 h 526"/>
                <a:gd name="T74" fmla="*/ 2147483647 w 520"/>
                <a:gd name="T75" fmla="*/ 2147483647 h 526"/>
                <a:gd name="T76" fmla="*/ 2147483647 w 520"/>
                <a:gd name="T77" fmla="*/ 2147483647 h 526"/>
                <a:gd name="T78" fmla="*/ 2147483647 w 520"/>
                <a:gd name="T79" fmla="*/ 2147483647 h 526"/>
                <a:gd name="T80" fmla="*/ 2147483647 w 520"/>
                <a:gd name="T81" fmla="*/ 2147483647 h 526"/>
                <a:gd name="T82" fmla="*/ 2147483647 w 520"/>
                <a:gd name="T83" fmla="*/ 0 h 526"/>
                <a:gd name="T84" fmla="*/ 2147483647 w 520"/>
                <a:gd name="T85" fmla="*/ 0 h 526"/>
                <a:gd name="T86" fmla="*/ 2147483647 w 520"/>
                <a:gd name="T87" fmla="*/ 2147483647 h 526"/>
                <a:gd name="T88" fmla="*/ 2147483647 w 520"/>
                <a:gd name="T89" fmla="*/ 2147483647 h 526"/>
                <a:gd name="T90" fmla="*/ 2147483647 w 520"/>
                <a:gd name="T91" fmla="*/ 2147483647 h 526"/>
                <a:gd name="T92" fmla="*/ 2147483647 w 520"/>
                <a:gd name="T93" fmla="*/ 2147483647 h 526"/>
                <a:gd name="T94" fmla="*/ 2147483647 w 520"/>
                <a:gd name="T95" fmla="*/ 2147483647 h 526"/>
                <a:gd name="T96" fmla="*/ 2147483647 w 520"/>
                <a:gd name="T97" fmla="*/ 2147483647 h 526"/>
                <a:gd name="T98" fmla="*/ 2147483647 w 520"/>
                <a:gd name="T99" fmla="*/ 2147483647 h 52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0"/>
                <a:gd name="T151" fmla="*/ 0 h 526"/>
                <a:gd name="T152" fmla="*/ 520 w 520"/>
                <a:gd name="T153" fmla="*/ 526 h 52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0" h="526">
                  <a:moveTo>
                    <a:pt x="355" y="56"/>
                  </a:moveTo>
                  <a:lnTo>
                    <a:pt x="355" y="66"/>
                  </a:lnTo>
                  <a:lnTo>
                    <a:pt x="370" y="86"/>
                  </a:lnTo>
                  <a:lnTo>
                    <a:pt x="387" y="95"/>
                  </a:lnTo>
                  <a:lnTo>
                    <a:pt x="402" y="105"/>
                  </a:lnTo>
                  <a:lnTo>
                    <a:pt x="418" y="105"/>
                  </a:lnTo>
                  <a:lnTo>
                    <a:pt x="432" y="115"/>
                  </a:lnTo>
                  <a:lnTo>
                    <a:pt x="448" y="135"/>
                  </a:lnTo>
                  <a:lnTo>
                    <a:pt x="465" y="135"/>
                  </a:lnTo>
                  <a:lnTo>
                    <a:pt x="479" y="135"/>
                  </a:lnTo>
                  <a:lnTo>
                    <a:pt x="493" y="135"/>
                  </a:lnTo>
                  <a:lnTo>
                    <a:pt x="510" y="144"/>
                  </a:lnTo>
                  <a:lnTo>
                    <a:pt x="519" y="164"/>
                  </a:lnTo>
                  <a:lnTo>
                    <a:pt x="510" y="182"/>
                  </a:lnTo>
                  <a:lnTo>
                    <a:pt x="519" y="203"/>
                  </a:lnTo>
                  <a:lnTo>
                    <a:pt x="510" y="221"/>
                  </a:lnTo>
                  <a:lnTo>
                    <a:pt x="508" y="223"/>
                  </a:lnTo>
                  <a:lnTo>
                    <a:pt x="508" y="232"/>
                  </a:lnTo>
                  <a:lnTo>
                    <a:pt x="493" y="243"/>
                  </a:lnTo>
                  <a:lnTo>
                    <a:pt x="478" y="252"/>
                  </a:lnTo>
                  <a:lnTo>
                    <a:pt x="463" y="271"/>
                  </a:lnTo>
                  <a:lnTo>
                    <a:pt x="455" y="291"/>
                  </a:lnTo>
                  <a:lnTo>
                    <a:pt x="448" y="310"/>
                  </a:lnTo>
                  <a:lnTo>
                    <a:pt x="432" y="319"/>
                  </a:lnTo>
                  <a:lnTo>
                    <a:pt x="432" y="340"/>
                  </a:lnTo>
                  <a:lnTo>
                    <a:pt x="432" y="359"/>
                  </a:lnTo>
                  <a:lnTo>
                    <a:pt x="418" y="370"/>
                  </a:lnTo>
                  <a:lnTo>
                    <a:pt x="400" y="378"/>
                  </a:lnTo>
                  <a:lnTo>
                    <a:pt x="385" y="389"/>
                  </a:lnTo>
                  <a:lnTo>
                    <a:pt x="369" y="408"/>
                  </a:lnTo>
                  <a:lnTo>
                    <a:pt x="362" y="408"/>
                  </a:lnTo>
                  <a:lnTo>
                    <a:pt x="347" y="417"/>
                  </a:lnTo>
                  <a:lnTo>
                    <a:pt x="332" y="427"/>
                  </a:lnTo>
                  <a:lnTo>
                    <a:pt x="324" y="447"/>
                  </a:lnTo>
                  <a:lnTo>
                    <a:pt x="324" y="465"/>
                  </a:lnTo>
                  <a:lnTo>
                    <a:pt x="309" y="465"/>
                  </a:lnTo>
                  <a:lnTo>
                    <a:pt x="301" y="487"/>
                  </a:lnTo>
                  <a:lnTo>
                    <a:pt x="301" y="505"/>
                  </a:lnTo>
                  <a:lnTo>
                    <a:pt x="285" y="515"/>
                  </a:lnTo>
                  <a:lnTo>
                    <a:pt x="270" y="525"/>
                  </a:lnTo>
                  <a:lnTo>
                    <a:pt x="270" y="505"/>
                  </a:lnTo>
                  <a:lnTo>
                    <a:pt x="255" y="495"/>
                  </a:lnTo>
                  <a:lnTo>
                    <a:pt x="240" y="505"/>
                  </a:lnTo>
                  <a:lnTo>
                    <a:pt x="224" y="505"/>
                  </a:lnTo>
                  <a:lnTo>
                    <a:pt x="209" y="495"/>
                  </a:lnTo>
                  <a:lnTo>
                    <a:pt x="201" y="475"/>
                  </a:lnTo>
                  <a:lnTo>
                    <a:pt x="201" y="457"/>
                  </a:lnTo>
                  <a:lnTo>
                    <a:pt x="201" y="437"/>
                  </a:lnTo>
                  <a:lnTo>
                    <a:pt x="184" y="417"/>
                  </a:lnTo>
                  <a:lnTo>
                    <a:pt x="176" y="398"/>
                  </a:lnTo>
                  <a:lnTo>
                    <a:pt x="170" y="378"/>
                  </a:lnTo>
                  <a:lnTo>
                    <a:pt x="154" y="378"/>
                  </a:lnTo>
                  <a:lnTo>
                    <a:pt x="139" y="370"/>
                  </a:lnTo>
                  <a:lnTo>
                    <a:pt x="123" y="378"/>
                  </a:lnTo>
                  <a:lnTo>
                    <a:pt x="108" y="389"/>
                  </a:lnTo>
                  <a:lnTo>
                    <a:pt x="92" y="378"/>
                  </a:lnTo>
                  <a:lnTo>
                    <a:pt x="76" y="378"/>
                  </a:lnTo>
                  <a:lnTo>
                    <a:pt x="62" y="370"/>
                  </a:lnTo>
                  <a:lnTo>
                    <a:pt x="47" y="378"/>
                  </a:lnTo>
                  <a:lnTo>
                    <a:pt x="30" y="378"/>
                  </a:lnTo>
                  <a:lnTo>
                    <a:pt x="23" y="359"/>
                  </a:lnTo>
                  <a:lnTo>
                    <a:pt x="15" y="340"/>
                  </a:lnTo>
                  <a:lnTo>
                    <a:pt x="15" y="319"/>
                  </a:lnTo>
                  <a:lnTo>
                    <a:pt x="15" y="300"/>
                  </a:lnTo>
                  <a:lnTo>
                    <a:pt x="23" y="281"/>
                  </a:lnTo>
                  <a:lnTo>
                    <a:pt x="15" y="262"/>
                  </a:lnTo>
                  <a:lnTo>
                    <a:pt x="15" y="243"/>
                  </a:lnTo>
                  <a:lnTo>
                    <a:pt x="0" y="223"/>
                  </a:lnTo>
                  <a:lnTo>
                    <a:pt x="0" y="204"/>
                  </a:lnTo>
                  <a:lnTo>
                    <a:pt x="0" y="183"/>
                  </a:lnTo>
                  <a:lnTo>
                    <a:pt x="7" y="165"/>
                  </a:lnTo>
                  <a:lnTo>
                    <a:pt x="23" y="145"/>
                  </a:lnTo>
                  <a:lnTo>
                    <a:pt x="30" y="126"/>
                  </a:lnTo>
                  <a:lnTo>
                    <a:pt x="30" y="106"/>
                  </a:lnTo>
                  <a:lnTo>
                    <a:pt x="30" y="87"/>
                  </a:lnTo>
                  <a:lnTo>
                    <a:pt x="23" y="49"/>
                  </a:lnTo>
                  <a:lnTo>
                    <a:pt x="23" y="48"/>
                  </a:lnTo>
                  <a:lnTo>
                    <a:pt x="30" y="48"/>
                  </a:lnTo>
                  <a:lnTo>
                    <a:pt x="47" y="48"/>
                  </a:lnTo>
                  <a:lnTo>
                    <a:pt x="62" y="38"/>
                  </a:lnTo>
                  <a:lnTo>
                    <a:pt x="76" y="29"/>
                  </a:lnTo>
                  <a:lnTo>
                    <a:pt x="92" y="10"/>
                  </a:lnTo>
                  <a:lnTo>
                    <a:pt x="108" y="0"/>
                  </a:lnTo>
                  <a:lnTo>
                    <a:pt x="123" y="0"/>
                  </a:lnTo>
                  <a:lnTo>
                    <a:pt x="146" y="0"/>
                  </a:lnTo>
                  <a:lnTo>
                    <a:pt x="161" y="0"/>
                  </a:lnTo>
                  <a:lnTo>
                    <a:pt x="176" y="10"/>
                  </a:lnTo>
                  <a:lnTo>
                    <a:pt x="201" y="19"/>
                  </a:lnTo>
                  <a:lnTo>
                    <a:pt x="216" y="19"/>
                  </a:lnTo>
                  <a:lnTo>
                    <a:pt x="240" y="19"/>
                  </a:lnTo>
                  <a:lnTo>
                    <a:pt x="255" y="19"/>
                  </a:lnTo>
                  <a:lnTo>
                    <a:pt x="270" y="19"/>
                  </a:lnTo>
                  <a:lnTo>
                    <a:pt x="294" y="10"/>
                  </a:lnTo>
                  <a:lnTo>
                    <a:pt x="309" y="10"/>
                  </a:lnTo>
                  <a:lnTo>
                    <a:pt x="324" y="0"/>
                  </a:lnTo>
                  <a:lnTo>
                    <a:pt x="324" y="19"/>
                  </a:lnTo>
                  <a:lnTo>
                    <a:pt x="324" y="38"/>
                  </a:lnTo>
                  <a:lnTo>
                    <a:pt x="324" y="57"/>
                  </a:lnTo>
                  <a:lnTo>
                    <a:pt x="339" y="57"/>
                  </a:lnTo>
                  <a:lnTo>
                    <a:pt x="355" y="57"/>
                  </a:lnTo>
                  <a:lnTo>
                    <a:pt x="355" y="56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813269" y="2081356"/>
              <a:ext cx="787567" cy="712790"/>
            </a:xfrm>
            <a:custGeom>
              <a:avLst/>
              <a:gdLst>
                <a:gd name="T0" fmla="*/ 2147483647 w 819"/>
                <a:gd name="T1" fmla="*/ 2147483647 h 631"/>
                <a:gd name="T2" fmla="*/ 2147483647 w 819"/>
                <a:gd name="T3" fmla="*/ 2147483647 h 631"/>
                <a:gd name="T4" fmla="*/ 2147483647 w 819"/>
                <a:gd name="T5" fmla="*/ 2147483647 h 631"/>
                <a:gd name="T6" fmla="*/ 2147483647 w 819"/>
                <a:gd name="T7" fmla="*/ 2147483647 h 631"/>
                <a:gd name="T8" fmla="*/ 2147483647 w 819"/>
                <a:gd name="T9" fmla="*/ 2147483647 h 631"/>
                <a:gd name="T10" fmla="*/ 2147483647 w 819"/>
                <a:gd name="T11" fmla="*/ 2147483647 h 631"/>
                <a:gd name="T12" fmla="*/ 2147483647 w 819"/>
                <a:gd name="T13" fmla="*/ 2147483647 h 631"/>
                <a:gd name="T14" fmla="*/ 2147483647 w 819"/>
                <a:gd name="T15" fmla="*/ 2147483647 h 631"/>
                <a:gd name="T16" fmla="*/ 2147483647 w 819"/>
                <a:gd name="T17" fmla="*/ 2147483647 h 631"/>
                <a:gd name="T18" fmla="*/ 2147483647 w 819"/>
                <a:gd name="T19" fmla="*/ 2147483647 h 631"/>
                <a:gd name="T20" fmla="*/ 2147483647 w 819"/>
                <a:gd name="T21" fmla="*/ 2147483647 h 631"/>
                <a:gd name="T22" fmla="*/ 2147483647 w 819"/>
                <a:gd name="T23" fmla="*/ 2147483647 h 631"/>
                <a:gd name="T24" fmla="*/ 2147483647 w 819"/>
                <a:gd name="T25" fmla="*/ 2147483647 h 631"/>
                <a:gd name="T26" fmla="*/ 2147483647 w 819"/>
                <a:gd name="T27" fmla="*/ 2147483647 h 631"/>
                <a:gd name="T28" fmla="*/ 2147483647 w 819"/>
                <a:gd name="T29" fmla="*/ 2147483647 h 631"/>
                <a:gd name="T30" fmla="*/ 2147483647 w 819"/>
                <a:gd name="T31" fmla="*/ 2147483647 h 631"/>
                <a:gd name="T32" fmla="*/ 2147483647 w 819"/>
                <a:gd name="T33" fmla="*/ 2147483647 h 631"/>
                <a:gd name="T34" fmla="*/ 2147483647 w 819"/>
                <a:gd name="T35" fmla="*/ 2147483647 h 631"/>
                <a:gd name="T36" fmla="*/ 2147483647 w 819"/>
                <a:gd name="T37" fmla="*/ 2147483647 h 631"/>
                <a:gd name="T38" fmla="*/ 2147483647 w 819"/>
                <a:gd name="T39" fmla="*/ 2147483647 h 631"/>
                <a:gd name="T40" fmla="*/ 2147483647 w 819"/>
                <a:gd name="T41" fmla="*/ 2147483647 h 631"/>
                <a:gd name="T42" fmla="*/ 2147483647 w 819"/>
                <a:gd name="T43" fmla="*/ 2147483647 h 631"/>
                <a:gd name="T44" fmla="*/ 2147483647 w 819"/>
                <a:gd name="T45" fmla="*/ 2147483647 h 631"/>
                <a:gd name="T46" fmla="*/ 2147483647 w 819"/>
                <a:gd name="T47" fmla="*/ 2147483647 h 631"/>
                <a:gd name="T48" fmla="*/ 2147483647 w 819"/>
                <a:gd name="T49" fmla="*/ 2147483647 h 631"/>
                <a:gd name="T50" fmla="*/ 2147483647 w 819"/>
                <a:gd name="T51" fmla="*/ 2147483647 h 631"/>
                <a:gd name="T52" fmla="*/ 2147483647 w 819"/>
                <a:gd name="T53" fmla="*/ 2147483647 h 631"/>
                <a:gd name="T54" fmla="*/ 2147483647 w 819"/>
                <a:gd name="T55" fmla="*/ 2147483647 h 631"/>
                <a:gd name="T56" fmla="*/ 2147483647 w 819"/>
                <a:gd name="T57" fmla="*/ 2147483647 h 631"/>
                <a:gd name="T58" fmla="*/ 2147483647 w 819"/>
                <a:gd name="T59" fmla="*/ 2147483647 h 631"/>
                <a:gd name="T60" fmla="*/ 2147483647 w 819"/>
                <a:gd name="T61" fmla="*/ 2147483647 h 631"/>
                <a:gd name="T62" fmla="*/ 2147483647 w 819"/>
                <a:gd name="T63" fmla="*/ 2147483647 h 631"/>
                <a:gd name="T64" fmla="*/ 2147483647 w 819"/>
                <a:gd name="T65" fmla="*/ 2147483647 h 631"/>
                <a:gd name="T66" fmla="*/ 2147483647 w 819"/>
                <a:gd name="T67" fmla="*/ 2147483647 h 631"/>
                <a:gd name="T68" fmla="*/ 2147483647 w 819"/>
                <a:gd name="T69" fmla="*/ 2147483647 h 631"/>
                <a:gd name="T70" fmla="*/ 2147483647 w 819"/>
                <a:gd name="T71" fmla="*/ 2147483647 h 631"/>
                <a:gd name="T72" fmla="*/ 2147483647 w 819"/>
                <a:gd name="T73" fmla="*/ 2147483647 h 631"/>
                <a:gd name="T74" fmla="*/ 2147483647 w 819"/>
                <a:gd name="T75" fmla="*/ 2147483647 h 631"/>
                <a:gd name="T76" fmla="*/ 2147483647 w 819"/>
                <a:gd name="T77" fmla="*/ 2147483647 h 631"/>
                <a:gd name="T78" fmla="*/ 2147483647 w 819"/>
                <a:gd name="T79" fmla="*/ 2147483647 h 631"/>
                <a:gd name="T80" fmla="*/ 2147483647 w 819"/>
                <a:gd name="T81" fmla="*/ 2147483647 h 631"/>
                <a:gd name="T82" fmla="*/ 2147483647 w 819"/>
                <a:gd name="T83" fmla="*/ 2147483647 h 631"/>
                <a:gd name="T84" fmla="*/ 2147483647 w 819"/>
                <a:gd name="T85" fmla="*/ 2147483647 h 631"/>
                <a:gd name="T86" fmla="*/ 2147483647 w 819"/>
                <a:gd name="T87" fmla="*/ 2147483647 h 631"/>
                <a:gd name="T88" fmla="*/ 2147483647 w 819"/>
                <a:gd name="T89" fmla="*/ 2147483647 h 631"/>
                <a:gd name="T90" fmla="*/ 2147483647 w 819"/>
                <a:gd name="T91" fmla="*/ 2147483647 h 631"/>
                <a:gd name="T92" fmla="*/ 2147483647 w 819"/>
                <a:gd name="T93" fmla="*/ 2147483647 h 631"/>
                <a:gd name="T94" fmla="*/ 2147483647 w 819"/>
                <a:gd name="T95" fmla="*/ 2147483647 h 63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19"/>
                <a:gd name="T145" fmla="*/ 0 h 631"/>
                <a:gd name="T146" fmla="*/ 819 w 819"/>
                <a:gd name="T147" fmla="*/ 631 h 63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19" h="631">
                  <a:moveTo>
                    <a:pt x="793" y="281"/>
                  </a:moveTo>
                  <a:lnTo>
                    <a:pt x="778" y="281"/>
                  </a:lnTo>
                  <a:lnTo>
                    <a:pt x="763" y="281"/>
                  </a:lnTo>
                  <a:lnTo>
                    <a:pt x="748" y="291"/>
                  </a:lnTo>
                  <a:lnTo>
                    <a:pt x="741" y="311"/>
                  </a:lnTo>
                  <a:lnTo>
                    <a:pt x="741" y="330"/>
                  </a:lnTo>
                  <a:lnTo>
                    <a:pt x="741" y="349"/>
                  </a:lnTo>
                  <a:lnTo>
                    <a:pt x="741" y="368"/>
                  </a:lnTo>
                  <a:lnTo>
                    <a:pt x="741" y="389"/>
                  </a:lnTo>
                  <a:lnTo>
                    <a:pt x="733" y="407"/>
                  </a:lnTo>
                  <a:lnTo>
                    <a:pt x="718" y="417"/>
                  </a:lnTo>
                  <a:lnTo>
                    <a:pt x="709" y="436"/>
                  </a:lnTo>
                  <a:lnTo>
                    <a:pt x="695" y="456"/>
                  </a:lnTo>
                  <a:lnTo>
                    <a:pt x="678" y="447"/>
                  </a:lnTo>
                  <a:lnTo>
                    <a:pt x="664" y="465"/>
                  </a:lnTo>
                  <a:lnTo>
                    <a:pt x="664" y="484"/>
                  </a:lnTo>
                  <a:lnTo>
                    <a:pt x="664" y="495"/>
                  </a:lnTo>
                  <a:lnTo>
                    <a:pt x="664" y="494"/>
                  </a:lnTo>
                  <a:lnTo>
                    <a:pt x="657" y="503"/>
                  </a:lnTo>
                  <a:lnTo>
                    <a:pt x="649" y="524"/>
                  </a:lnTo>
                  <a:lnTo>
                    <a:pt x="640" y="542"/>
                  </a:lnTo>
                  <a:lnTo>
                    <a:pt x="624" y="562"/>
                  </a:lnTo>
                  <a:lnTo>
                    <a:pt x="603" y="572"/>
                  </a:lnTo>
                  <a:lnTo>
                    <a:pt x="586" y="572"/>
                  </a:lnTo>
                  <a:lnTo>
                    <a:pt x="572" y="581"/>
                  </a:lnTo>
                  <a:lnTo>
                    <a:pt x="557" y="581"/>
                  </a:lnTo>
                  <a:lnTo>
                    <a:pt x="541" y="581"/>
                  </a:lnTo>
                  <a:lnTo>
                    <a:pt x="525" y="581"/>
                  </a:lnTo>
                  <a:lnTo>
                    <a:pt x="511" y="572"/>
                  </a:lnTo>
                  <a:lnTo>
                    <a:pt x="494" y="581"/>
                  </a:lnTo>
                  <a:lnTo>
                    <a:pt x="479" y="581"/>
                  </a:lnTo>
                  <a:lnTo>
                    <a:pt x="464" y="601"/>
                  </a:lnTo>
                  <a:lnTo>
                    <a:pt x="455" y="601"/>
                  </a:lnTo>
                  <a:lnTo>
                    <a:pt x="439" y="601"/>
                  </a:lnTo>
                  <a:lnTo>
                    <a:pt x="424" y="611"/>
                  </a:lnTo>
                  <a:lnTo>
                    <a:pt x="409" y="620"/>
                  </a:lnTo>
                  <a:lnTo>
                    <a:pt x="392" y="630"/>
                  </a:lnTo>
                  <a:lnTo>
                    <a:pt x="377" y="630"/>
                  </a:lnTo>
                  <a:lnTo>
                    <a:pt x="363" y="620"/>
                  </a:lnTo>
                  <a:lnTo>
                    <a:pt x="347" y="630"/>
                  </a:lnTo>
                  <a:lnTo>
                    <a:pt x="330" y="620"/>
                  </a:lnTo>
                  <a:lnTo>
                    <a:pt x="323" y="601"/>
                  </a:lnTo>
                  <a:lnTo>
                    <a:pt x="308" y="592"/>
                  </a:lnTo>
                  <a:lnTo>
                    <a:pt x="316" y="572"/>
                  </a:lnTo>
                  <a:lnTo>
                    <a:pt x="308" y="552"/>
                  </a:lnTo>
                  <a:lnTo>
                    <a:pt x="308" y="533"/>
                  </a:lnTo>
                  <a:lnTo>
                    <a:pt x="293" y="524"/>
                  </a:lnTo>
                  <a:lnTo>
                    <a:pt x="285" y="503"/>
                  </a:lnTo>
                  <a:lnTo>
                    <a:pt x="285" y="484"/>
                  </a:lnTo>
                  <a:lnTo>
                    <a:pt x="285" y="465"/>
                  </a:lnTo>
                  <a:lnTo>
                    <a:pt x="269" y="456"/>
                  </a:lnTo>
                  <a:lnTo>
                    <a:pt x="262" y="436"/>
                  </a:lnTo>
                  <a:lnTo>
                    <a:pt x="254" y="416"/>
                  </a:lnTo>
                  <a:lnTo>
                    <a:pt x="239" y="416"/>
                  </a:lnTo>
                  <a:lnTo>
                    <a:pt x="223" y="426"/>
                  </a:lnTo>
                  <a:lnTo>
                    <a:pt x="208" y="426"/>
                  </a:lnTo>
                  <a:lnTo>
                    <a:pt x="193" y="426"/>
                  </a:lnTo>
                  <a:lnTo>
                    <a:pt x="177" y="446"/>
                  </a:lnTo>
                  <a:lnTo>
                    <a:pt x="160" y="436"/>
                  </a:lnTo>
                  <a:lnTo>
                    <a:pt x="146" y="426"/>
                  </a:lnTo>
                  <a:lnTo>
                    <a:pt x="131" y="436"/>
                  </a:lnTo>
                  <a:lnTo>
                    <a:pt x="122" y="416"/>
                  </a:lnTo>
                  <a:lnTo>
                    <a:pt x="122" y="397"/>
                  </a:lnTo>
                  <a:lnTo>
                    <a:pt x="108" y="397"/>
                  </a:lnTo>
                  <a:lnTo>
                    <a:pt x="92" y="407"/>
                  </a:lnTo>
                  <a:lnTo>
                    <a:pt x="76" y="407"/>
                  </a:lnTo>
                  <a:lnTo>
                    <a:pt x="62" y="397"/>
                  </a:lnTo>
                  <a:lnTo>
                    <a:pt x="46" y="397"/>
                  </a:lnTo>
                  <a:lnTo>
                    <a:pt x="30" y="416"/>
                  </a:lnTo>
                  <a:lnTo>
                    <a:pt x="15" y="426"/>
                  </a:lnTo>
                  <a:lnTo>
                    <a:pt x="0" y="436"/>
                  </a:lnTo>
                  <a:lnTo>
                    <a:pt x="14" y="407"/>
                  </a:lnTo>
                  <a:lnTo>
                    <a:pt x="7" y="388"/>
                  </a:lnTo>
                  <a:lnTo>
                    <a:pt x="14" y="378"/>
                  </a:lnTo>
                  <a:lnTo>
                    <a:pt x="15" y="378"/>
                  </a:lnTo>
                  <a:lnTo>
                    <a:pt x="30" y="367"/>
                  </a:lnTo>
                  <a:lnTo>
                    <a:pt x="30" y="348"/>
                  </a:lnTo>
                  <a:lnTo>
                    <a:pt x="46" y="329"/>
                  </a:lnTo>
                  <a:lnTo>
                    <a:pt x="62" y="319"/>
                  </a:lnTo>
                  <a:lnTo>
                    <a:pt x="76" y="309"/>
                  </a:lnTo>
                  <a:lnTo>
                    <a:pt x="92" y="299"/>
                  </a:lnTo>
                  <a:lnTo>
                    <a:pt x="108" y="299"/>
                  </a:lnTo>
                  <a:lnTo>
                    <a:pt x="122" y="299"/>
                  </a:lnTo>
                  <a:lnTo>
                    <a:pt x="138" y="309"/>
                  </a:lnTo>
                  <a:lnTo>
                    <a:pt x="155" y="299"/>
                  </a:lnTo>
                  <a:lnTo>
                    <a:pt x="170" y="299"/>
                  </a:lnTo>
                  <a:lnTo>
                    <a:pt x="185" y="289"/>
                  </a:lnTo>
                  <a:lnTo>
                    <a:pt x="200" y="299"/>
                  </a:lnTo>
                  <a:lnTo>
                    <a:pt x="230" y="289"/>
                  </a:lnTo>
                  <a:lnTo>
                    <a:pt x="254" y="289"/>
                  </a:lnTo>
                  <a:lnTo>
                    <a:pt x="269" y="280"/>
                  </a:lnTo>
                  <a:lnTo>
                    <a:pt x="278" y="261"/>
                  </a:lnTo>
                  <a:lnTo>
                    <a:pt x="285" y="240"/>
                  </a:lnTo>
                  <a:lnTo>
                    <a:pt x="269" y="232"/>
                  </a:lnTo>
                  <a:lnTo>
                    <a:pt x="278" y="212"/>
                  </a:lnTo>
                  <a:lnTo>
                    <a:pt x="293" y="192"/>
                  </a:lnTo>
                  <a:lnTo>
                    <a:pt x="278" y="174"/>
                  </a:lnTo>
                  <a:lnTo>
                    <a:pt x="269" y="153"/>
                  </a:lnTo>
                  <a:lnTo>
                    <a:pt x="278" y="134"/>
                  </a:lnTo>
                  <a:lnTo>
                    <a:pt x="293" y="116"/>
                  </a:lnTo>
                  <a:lnTo>
                    <a:pt x="308" y="116"/>
                  </a:lnTo>
                  <a:lnTo>
                    <a:pt x="323" y="96"/>
                  </a:lnTo>
                  <a:lnTo>
                    <a:pt x="323" y="75"/>
                  </a:lnTo>
                  <a:lnTo>
                    <a:pt x="323" y="57"/>
                  </a:lnTo>
                  <a:lnTo>
                    <a:pt x="340" y="57"/>
                  </a:lnTo>
                  <a:lnTo>
                    <a:pt x="340" y="37"/>
                  </a:lnTo>
                  <a:lnTo>
                    <a:pt x="353" y="37"/>
                  </a:lnTo>
                  <a:lnTo>
                    <a:pt x="369" y="48"/>
                  </a:lnTo>
                  <a:lnTo>
                    <a:pt x="370" y="49"/>
                  </a:lnTo>
                  <a:lnTo>
                    <a:pt x="370" y="59"/>
                  </a:lnTo>
                  <a:lnTo>
                    <a:pt x="378" y="78"/>
                  </a:lnTo>
                  <a:lnTo>
                    <a:pt x="392" y="67"/>
                  </a:lnTo>
                  <a:lnTo>
                    <a:pt x="400" y="67"/>
                  </a:lnTo>
                  <a:lnTo>
                    <a:pt x="425" y="49"/>
                  </a:lnTo>
                  <a:lnTo>
                    <a:pt x="439" y="38"/>
                  </a:lnTo>
                  <a:lnTo>
                    <a:pt x="455" y="20"/>
                  </a:lnTo>
                  <a:lnTo>
                    <a:pt x="471" y="10"/>
                  </a:lnTo>
                  <a:lnTo>
                    <a:pt x="487" y="0"/>
                  </a:lnTo>
                  <a:lnTo>
                    <a:pt x="510" y="0"/>
                  </a:lnTo>
                  <a:lnTo>
                    <a:pt x="525" y="10"/>
                  </a:lnTo>
                  <a:lnTo>
                    <a:pt x="525" y="30"/>
                  </a:lnTo>
                  <a:lnTo>
                    <a:pt x="557" y="38"/>
                  </a:lnTo>
                  <a:lnTo>
                    <a:pt x="570" y="38"/>
                  </a:lnTo>
                  <a:lnTo>
                    <a:pt x="586" y="30"/>
                  </a:lnTo>
                  <a:lnTo>
                    <a:pt x="602" y="30"/>
                  </a:lnTo>
                  <a:lnTo>
                    <a:pt x="617" y="49"/>
                  </a:lnTo>
                  <a:lnTo>
                    <a:pt x="640" y="67"/>
                  </a:lnTo>
                  <a:lnTo>
                    <a:pt x="657" y="67"/>
                  </a:lnTo>
                  <a:lnTo>
                    <a:pt x="670" y="78"/>
                  </a:lnTo>
                  <a:lnTo>
                    <a:pt x="695" y="88"/>
                  </a:lnTo>
                  <a:lnTo>
                    <a:pt x="702" y="107"/>
                  </a:lnTo>
                  <a:lnTo>
                    <a:pt x="726" y="116"/>
                  </a:lnTo>
                  <a:lnTo>
                    <a:pt x="741" y="125"/>
                  </a:lnTo>
                  <a:lnTo>
                    <a:pt x="763" y="116"/>
                  </a:lnTo>
                  <a:lnTo>
                    <a:pt x="770" y="136"/>
                  </a:lnTo>
                  <a:lnTo>
                    <a:pt x="793" y="125"/>
                  </a:lnTo>
                  <a:lnTo>
                    <a:pt x="810" y="136"/>
                  </a:lnTo>
                  <a:lnTo>
                    <a:pt x="818" y="154"/>
                  </a:lnTo>
                  <a:lnTo>
                    <a:pt x="802" y="175"/>
                  </a:lnTo>
                  <a:lnTo>
                    <a:pt x="787" y="193"/>
                  </a:lnTo>
                  <a:lnTo>
                    <a:pt x="770" y="193"/>
                  </a:lnTo>
                  <a:lnTo>
                    <a:pt x="763" y="213"/>
                  </a:lnTo>
                  <a:lnTo>
                    <a:pt x="763" y="233"/>
                  </a:lnTo>
                  <a:lnTo>
                    <a:pt x="778" y="252"/>
                  </a:lnTo>
                  <a:lnTo>
                    <a:pt x="787" y="270"/>
                  </a:lnTo>
                  <a:lnTo>
                    <a:pt x="793" y="28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448536" y="2400362"/>
              <a:ext cx="157101" cy="266181"/>
            </a:xfrm>
            <a:custGeom>
              <a:avLst/>
              <a:gdLst>
                <a:gd name="T0" fmla="*/ 2147483647 w 164"/>
                <a:gd name="T1" fmla="*/ 2147483647 h 245"/>
                <a:gd name="T2" fmla="*/ 2147483647 w 164"/>
                <a:gd name="T3" fmla="*/ 2147483647 h 245"/>
                <a:gd name="T4" fmla="*/ 2147483647 w 164"/>
                <a:gd name="T5" fmla="*/ 2147483647 h 245"/>
                <a:gd name="T6" fmla="*/ 2147483647 w 164"/>
                <a:gd name="T7" fmla="*/ 2147483647 h 245"/>
                <a:gd name="T8" fmla="*/ 2147483647 w 164"/>
                <a:gd name="T9" fmla="*/ 2147483647 h 245"/>
                <a:gd name="T10" fmla="*/ 2147483647 w 164"/>
                <a:gd name="T11" fmla="*/ 2147483647 h 245"/>
                <a:gd name="T12" fmla="*/ 2147483647 w 164"/>
                <a:gd name="T13" fmla="*/ 2147483647 h 245"/>
                <a:gd name="T14" fmla="*/ 2147483647 w 164"/>
                <a:gd name="T15" fmla="*/ 2147483647 h 245"/>
                <a:gd name="T16" fmla="*/ 2147483647 w 164"/>
                <a:gd name="T17" fmla="*/ 2147483647 h 245"/>
                <a:gd name="T18" fmla="*/ 2147483647 w 164"/>
                <a:gd name="T19" fmla="*/ 2147483647 h 245"/>
                <a:gd name="T20" fmla="*/ 2147483647 w 164"/>
                <a:gd name="T21" fmla="*/ 2147483647 h 245"/>
                <a:gd name="T22" fmla="*/ 2147483647 w 164"/>
                <a:gd name="T23" fmla="*/ 2147483647 h 245"/>
                <a:gd name="T24" fmla="*/ 2147483647 w 164"/>
                <a:gd name="T25" fmla="*/ 2147483647 h 245"/>
                <a:gd name="T26" fmla="*/ 2147483647 w 164"/>
                <a:gd name="T27" fmla="*/ 0 h 245"/>
                <a:gd name="T28" fmla="*/ 2147483647 w 164"/>
                <a:gd name="T29" fmla="*/ 0 h 245"/>
                <a:gd name="T30" fmla="*/ 2147483647 w 164"/>
                <a:gd name="T31" fmla="*/ 0 h 245"/>
                <a:gd name="T32" fmla="*/ 2147483647 w 164"/>
                <a:gd name="T33" fmla="*/ 0 h 245"/>
                <a:gd name="T34" fmla="*/ 2147483647 w 164"/>
                <a:gd name="T35" fmla="*/ 0 h 245"/>
                <a:gd name="T36" fmla="*/ 2147483647 w 164"/>
                <a:gd name="T37" fmla="*/ 2147483647 h 245"/>
                <a:gd name="T38" fmla="*/ 2147483647 w 164"/>
                <a:gd name="T39" fmla="*/ 2147483647 h 245"/>
                <a:gd name="T40" fmla="*/ 2147483647 w 164"/>
                <a:gd name="T41" fmla="*/ 2147483647 h 245"/>
                <a:gd name="T42" fmla="*/ 2147483647 w 164"/>
                <a:gd name="T43" fmla="*/ 2147483647 h 245"/>
                <a:gd name="T44" fmla="*/ 2147483647 w 164"/>
                <a:gd name="T45" fmla="*/ 2147483647 h 245"/>
                <a:gd name="T46" fmla="*/ 2147483647 w 164"/>
                <a:gd name="T47" fmla="*/ 2147483647 h 245"/>
                <a:gd name="T48" fmla="*/ 2147483647 w 164"/>
                <a:gd name="T49" fmla="*/ 2147483647 h 245"/>
                <a:gd name="T50" fmla="*/ 2147483647 w 164"/>
                <a:gd name="T51" fmla="*/ 2147483647 h 245"/>
                <a:gd name="T52" fmla="*/ 2147483647 w 164"/>
                <a:gd name="T53" fmla="*/ 2147483647 h 245"/>
                <a:gd name="T54" fmla="*/ 2147483647 w 164"/>
                <a:gd name="T55" fmla="*/ 2147483647 h 245"/>
                <a:gd name="T56" fmla="*/ 2147483647 w 164"/>
                <a:gd name="T57" fmla="*/ 2147483647 h 245"/>
                <a:gd name="T58" fmla="*/ 0 w 164"/>
                <a:gd name="T59" fmla="*/ 2147483647 h 245"/>
                <a:gd name="T60" fmla="*/ 0 w 164"/>
                <a:gd name="T61" fmla="*/ 2147483647 h 245"/>
                <a:gd name="T62" fmla="*/ 0 w 164"/>
                <a:gd name="T63" fmla="*/ 2147483647 h 245"/>
                <a:gd name="T64" fmla="*/ 2147483647 w 164"/>
                <a:gd name="T65" fmla="*/ 2147483647 h 245"/>
                <a:gd name="T66" fmla="*/ 2147483647 w 164"/>
                <a:gd name="T67" fmla="*/ 2147483647 h 245"/>
                <a:gd name="T68" fmla="*/ 2147483647 w 164"/>
                <a:gd name="T69" fmla="*/ 2147483647 h 245"/>
                <a:gd name="T70" fmla="*/ 2147483647 w 164"/>
                <a:gd name="T71" fmla="*/ 2147483647 h 245"/>
                <a:gd name="T72" fmla="*/ 2147483647 w 164"/>
                <a:gd name="T73" fmla="*/ 2147483647 h 245"/>
                <a:gd name="T74" fmla="*/ 2147483647 w 164"/>
                <a:gd name="T75" fmla="*/ 2147483647 h 24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4"/>
                <a:gd name="T115" fmla="*/ 0 h 245"/>
                <a:gd name="T116" fmla="*/ 164 w 164"/>
                <a:gd name="T117" fmla="*/ 245 h 24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4" h="245">
                  <a:moveTo>
                    <a:pt x="69" y="233"/>
                  </a:moveTo>
                  <a:lnTo>
                    <a:pt x="92" y="223"/>
                  </a:lnTo>
                  <a:lnTo>
                    <a:pt x="108" y="205"/>
                  </a:lnTo>
                  <a:lnTo>
                    <a:pt x="108" y="185"/>
                  </a:lnTo>
                  <a:lnTo>
                    <a:pt x="115" y="164"/>
                  </a:lnTo>
                  <a:lnTo>
                    <a:pt x="132" y="146"/>
                  </a:lnTo>
                  <a:lnTo>
                    <a:pt x="147" y="135"/>
                  </a:lnTo>
                  <a:lnTo>
                    <a:pt x="163" y="116"/>
                  </a:lnTo>
                  <a:lnTo>
                    <a:pt x="154" y="97"/>
                  </a:lnTo>
                  <a:lnTo>
                    <a:pt x="154" y="76"/>
                  </a:lnTo>
                  <a:lnTo>
                    <a:pt x="154" y="58"/>
                  </a:lnTo>
                  <a:lnTo>
                    <a:pt x="163" y="38"/>
                  </a:lnTo>
                  <a:lnTo>
                    <a:pt x="147" y="18"/>
                  </a:lnTo>
                  <a:lnTo>
                    <a:pt x="136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15" y="0"/>
                  </a:lnTo>
                  <a:lnTo>
                    <a:pt x="100" y="0"/>
                  </a:lnTo>
                  <a:lnTo>
                    <a:pt x="82" y="9"/>
                  </a:lnTo>
                  <a:lnTo>
                    <a:pt x="76" y="28"/>
                  </a:lnTo>
                  <a:lnTo>
                    <a:pt x="76" y="49"/>
                  </a:lnTo>
                  <a:lnTo>
                    <a:pt x="76" y="67"/>
                  </a:lnTo>
                  <a:lnTo>
                    <a:pt x="76" y="87"/>
                  </a:lnTo>
                  <a:lnTo>
                    <a:pt x="76" y="105"/>
                  </a:lnTo>
                  <a:lnTo>
                    <a:pt x="69" y="127"/>
                  </a:lnTo>
                  <a:lnTo>
                    <a:pt x="53" y="135"/>
                  </a:lnTo>
                  <a:lnTo>
                    <a:pt x="45" y="155"/>
                  </a:lnTo>
                  <a:lnTo>
                    <a:pt x="29" y="175"/>
                  </a:lnTo>
                  <a:lnTo>
                    <a:pt x="14" y="164"/>
                  </a:lnTo>
                  <a:lnTo>
                    <a:pt x="0" y="185"/>
                  </a:lnTo>
                  <a:lnTo>
                    <a:pt x="0" y="205"/>
                  </a:lnTo>
                  <a:lnTo>
                    <a:pt x="0" y="215"/>
                  </a:lnTo>
                  <a:lnTo>
                    <a:pt x="7" y="233"/>
                  </a:lnTo>
                  <a:lnTo>
                    <a:pt x="29" y="244"/>
                  </a:lnTo>
                  <a:lnTo>
                    <a:pt x="45" y="244"/>
                  </a:lnTo>
                  <a:lnTo>
                    <a:pt x="53" y="244"/>
                  </a:lnTo>
                  <a:lnTo>
                    <a:pt x="62" y="244"/>
                  </a:lnTo>
                  <a:lnTo>
                    <a:pt x="69" y="233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1682922" y="2529336"/>
              <a:ext cx="573524" cy="446608"/>
            </a:xfrm>
            <a:custGeom>
              <a:avLst/>
              <a:gdLst>
                <a:gd name="T0" fmla="*/ 2147483647 w 602"/>
                <a:gd name="T1" fmla="*/ 2147483647 h 410"/>
                <a:gd name="T2" fmla="*/ 2147483647 w 602"/>
                <a:gd name="T3" fmla="*/ 0 h 410"/>
                <a:gd name="T4" fmla="*/ 2147483647 w 602"/>
                <a:gd name="T5" fmla="*/ 2147483647 h 410"/>
                <a:gd name="T6" fmla="*/ 2147483647 w 602"/>
                <a:gd name="T7" fmla="*/ 0 h 410"/>
                <a:gd name="T8" fmla="*/ 2147483647 w 602"/>
                <a:gd name="T9" fmla="*/ 2147483647 h 410"/>
                <a:gd name="T10" fmla="*/ 2147483647 w 602"/>
                <a:gd name="T11" fmla="*/ 2147483647 h 410"/>
                <a:gd name="T12" fmla="*/ 2147483647 w 602"/>
                <a:gd name="T13" fmla="*/ 2147483647 h 410"/>
                <a:gd name="T14" fmla="*/ 2147483647 w 602"/>
                <a:gd name="T15" fmla="*/ 2147483647 h 410"/>
                <a:gd name="T16" fmla="*/ 2147483647 w 602"/>
                <a:gd name="T17" fmla="*/ 2147483647 h 410"/>
                <a:gd name="T18" fmla="*/ 2147483647 w 602"/>
                <a:gd name="T19" fmla="*/ 2147483647 h 410"/>
                <a:gd name="T20" fmla="*/ 2147483647 w 602"/>
                <a:gd name="T21" fmla="*/ 2147483647 h 410"/>
                <a:gd name="T22" fmla="*/ 2147483647 w 602"/>
                <a:gd name="T23" fmla="*/ 2147483647 h 410"/>
                <a:gd name="T24" fmla="*/ 2147483647 w 602"/>
                <a:gd name="T25" fmla="*/ 2147483647 h 410"/>
                <a:gd name="T26" fmla="*/ 2147483647 w 602"/>
                <a:gd name="T27" fmla="*/ 2147483647 h 410"/>
                <a:gd name="T28" fmla="*/ 2147483647 w 602"/>
                <a:gd name="T29" fmla="*/ 2147483647 h 410"/>
                <a:gd name="T30" fmla="*/ 2147483647 w 602"/>
                <a:gd name="T31" fmla="*/ 2147483647 h 410"/>
                <a:gd name="T32" fmla="*/ 2147483647 w 602"/>
                <a:gd name="T33" fmla="*/ 2147483647 h 410"/>
                <a:gd name="T34" fmla="*/ 2147483647 w 602"/>
                <a:gd name="T35" fmla="*/ 2147483647 h 410"/>
                <a:gd name="T36" fmla="*/ 2147483647 w 602"/>
                <a:gd name="T37" fmla="*/ 2147483647 h 410"/>
                <a:gd name="T38" fmla="*/ 2147483647 w 602"/>
                <a:gd name="T39" fmla="*/ 2147483647 h 410"/>
                <a:gd name="T40" fmla="*/ 2147483647 w 602"/>
                <a:gd name="T41" fmla="*/ 2147483647 h 410"/>
                <a:gd name="T42" fmla="*/ 2147483647 w 602"/>
                <a:gd name="T43" fmla="*/ 2147483647 h 410"/>
                <a:gd name="T44" fmla="*/ 2147483647 w 602"/>
                <a:gd name="T45" fmla="*/ 2147483647 h 410"/>
                <a:gd name="T46" fmla="*/ 2147483647 w 602"/>
                <a:gd name="T47" fmla="*/ 2147483647 h 410"/>
                <a:gd name="T48" fmla="*/ 2147483647 w 602"/>
                <a:gd name="T49" fmla="*/ 2147483647 h 410"/>
                <a:gd name="T50" fmla="*/ 2147483647 w 602"/>
                <a:gd name="T51" fmla="*/ 2147483647 h 410"/>
                <a:gd name="T52" fmla="*/ 2147483647 w 602"/>
                <a:gd name="T53" fmla="*/ 2147483647 h 410"/>
                <a:gd name="T54" fmla="*/ 2147483647 w 602"/>
                <a:gd name="T55" fmla="*/ 2147483647 h 410"/>
                <a:gd name="T56" fmla="*/ 2147483647 w 602"/>
                <a:gd name="T57" fmla="*/ 2147483647 h 410"/>
                <a:gd name="T58" fmla="*/ 2147483647 w 602"/>
                <a:gd name="T59" fmla="*/ 2147483647 h 410"/>
                <a:gd name="T60" fmla="*/ 2147483647 w 602"/>
                <a:gd name="T61" fmla="*/ 2147483647 h 410"/>
                <a:gd name="T62" fmla="*/ 2147483647 w 602"/>
                <a:gd name="T63" fmla="*/ 2147483647 h 410"/>
                <a:gd name="T64" fmla="*/ 2147483647 w 602"/>
                <a:gd name="T65" fmla="*/ 2147483647 h 410"/>
                <a:gd name="T66" fmla="*/ 2147483647 w 602"/>
                <a:gd name="T67" fmla="*/ 2147483647 h 410"/>
                <a:gd name="T68" fmla="*/ 2147483647 w 602"/>
                <a:gd name="T69" fmla="*/ 2147483647 h 410"/>
                <a:gd name="T70" fmla="*/ 2147483647 w 602"/>
                <a:gd name="T71" fmla="*/ 2147483647 h 410"/>
                <a:gd name="T72" fmla="*/ 2147483647 w 602"/>
                <a:gd name="T73" fmla="*/ 2147483647 h 410"/>
                <a:gd name="T74" fmla="*/ 2147483647 w 602"/>
                <a:gd name="T75" fmla="*/ 2147483647 h 410"/>
                <a:gd name="T76" fmla="*/ 2147483647 w 602"/>
                <a:gd name="T77" fmla="*/ 2147483647 h 410"/>
                <a:gd name="T78" fmla="*/ 2147483647 w 602"/>
                <a:gd name="T79" fmla="*/ 2147483647 h 410"/>
                <a:gd name="T80" fmla="*/ 2147483647 w 602"/>
                <a:gd name="T81" fmla="*/ 2147483647 h 410"/>
                <a:gd name="T82" fmla="*/ 2147483647 w 602"/>
                <a:gd name="T83" fmla="*/ 2147483647 h 410"/>
                <a:gd name="T84" fmla="*/ 2147483647 w 602"/>
                <a:gd name="T85" fmla="*/ 2147483647 h 410"/>
                <a:gd name="T86" fmla="*/ 2147483647 w 602"/>
                <a:gd name="T87" fmla="*/ 2147483647 h 410"/>
                <a:gd name="T88" fmla="*/ 0 w 602"/>
                <a:gd name="T89" fmla="*/ 2147483647 h 410"/>
                <a:gd name="T90" fmla="*/ 2147483647 w 602"/>
                <a:gd name="T91" fmla="*/ 2147483647 h 410"/>
                <a:gd name="T92" fmla="*/ 2147483647 w 602"/>
                <a:gd name="T93" fmla="*/ 2147483647 h 410"/>
                <a:gd name="T94" fmla="*/ 2147483647 w 602"/>
                <a:gd name="T95" fmla="*/ 2147483647 h 410"/>
                <a:gd name="T96" fmla="*/ 2147483647 w 602"/>
                <a:gd name="T97" fmla="*/ 2147483647 h 410"/>
                <a:gd name="T98" fmla="*/ 2147483647 w 602"/>
                <a:gd name="T99" fmla="*/ 2147483647 h 410"/>
                <a:gd name="T100" fmla="*/ 2147483647 w 602"/>
                <a:gd name="T101" fmla="*/ 2147483647 h 410"/>
                <a:gd name="T102" fmla="*/ 2147483647 w 602"/>
                <a:gd name="T103" fmla="*/ 2147483647 h 4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2"/>
                <a:gd name="T157" fmla="*/ 0 h 410"/>
                <a:gd name="T158" fmla="*/ 602 w 602"/>
                <a:gd name="T159" fmla="*/ 410 h 41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2" h="410">
                  <a:moveTo>
                    <a:pt x="141" y="38"/>
                  </a:moveTo>
                  <a:lnTo>
                    <a:pt x="155" y="28"/>
                  </a:lnTo>
                  <a:lnTo>
                    <a:pt x="168" y="18"/>
                  </a:lnTo>
                  <a:lnTo>
                    <a:pt x="184" y="0"/>
                  </a:lnTo>
                  <a:lnTo>
                    <a:pt x="199" y="0"/>
                  </a:lnTo>
                  <a:lnTo>
                    <a:pt x="216" y="9"/>
                  </a:lnTo>
                  <a:lnTo>
                    <a:pt x="230" y="9"/>
                  </a:lnTo>
                  <a:lnTo>
                    <a:pt x="246" y="0"/>
                  </a:lnTo>
                  <a:lnTo>
                    <a:pt x="262" y="0"/>
                  </a:lnTo>
                  <a:lnTo>
                    <a:pt x="262" y="18"/>
                  </a:lnTo>
                  <a:lnTo>
                    <a:pt x="269" y="38"/>
                  </a:lnTo>
                  <a:lnTo>
                    <a:pt x="285" y="28"/>
                  </a:lnTo>
                  <a:lnTo>
                    <a:pt x="301" y="38"/>
                  </a:lnTo>
                  <a:lnTo>
                    <a:pt x="315" y="48"/>
                  </a:lnTo>
                  <a:lnTo>
                    <a:pt x="332" y="28"/>
                  </a:lnTo>
                  <a:lnTo>
                    <a:pt x="347" y="28"/>
                  </a:lnTo>
                  <a:lnTo>
                    <a:pt x="362" y="28"/>
                  </a:lnTo>
                  <a:lnTo>
                    <a:pt x="377" y="18"/>
                  </a:lnTo>
                  <a:lnTo>
                    <a:pt x="392" y="18"/>
                  </a:lnTo>
                  <a:lnTo>
                    <a:pt x="400" y="38"/>
                  </a:lnTo>
                  <a:lnTo>
                    <a:pt x="407" y="57"/>
                  </a:lnTo>
                  <a:lnTo>
                    <a:pt x="422" y="66"/>
                  </a:lnTo>
                  <a:lnTo>
                    <a:pt x="422" y="88"/>
                  </a:lnTo>
                  <a:lnTo>
                    <a:pt x="422" y="106"/>
                  </a:lnTo>
                  <a:lnTo>
                    <a:pt x="432" y="125"/>
                  </a:lnTo>
                  <a:lnTo>
                    <a:pt x="447" y="134"/>
                  </a:lnTo>
                  <a:lnTo>
                    <a:pt x="447" y="155"/>
                  </a:lnTo>
                  <a:lnTo>
                    <a:pt x="454" y="174"/>
                  </a:lnTo>
                  <a:lnTo>
                    <a:pt x="447" y="194"/>
                  </a:lnTo>
                  <a:lnTo>
                    <a:pt x="462" y="203"/>
                  </a:lnTo>
                  <a:lnTo>
                    <a:pt x="469" y="223"/>
                  </a:lnTo>
                  <a:lnTo>
                    <a:pt x="485" y="232"/>
                  </a:lnTo>
                  <a:lnTo>
                    <a:pt x="501" y="223"/>
                  </a:lnTo>
                  <a:lnTo>
                    <a:pt x="516" y="232"/>
                  </a:lnTo>
                  <a:lnTo>
                    <a:pt x="530" y="232"/>
                  </a:lnTo>
                  <a:lnTo>
                    <a:pt x="547" y="223"/>
                  </a:lnTo>
                  <a:lnTo>
                    <a:pt x="562" y="212"/>
                  </a:lnTo>
                  <a:lnTo>
                    <a:pt x="577" y="203"/>
                  </a:lnTo>
                  <a:lnTo>
                    <a:pt x="592" y="203"/>
                  </a:lnTo>
                  <a:lnTo>
                    <a:pt x="601" y="203"/>
                  </a:lnTo>
                  <a:lnTo>
                    <a:pt x="601" y="202"/>
                  </a:lnTo>
                  <a:lnTo>
                    <a:pt x="601" y="222"/>
                  </a:lnTo>
                  <a:lnTo>
                    <a:pt x="585" y="230"/>
                  </a:lnTo>
                  <a:lnTo>
                    <a:pt x="585" y="251"/>
                  </a:lnTo>
                  <a:lnTo>
                    <a:pt x="592" y="263"/>
                  </a:lnTo>
                  <a:lnTo>
                    <a:pt x="585" y="281"/>
                  </a:lnTo>
                  <a:lnTo>
                    <a:pt x="570" y="281"/>
                  </a:lnTo>
                  <a:lnTo>
                    <a:pt x="547" y="281"/>
                  </a:lnTo>
                  <a:lnTo>
                    <a:pt x="530" y="289"/>
                  </a:lnTo>
                  <a:lnTo>
                    <a:pt x="522" y="311"/>
                  </a:lnTo>
                  <a:lnTo>
                    <a:pt x="501" y="311"/>
                  </a:lnTo>
                  <a:lnTo>
                    <a:pt x="477" y="311"/>
                  </a:lnTo>
                  <a:lnTo>
                    <a:pt x="454" y="311"/>
                  </a:lnTo>
                  <a:lnTo>
                    <a:pt x="440" y="330"/>
                  </a:lnTo>
                  <a:lnTo>
                    <a:pt x="422" y="340"/>
                  </a:lnTo>
                  <a:lnTo>
                    <a:pt x="400" y="349"/>
                  </a:lnTo>
                  <a:lnTo>
                    <a:pt x="392" y="369"/>
                  </a:lnTo>
                  <a:lnTo>
                    <a:pt x="377" y="379"/>
                  </a:lnTo>
                  <a:lnTo>
                    <a:pt x="361" y="398"/>
                  </a:lnTo>
                  <a:lnTo>
                    <a:pt x="347" y="409"/>
                  </a:lnTo>
                  <a:lnTo>
                    <a:pt x="347" y="398"/>
                  </a:lnTo>
                  <a:lnTo>
                    <a:pt x="338" y="392"/>
                  </a:lnTo>
                  <a:lnTo>
                    <a:pt x="331" y="389"/>
                  </a:lnTo>
                  <a:lnTo>
                    <a:pt x="314" y="398"/>
                  </a:lnTo>
                  <a:lnTo>
                    <a:pt x="308" y="379"/>
                  </a:lnTo>
                  <a:lnTo>
                    <a:pt x="292" y="369"/>
                  </a:lnTo>
                  <a:lnTo>
                    <a:pt x="276" y="369"/>
                  </a:lnTo>
                  <a:lnTo>
                    <a:pt x="262" y="369"/>
                  </a:lnTo>
                  <a:lnTo>
                    <a:pt x="253" y="349"/>
                  </a:lnTo>
                  <a:lnTo>
                    <a:pt x="262" y="330"/>
                  </a:lnTo>
                  <a:lnTo>
                    <a:pt x="262" y="311"/>
                  </a:lnTo>
                  <a:lnTo>
                    <a:pt x="246" y="301"/>
                  </a:lnTo>
                  <a:lnTo>
                    <a:pt x="238" y="281"/>
                  </a:lnTo>
                  <a:lnTo>
                    <a:pt x="246" y="263"/>
                  </a:lnTo>
                  <a:lnTo>
                    <a:pt x="230" y="242"/>
                  </a:lnTo>
                  <a:lnTo>
                    <a:pt x="207" y="232"/>
                  </a:lnTo>
                  <a:lnTo>
                    <a:pt x="191" y="232"/>
                  </a:lnTo>
                  <a:lnTo>
                    <a:pt x="177" y="242"/>
                  </a:lnTo>
                  <a:lnTo>
                    <a:pt x="160" y="242"/>
                  </a:lnTo>
                  <a:lnTo>
                    <a:pt x="146" y="223"/>
                  </a:lnTo>
                  <a:lnTo>
                    <a:pt x="131" y="212"/>
                  </a:lnTo>
                  <a:lnTo>
                    <a:pt x="116" y="212"/>
                  </a:lnTo>
                  <a:lnTo>
                    <a:pt x="101" y="212"/>
                  </a:lnTo>
                  <a:lnTo>
                    <a:pt x="83" y="203"/>
                  </a:lnTo>
                  <a:lnTo>
                    <a:pt x="69" y="203"/>
                  </a:lnTo>
                  <a:lnTo>
                    <a:pt x="52" y="212"/>
                  </a:lnTo>
                  <a:lnTo>
                    <a:pt x="38" y="223"/>
                  </a:lnTo>
                  <a:lnTo>
                    <a:pt x="22" y="223"/>
                  </a:lnTo>
                  <a:lnTo>
                    <a:pt x="7" y="212"/>
                  </a:lnTo>
                  <a:lnTo>
                    <a:pt x="0" y="212"/>
                  </a:lnTo>
                  <a:lnTo>
                    <a:pt x="6" y="212"/>
                  </a:lnTo>
                  <a:lnTo>
                    <a:pt x="22" y="194"/>
                  </a:lnTo>
                  <a:lnTo>
                    <a:pt x="37" y="184"/>
                  </a:lnTo>
                  <a:lnTo>
                    <a:pt x="52" y="172"/>
                  </a:lnTo>
                  <a:lnTo>
                    <a:pt x="69" y="163"/>
                  </a:lnTo>
                  <a:lnTo>
                    <a:pt x="69" y="144"/>
                  </a:lnTo>
                  <a:lnTo>
                    <a:pt x="69" y="125"/>
                  </a:lnTo>
                  <a:lnTo>
                    <a:pt x="83" y="115"/>
                  </a:lnTo>
                  <a:lnTo>
                    <a:pt x="91" y="95"/>
                  </a:lnTo>
                  <a:lnTo>
                    <a:pt x="100" y="76"/>
                  </a:lnTo>
                  <a:lnTo>
                    <a:pt x="115" y="56"/>
                  </a:lnTo>
                  <a:lnTo>
                    <a:pt x="130" y="47"/>
                  </a:lnTo>
                  <a:lnTo>
                    <a:pt x="146" y="37"/>
                  </a:lnTo>
                  <a:lnTo>
                    <a:pt x="146" y="34"/>
                  </a:lnTo>
                  <a:lnTo>
                    <a:pt x="141" y="3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1420858" y="3082697"/>
              <a:ext cx="506114" cy="498329"/>
            </a:xfrm>
            <a:custGeom>
              <a:avLst/>
              <a:gdLst>
                <a:gd name="T0" fmla="*/ 2147483647 w 531"/>
                <a:gd name="T1" fmla="*/ 2147483647 h 458"/>
                <a:gd name="T2" fmla="*/ 2147483647 w 531"/>
                <a:gd name="T3" fmla="*/ 2147483647 h 458"/>
                <a:gd name="T4" fmla="*/ 2147483647 w 531"/>
                <a:gd name="T5" fmla="*/ 2147483647 h 458"/>
                <a:gd name="T6" fmla="*/ 2147483647 w 531"/>
                <a:gd name="T7" fmla="*/ 2147483647 h 458"/>
                <a:gd name="T8" fmla="*/ 2147483647 w 531"/>
                <a:gd name="T9" fmla="*/ 2147483647 h 458"/>
                <a:gd name="T10" fmla="*/ 2147483647 w 531"/>
                <a:gd name="T11" fmla="*/ 2147483647 h 458"/>
                <a:gd name="T12" fmla="*/ 2147483647 w 531"/>
                <a:gd name="T13" fmla="*/ 2147483647 h 458"/>
                <a:gd name="T14" fmla="*/ 2147483647 w 531"/>
                <a:gd name="T15" fmla="*/ 2147483647 h 458"/>
                <a:gd name="T16" fmla="*/ 2147483647 w 531"/>
                <a:gd name="T17" fmla="*/ 2147483647 h 458"/>
                <a:gd name="T18" fmla="*/ 2147483647 w 531"/>
                <a:gd name="T19" fmla="*/ 2147483647 h 458"/>
                <a:gd name="T20" fmla="*/ 2147483647 w 531"/>
                <a:gd name="T21" fmla="*/ 2147483647 h 458"/>
                <a:gd name="T22" fmla="*/ 2147483647 w 531"/>
                <a:gd name="T23" fmla="*/ 0 h 458"/>
                <a:gd name="T24" fmla="*/ 2147483647 w 531"/>
                <a:gd name="T25" fmla="*/ 2147483647 h 458"/>
                <a:gd name="T26" fmla="*/ 2147483647 w 531"/>
                <a:gd name="T27" fmla="*/ 2147483647 h 458"/>
                <a:gd name="T28" fmla="*/ 2147483647 w 531"/>
                <a:gd name="T29" fmla="*/ 2147483647 h 458"/>
                <a:gd name="T30" fmla="*/ 2147483647 w 531"/>
                <a:gd name="T31" fmla="*/ 2147483647 h 458"/>
                <a:gd name="T32" fmla="*/ 2147483647 w 531"/>
                <a:gd name="T33" fmla="*/ 2147483647 h 458"/>
                <a:gd name="T34" fmla="*/ 2147483647 w 531"/>
                <a:gd name="T35" fmla="*/ 2147483647 h 458"/>
                <a:gd name="T36" fmla="*/ 2147483647 w 531"/>
                <a:gd name="T37" fmla="*/ 2147483647 h 458"/>
                <a:gd name="T38" fmla="*/ 0 w 531"/>
                <a:gd name="T39" fmla="*/ 2147483647 h 458"/>
                <a:gd name="T40" fmla="*/ 2147483647 w 531"/>
                <a:gd name="T41" fmla="*/ 2147483647 h 458"/>
                <a:gd name="T42" fmla="*/ 2147483647 w 531"/>
                <a:gd name="T43" fmla="*/ 2147483647 h 458"/>
                <a:gd name="T44" fmla="*/ 2147483647 w 531"/>
                <a:gd name="T45" fmla="*/ 2147483647 h 458"/>
                <a:gd name="T46" fmla="*/ 2147483647 w 531"/>
                <a:gd name="T47" fmla="*/ 2147483647 h 458"/>
                <a:gd name="T48" fmla="*/ 2147483647 w 531"/>
                <a:gd name="T49" fmla="*/ 2147483647 h 458"/>
                <a:gd name="T50" fmla="*/ 2147483647 w 531"/>
                <a:gd name="T51" fmla="*/ 2147483647 h 458"/>
                <a:gd name="T52" fmla="*/ 2147483647 w 531"/>
                <a:gd name="T53" fmla="*/ 2147483647 h 458"/>
                <a:gd name="T54" fmla="*/ 2147483647 w 531"/>
                <a:gd name="T55" fmla="*/ 2147483647 h 458"/>
                <a:gd name="T56" fmla="*/ 2147483647 w 531"/>
                <a:gd name="T57" fmla="*/ 2147483647 h 458"/>
                <a:gd name="T58" fmla="*/ 2147483647 w 531"/>
                <a:gd name="T59" fmla="*/ 2147483647 h 458"/>
                <a:gd name="T60" fmla="*/ 2147483647 w 531"/>
                <a:gd name="T61" fmla="*/ 2147483647 h 458"/>
                <a:gd name="T62" fmla="*/ 2147483647 w 531"/>
                <a:gd name="T63" fmla="*/ 2147483647 h 458"/>
                <a:gd name="T64" fmla="*/ 2147483647 w 531"/>
                <a:gd name="T65" fmla="*/ 2147483647 h 458"/>
                <a:gd name="T66" fmla="*/ 2147483647 w 531"/>
                <a:gd name="T67" fmla="*/ 2147483647 h 458"/>
                <a:gd name="T68" fmla="*/ 2147483647 w 531"/>
                <a:gd name="T69" fmla="*/ 2147483647 h 458"/>
                <a:gd name="T70" fmla="*/ 2147483647 w 531"/>
                <a:gd name="T71" fmla="*/ 2147483647 h 458"/>
                <a:gd name="T72" fmla="*/ 2147483647 w 531"/>
                <a:gd name="T73" fmla="*/ 2147483647 h 458"/>
                <a:gd name="T74" fmla="*/ 2147483647 w 531"/>
                <a:gd name="T75" fmla="*/ 2147483647 h 458"/>
                <a:gd name="T76" fmla="*/ 2147483647 w 531"/>
                <a:gd name="T77" fmla="*/ 2147483647 h 458"/>
                <a:gd name="T78" fmla="*/ 2147483647 w 531"/>
                <a:gd name="T79" fmla="*/ 2147483647 h 458"/>
                <a:gd name="T80" fmla="*/ 2147483647 w 531"/>
                <a:gd name="T81" fmla="*/ 2147483647 h 4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1"/>
                <a:gd name="T124" fmla="*/ 0 h 458"/>
                <a:gd name="T125" fmla="*/ 531 w 531"/>
                <a:gd name="T126" fmla="*/ 458 h 4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1" h="458">
                  <a:moveTo>
                    <a:pt x="530" y="150"/>
                  </a:moveTo>
                  <a:lnTo>
                    <a:pt x="507" y="164"/>
                  </a:lnTo>
                  <a:lnTo>
                    <a:pt x="492" y="164"/>
                  </a:lnTo>
                  <a:lnTo>
                    <a:pt x="478" y="156"/>
                  </a:lnTo>
                  <a:lnTo>
                    <a:pt x="492" y="145"/>
                  </a:lnTo>
                  <a:lnTo>
                    <a:pt x="507" y="128"/>
                  </a:lnTo>
                  <a:lnTo>
                    <a:pt x="516" y="109"/>
                  </a:lnTo>
                  <a:lnTo>
                    <a:pt x="500" y="99"/>
                  </a:lnTo>
                  <a:lnTo>
                    <a:pt x="483" y="109"/>
                  </a:lnTo>
                  <a:lnTo>
                    <a:pt x="470" y="99"/>
                  </a:lnTo>
                  <a:lnTo>
                    <a:pt x="453" y="82"/>
                  </a:lnTo>
                  <a:lnTo>
                    <a:pt x="439" y="71"/>
                  </a:lnTo>
                  <a:lnTo>
                    <a:pt x="423" y="63"/>
                  </a:lnTo>
                  <a:lnTo>
                    <a:pt x="408" y="54"/>
                  </a:lnTo>
                  <a:lnTo>
                    <a:pt x="385" y="45"/>
                  </a:lnTo>
                  <a:lnTo>
                    <a:pt x="370" y="45"/>
                  </a:lnTo>
                  <a:lnTo>
                    <a:pt x="355" y="36"/>
                  </a:lnTo>
                  <a:lnTo>
                    <a:pt x="338" y="27"/>
                  </a:lnTo>
                  <a:lnTo>
                    <a:pt x="322" y="17"/>
                  </a:lnTo>
                  <a:lnTo>
                    <a:pt x="300" y="17"/>
                  </a:lnTo>
                  <a:lnTo>
                    <a:pt x="283" y="17"/>
                  </a:lnTo>
                  <a:lnTo>
                    <a:pt x="269" y="17"/>
                  </a:lnTo>
                  <a:lnTo>
                    <a:pt x="253" y="8"/>
                  </a:lnTo>
                  <a:lnTo>
                    <a:pt x="238" y="0"/>
                  </a:lnTo>
                  <a:lnTo>
                    <a:pt x="230" y="8"/>
                  </a:lnTo>
                  <a:lnTo>
                    <a:pt x="214" y="17"/>
                  </a:lnTo>
                  <a:lnTo>
                    <a:pt x="199" y="17"/>
                  </a:lnTo>
                  <a:lnTo>
                    <a:pt x="184" y="27"/>
                  </a:lnTo>
                  <a:lnTo>
                    <a:pt x="170" y="45"/>
                  </a:lnTo>
                  <a:lnTo>
                    <a:pt x="153" y="54"/>
                  </a:lnTo>
                  <a:lnTo>
                    <a:pt x="137" y="71"/>
                  </a:lnTo>
                  <a:lnTo>
                    <a:pt x="121" y="82"/>
                  </a:lnTo>
                  <a:lnTo>
                    <a:pt x="107" y="99"/>
                  </a:lnTo>
                  <a:lnTo>
                    <a:pt x="91" y="118"/>
                  </a:lnTo>
                  <a:lnTo>
                    <a:pt x="76" y="137"/>
                  </a:lnTo>
                  <a:lnTo>
                    <a:pt x="61" y="156"/>
                  </a:lnTo>
                  <a:lnTo>
                    <a:pt x="45" y="173"/>
                  </a:lnTo>
                  <a:lnTo>
                    <a:pt x="22" y="201"/>
                  </a:lnTo>
                  <a:lnTo>
                    <a:pt x="7" y="219"/>
                  </a:lnTo>
                  <a:lnTo>
                    <a:pt x="0" y="238"/>
                  </a:lnTo>
                  <a:lnTo>
                    <a:pt x="14" y="238"/>
                  </a:lnTo>
                  <a:lnTo>
                    <a:pt x="30" y="229"/>
                  </a:lnTo>
                  <a:lnTo>
                    <a:pt x="45" y="219"/>
                  </a:lnTo>
                  <a:lnTo>
                    <a:pt x="69" y="229"/>
                  </a:lnTo>
                  <a:lnTo>
                    <a:pt x="84" y="238"/>
                  </a:lnTo>
                  <a:lnTo>
                    <a:pt x="99" y="264"/>
                  </a:lnTo>
                  <a:lnTo>
                    <a:pt x="115" y="274"/>
                  </a:lnTo>
                  <a:lnTo>
                    <a:pt x="130" y="274"/>
                  </a:lnTo>
                  <a:lnTo>
                    <a:pt x="145" y="283"/>
                  </a:lnTo>
                  <a:lnTo>
                    <a:pt x="160" y="293"/>
                  </a:lnTo>
                  <a:lnTo>
                    <a:pt x="175" y="301"/>
                  </a:lnTo>
                  <a:lnTo>
                    <a:pt x="191" y="311"/>
                  </a:lnTo>
                  <a:lnTo>
                    <a:pt x="208" y="320"/>
                  </a:lnTo>
                  <a:lnTo>
                    <a:pt x="223" y="329"/>
                  </a:lnTo>
                  <a:lnTo>
                    <a:pt x="238" y="348"/>
                  </a:lnTo>
                  <a:lnTo>
                    <a:pt x="253" y="365"/>
                  </a:lnTo>
                  <a:lnTo>
                    <a:pt x="269" y="375"/>
                  </a:lnTo>
                  <a:lnTo>
                    <a:pt x="283" y="393"/>
                  </a:lnTo>
                  <a:lnTo>
                    <a:pt x="293" y="411"/>
                  </a:lnTo>
                  <a:lnTo>
                    <a:pt x="277" y="421"/>
                  </a:lnTo>
                  <a:lnTo>
                    <a:pt x="269" y="439"/>
                  </a:lnTo>
                  <a:lnTo>
                    <a:pt x="269" y="457"/>
                  </a:lnTo>
                  <a:lnTo>
                    <a:pt x="283" y="457"/>
                  </a:lnTo>
                  <a:lnTo>
                    <a:pt x="300" y="449"/>
                  </a:lnTo>
                  <a:lnTo>
                    <a:pt x="316" y="439"/>
                  </a:lnTo>
                  <a:lnTo>
                    <a:pt x="332" y="421"/>
                  </a:lnTo>
                  <a:lnTo>
                    <a:pt x="338" y="403"/>
                  </a:lnTo>
                  <a:lnTo>
                    <a:pt x="345" y="384"/>
                  </a:lnTo>
                  <a:lnTo>
                    <a:pt x="355" y="365"/>
                  </a:lnTo>
                  <a:lnTo>
                    <a:pt x="370" y="357"/>
                  </a:lnTo>
                  <a:lnTo>
                    <a:pt x="385" y="337"/>
                  </a:lnTo>
                  <a:lnTo>
                    <a:pt x="401" y="329"/>
                  </a:lnTo>
                  <a:lnTo>
                    <a:pt x="415" y="320"/>
                  </a:lnTo>
                  <a:lnTo>
                    <a:pt x="430" y="301"/>
                  </a:lnTo>
                  <a:lnTo>
                    <a:pt x="447" y="293"/>
                  </a:lnTo>
                  <a:lnTo>
                    <a:pt x="460" y="274"/>
                  </a:lnTo>
                  <a:lnTo>
                    <a:pt x="470" y="255"/>
                  </a:lnTo>
                  <a:lnTo>
                    <a:pt x="478" y="229"/>
                  </a:lnTo>
                  <a:lnTo>
                    <a:pt x="483" y="209"/>
                  </a:lnTo>
                  <a:lnTo>
                    <a:pt x="507" y="183"/>
                  </a:lnTo>
                  <a:lnTo>
                    <a:pt x="523" y="164"/>
                  </a:lnTo>
                  <a:lnTo>
                    <a:pt x="530" y="15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596244" y="2700159"/>
              <a:ext cx="439300" cy="355950"/>
            </a:xfrm>
            <a:custGeom>
              <a:avLst/>
              <a:gdLst>
                <a:gd name="T0" fmla="*/ 2147483647 w 463"/>
                <a:gd name="T1" fmla="*/ 2147483647 h 325"/>
                <a:gd name="T2" fmla="*/ 2147483647 w 463"/>
                <a:gd name="T3" fmla="*/ 2147483647 h 325"/>
                <a:gd name="T4" fmla="*/ 2147483647 w 463"/>
                <a:gd name="T5" fmla="*/ 2147483647 h 325"/>
                <a:gd name="T6" fmla="*/ 2147483647 w 463"/>
                <a:gd name="T7" fmla="*/ 2147483647 h 325"/>
                <a:gd name="T8" fmla="*/ 2147483647 w 463"/>
                <a:gd name="T9" fmla="*/ 2147483647 h 325"/>
                <a:gd name="T10" fmla="*/ 2147483647 w 463"/>
                <a:gd name="T11" fmla="*/ 2147483647 h 325"/>
                <a:gd name="T12" fmla="*/ 0 w 463"/>
                <a:gd name="T13" fmla="*/ 2147483647 h 325"/>
                <a:gd name="T14" fmla="*/ 2147483647 w 463"/>
                <a:gd name="T15" fmla="*/ 2147483647 h 325"/>
                <a:gd name="T16" fmla="*/ 2147483647 w 463"/>
                <a:gd name="T17" fmla="*/ 2147483647 h 325"/>
                <a:gd name="T18" fmla="*/ 2147483647 w 463"/>
                <a:gd name="T19" fmla="*/ 2147483647 h 325"/>
                <a:gd name="T20" fmla="*/ 2147483647 w 463"/>
                <a:gd name="T21" fmla="*/ 2147483647 h 325"/>
                <a:gd name="T22" fmla="*/ 2147483647 w 463"/>
                <a:gd name="T23" fmla="*/ 2147483647 h 325"/>
                <a:gd name="T24" fmla="*/ 2147483647 w 463"/>
                <a:gd name="T25" fmla="*/ 2147483647 h 325"/>
                <a:gd name="T26" fmla="*/ 2147483647 w 463"/>
                <a:gd name="T27" fmla="*/ 2147483647 h 325"/>
                <a:gd name="T28" fmla="*/ 2147483647 w 463"/>
                <a:gd name="T29" fmla="*/ 2147483647 h 325"/>
                <a:gd name="T30" fmla="*/ 2147483647 w 463"/>
                <a:gd name="T31" fmla="*/ 2147483647 h 325"/>
                <a:gd name="T32" fmla="*/ 2147483647 w 463"/>
                <a:gd name="T33" fmla="*/ 2147483647 h 325"/>
                <a:gd name="T34" fmla="*/ 2147483647 w 463"/>
                <a:gd name="T35" fmla="*/ 2147483647 h 325"/>
                <a:gd name="T36" fmla="*/ 2147483647 w 463"/>
                <a:gd name="T37" fmla="*/ 2147483647 h 325"/>
                <a:gd name="T38" fmla="*/ 2147483647 w 463"/>
                <a:gd name="T39" fmla="*/ 2147483647 h 325"/>
                <a:gd name="T40" fmla="*/ 2147483647 w 463"/>
                <a:gd name="T41" fmla="*/ 2147483647 h 325"/>
                <a:gd name="T42" fmla="*/ 2147483647 w 463"/>
                <a:gd name="T43" fmla="*/ 2147483647 h 325"/>
                <a:gd name="T44" fmla="*/ 2147483647 w 463"/>
                <a:gd name="T45" fmla="*/ 2147483647 h 325"/>
                <a:gd name="T46" fmla="*/ 2147483647 w 463"/>
                <a:gd name="T47" fmla="*/ 2147483647 h 325"/>
                <a:gd name="T48" fmla="*/ 2147483647 w 463"/>
                <a:gd name="T49" fmla="*/ 2147483647 h 325"/>
                <a:gd name="T50" fmla="*/ 2147483647 w 463"/>
                <a:gd name="T51" fmla="*/ 2147483647 h 325"/>
                <a:gd name="T52" fmla="*/ 2147483647 w 463"/>
                <a:gd name="T53" fmla="*/ 2147483647 h 325"/>
                <a:gd name="T54" fmla="*/ 2147483647 w 463"/>
                <a:gd name="T55" fmla="*/ 2147483647 h 325"/>
                <a:gd name="T56" fmla="*/ 2147483647 w 463"/>
                <a:gd name="T57" fmla="*/ 2147483647 h 325"/>
                <a:gd name="T58" fmla="*/ 2147483647 w 463"/>
                <a:gd name="T59" fmla="*/ 2147483647 h 325"/>
                <a:gd name="T60" fmla="*/ 2147483647 w 463"/>
                <a:gd name="T61" fmla="*/ 2147483647 h 325"/>
                <a:gd name="T62" fmla="*/ 2147483647 w 463"/>
                <a:gd name="T63" fmla="*/ 2147483647 h 325"/>
                <a:gd name="T64" fmla="*/ 2147483647 w 463"/>
                <a:gd name="T65" fmla="*/ 2147483647 h 325"/>
                <a:gd name="T66" fmla="*/ 2147483647 w 463"/>
                <a:gd name="T67" fmla="*/ 2147483647 h 325"/>
                <a:gd name="T68" fmla="*/ 2147483647 w 463"/>
                <a:gd name="T69" fmla="*/ 2147483647 h 325"/>
                <a:gd name="T70" fmla="*/ 2147483647 w 463"/>
                <a:gd name="T71" fmla="*/ 2147483647 h 325"/>
                <a:gd name="T72" fmla="*/ 2147483647 w 463"/>
                <a:gd name="T73" fmla="*/ 2147483647 h 325"/>
                <a:gd name="T74" fmla="*/ 2147483647 w 463"/>
                <a:gd name="T75" fmla="*/ 0 h 325"/>
                <a:gd name="T76" fmla="*/ 2147483647 w 463"/>
                <a:gd name="T77" fmla="*/ 2147483647 h 325"/>
                <a:gd name="T78" fmla="*/ 2147483647 w 463"/>
                <a:gd name="T79" fmla="*/ 2147483647 h 325"/>
                <a:gd name="T80" fmla="*/ 2147483647 w 463"/>
                <a:gd name="T81" fmla="*/ 2147483647 h 32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3"/>
                <a:gd name="T124" fmla="*/ 0 h 325"/>
                <a:gd name="T125" fmla="*/ 463 w 463"/>
                <a:gd name="T126" fmla="*/ 325 h 32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3" h="325">
                  <a:moveTo>
                    <a:pt x="116" y="11"/>
                  </a:moveTo>
                  <a:lnTo>
                    <a:pt x="108" y="11"/>
                  </a:lnTo>
                  <a:lnTo>
                    <a:pt x="93" y="21"/>
                  </a:lnTo>
                  <a:lnTo>
                    <a:pt x="77" y="30"/>
                  </a:lnTo>
                  <a:lnTo>
                    <a:pt x="69" y="51"/>
                  </a:lnTo>
                  <a:lnTo>
                    <a:pt x="69" y="71"/>
                  </a:lnTo>
                  <a:lnTo>
                    <a:pt x="52" y="71"/>
                  </a:lnTo>
                  <a:lnTo>
                    <a:pt x="46" y="90"/>
                  </a:lnTo>
                  <a:lnTo>
                    <a:pt x="46" y="112"/>
                  </a:lnTo>
                  <a:lnTo>
                    <a:pt x="29" y="121"/>
                  </a:lnTo>
                  <a:lnTo>
                    <a:pt x="14" y="132"/>
                  </a:lnTo>
                  <a:lnTo>
                    <a:pt x="7" y="144"/>
                  </a:lnTo>
                  <a:lnTo>
                    <a:pt x="0" y="165"/>
                  </a:lnTo>
                  <a:lnTo>
                    <a:pt x="0" y="182"/>
                  </a:lnTo>
                  <a:lnTo>
                    <a:pt x="0" y="202"/>
                  </a:lnTo>
                  <a:lnTo>
                    <a:pt x="7" y="222"/>
                  </a:lnTo>
                  <a:lnTo>
                    <a:pt x="22" y="222"/>
                  </a:lnTo>
                  <a:lnTo>
                    <a:pt x="39" y="212"/>
                  </a:lnTo>
                  <a:lnTo>
                    <a:pt x="53" y="233"/>
                  </a:lnTo>
                  <a:lnTo>
                    <a:pt x="69" y="242"/>
                  </a:lnTo>
                  <a:lnTo>
                    <a:pt x="69" y="262"/>
                  </a:lnTo>
                  <a:lnTo>
                    <a:pt x="69" y="284"/>
                  </a:lnTo>
                  <a:lnTo>
                    <a:pt x="62" y="293"/>
                  </a:lnTo>
                  <a:lnTo>
                    <a:pt x="78" y="293"/>
                  </a:lnTo>
                  <a:lnTo>
                    <a:pt x="93" y="293"/>
                  </a:lnTo>
                  <a:lnTo>
                    <a:pt x="109" y="304"/>
                  </a:lnTo>
                  <a:lnTo>
                    <a:pt x="125" y="313"/>
                  </a:lnTo>
                  <a:lnTo>
                    <a:pt x="139" y="313"/>
                  </a:lnTo>
                  <a:lnTo>
                    <a:pt x="156" y="304"/>
                  </a:lnTo>
                  <a:lnTo>
                    <a:pt x="171" y="304"/>
                  </a:lnTo>
                  <a:lnTo>
                    <a:pt x="187" y="304"/>
                  </a:lnTo>
                  <a:lnTo>
                    <a:pt x="203" y="313"/>
                  </a:lnTo>
                  <a:lnTo>
                    <a:pt x="210" y="313"/>
                  </a:lnTo>
                  <a:lnTo>
                    <a:pt x="226" y="324"/>
                  </a:lnTo>
                  <a:lnTo>
                    <a:pt x="242" y="324"/>
                  </a:lnTo>
                  <a:lnTo>
                    <a:pt x="258" y="313"/>
                  </a:lnTo>
                  <a:lnTo>
                    <a:pt x="258" y="293"/>
                  </a:lnTo>
                  <a:lnTo>
                    <a:pt x="273" y="293"/>
                  </a:lnTo>
                  <a:lnTo>
                    <a:pt x="288" y="284"/>
                  </a:lnTo>
                  <a:lnTo>
                    <a:pt x="304" y="272"/>
                  </a:lnTo>
                  <a:lnTo>
                    <a:pt x="321" y="284"/>
                  </a:lnTo>
                  <a:lnTo>
                    <a:pt x="344" y="293"/>
                  </a:lnTo>
                  <a:lnTo>
                    <a:pt x="367" y="293"/>
                  </a:lnTo>
                  <a:lnTo>
                    <a:pt x="375" y="284"/>
                  </a:lnTo>
                  <a:lnTo>
                    <a:pt x="391" y="272"/>
                  </a:lnTo>
                  <a:lnTo>
                    <a:pt x="407" y="284"/>
                  </a:lnTo>
                  <a:lnTo>
                    <a:pt x="407" y="283"/>
                  </a:lnTo>
                  <a:lnTo>
                    <a:pt x="422" y="272"/>
                  </a:lnTo>
                  <a:lnTo>
                    <a:pt x="431" y="251"/>
                  </a:lnTo>
                  <a:lnTo>
                    <a:pt x="422" y="231"/>
                  </a:lnTo>
                  <a:lnTo>
                    <a:pt x="437" y="221"/>
                  </a:lnTo>
                  <a:lnTo>
                    <a:pt x="453" y="221"/>
                  </a:lnTo>
                  <a:lnTo>
                    <a:pt x="462" y="202"/>
                  </a:lnTo>
                  <a:lnTo>
                    <a:pt x="447" y="191"/>
                  </a:lnTo>
                  <a:lnTo>
                    <a:pt x="431" y="202"/>
                  </a:lnTo>
                  <a:lnTo>
                    <a:pt x="422" y="180"/>
                  </a:lnTo>
                  <a:lnTo>
                    <a:pt x="407" y="171"/>
                  </a:lnTo>
                  <a:lnTo>
                    <a:pt x="391" y="171"/>
                  </a:lnTo>
                  <a:lnTo>
                    <a:pt x="375" y="171"/>
                  </a:lnTo>
                  <a:lnTo>
                    <a:pt x="367" y="152"/>
                  </a:lnTo>
                  <a:lnTo>
                    <a:pt x="375" y="129"/>
                  </a:lnTo>
                  <a:lnTo>
                    <a:pt x="375" y="110"/>
                  </a:lnTo>
                  <a:lnTo>
                    <a:pt x="359" y="100"/>
                  </a:lnTo>
                  <a:lnTo>
                    <a:pt x="352" y="80"/>
                  </a:lnTo>
                  <a:lnTo>
                    <a:pt x="359" y="59"/>
                  </a:lnTo>
                  <a:lnTo>
                    <a:pt x="344" y="39"/>
                  </a:lnTo>
                  <a:lnTo>
                    <a:pt x="321" y="30"/>
                  </a:lnTo>
                  <a:lnTo>
                    <a:pt x="304" y="30"/>
                  </a:lnTo>
                  <a:lnTo>
                    <a:pt x="288" y="39"/>
                  </a:lnTo>
                  <a:lnTo>
                    <a:pt x="273" y="39"/>
                  </a:lnTo>
                  <a:lnTo>
                    <a:pt x="258" y="20"/>
                  </a:lnTo>
                  <a:lnTo>
                    <a:pt x="242" y="9"/>
                  </a:lnTo>
                  <a:lnTo>
                    <a:pt x="226" y="9"/>
                  </a:lnTo>
                  <a:lnTo>
                    <a:pt x="210" y="9"/>
                  </a:lnTo>
                  <a:lnTo>
                    <a:pt x="195" y="0"/>
                  </a:lnTo>
                  <a:lnTo>
                    <a:pt x="179" y="0"/>
                  </a:lnTo>
                  <a:lnTo>
                    <a:pt x="163" y="9"/>
                  </a:lnTo>
                  <a:lnTo>
                    <a:pt x="147" y="20"/>
                  </a:lnTo>
                  <a:lnTo>
                    <a:pt x="133" y="20"/>
                  </a:lnTo>
                  <a:lnTo>
                    <a:pt x="116" y="9"/>
                  </a:lnTo>
                  <a:lnTo>
                    <a:pt x="109" y="9"/>
                  </a:lnTo>
                  <a:lnTo>
                    <a:pt x="116" y="1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649695" y="3002072"/>
              <a:ext cx="344091" cy="269321"/>
            </a:xfrm>
            <a:custGeom>
              <a:avLst/>
              <a:gdLst>
                <a:gd name="T0" fmla="*/ 2147483647 w 362"/>
                <a:gd name="T1" fmla="*/ 2147483647 h 247"/>
                <a:gd name="T2" fmla="*/ 2147483647 w 362"/>
                <a:gd name="T3" fmla="*/ 2147483647 h 247"/>
                <a:gd name="T4" fmla="*/ 2147483647 w 362"/>
                <a:gd name="T5" fmla="*/ 2147483647 h 247"/>
                <a:gd name="T6" fmla="*/ 2147483647 w 362"/>
                <a:gd name="T7" fmla="*/ 2147483647 h 247"/>
                <a:gd name="T8" fmla="*/ 2147483647 w 362"/>
                <a:gd name="T9" fmla="*/ 2147483647 h 247"/>
                <a:gd name="T10" fmla="*/ 2147483647 w 362"/>
                <a:gd name="T11" fmla="*/ 2147483647 h 247"/>
                <a:gd name="T12" fmla="*/ 2147483647 w 362"/>
                <a:gd name="T13" fmla="*/ 2147483647 h 247"/>
                <a:gd name="T14" fmla="*/ 2147483647 w 362"/>
                <a:gd name="T15" fmla="*/ 2147483647 h 247"/>
                <a:gd name="T16" fmla="*/ 2147483647 w 362"/>
                <a:gd name="T17" fmla="*/ 0 h 247"/>
                <a:gd name="T18" fmla="*/ 2147483647 w 362"/>
                <a:gd name="T19" fmla="*/ 2147483647 h 247"/>
                <a:gd name="T20" fmla="*/ 2147483647 w 362"/>
                <a:gd name="T21" fmla="*/ 2147483647 h 247"/>
                <a:gd name="T22" fmla="*/ 2147483647 w 362"/>
                <a:gd name="T23" fmla="*/ 2147483647 h 247"/>
                <a:gd name="T24" fmla="*/ 2147483647 w 362"/>
                <a:gd name="T25" fmla="*/ 2147483647 h 247"/>
                <a:gd name="T26" fmla="*/ 2147483647 w 362"/>
                <a:gd name="T27" fmla="*/ 2147483647 h 247"/>
                <a:gd name="T28" fmla="*/ 2147483647 w 362"/>
                <a:gd name="T29" fmla="*/ 2147483647 h 247"/>
                <a:gd name="T30" fmla="*/ 2147483647 w 362"/>
                <a:gd name="T31" fmla="*/ 2147483647 h 247"/>
                <a:gd name="T32" fmla="*/ 2147483647 w 362"/>
                <a:gd name="T33" fmla="*/ 2147483647 h 247"/>
                <a:gd name="T34" fmla="*/ 2147483647 w 362"/>
                <a:gd name="T35" fmla="*/ 2147483647 h 247"/>
                <a:gd name="T36" fmla="*/ 2147483647 w 362"/>
                <a:gd name="T37" fmla="*/ 2147483647 h 247"/>
                <a:gd name="T38" fmla="*/ 2147483647 w 362"/>
                <a:gd name="T39" fmla="*/ 2147483647 h 247"/>
                <a:gd name="T40" fmla="*/ 2147483647 w 362"/>
                <a:gd name="T41" fmla="*/ 2147483647 h 247"/>
                <a:gd name="T42" fmla="*/ 2147483647 w 362"/>
                <a:gd name="T43" fmla="*/ 2147483647 h 247"/>
                <a:gd name="T44" fmla="*/ 2147483647 w 362"/>
                <a:gd name="T45" fmla="*/ 2147483647 h 247"/>
                <a:gd name="T46" fmla="*/ 2147483647 w 362"/>
                <a:gd name="T47" fmla="*/ 2147483647 h 247"/>
                <a:gd name="T48" fmla="*/ 2147483647 w 362"/>
                <a:gd name="T49" fmla="*/ 2147483647 h 247"/>
                <a:gd name="T50" fmla="*/ 2147483647 w 362"/>
                <a:gd name="T51" fmla="*/ 2147483647 h 247"/>
                <a:gd name="T52" fmla="*/ 2147483647 w 362"/>
                <a:gd name="T53" fmla="*/ 2147483647 h 247"/>
                <a:gd name="T54" fmla="*/ 2147483647 w 362"/>
                <a:gd name="T55" fmla="*/ 2147483647 h 247"/>
                <a:gd name="T56" fmla="*/ 2147483647 w 362"/>
                <a:gd name="T57" fmla="*/ 2147483647 h 247"/>
                <a:gd name="T58" fmla="*/ 0 w 362"/>
                <a:gd name="T59" fmla="*/ 2147483647 h 247"/>
                <a:gd name="T60" fmla="*/ 2147483647 w 362"/>
                <a:gd name="T61" fmla="*/ 2147483647 h 247"/>
                <a:gd name="T62" fmla="*/ 2147483647 w 362"/>
                <a:gd name="T63" fmla="*/ 2147483647 h 2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2"/>
                <a:gd name="T97" fmla="*/ 0 h 247"/>
                <a:gd name="T98" fmla="*/ 362 w 362"/>
                <a:gd name="T99" fmla="*/ 247 h 2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2" h="247">
                  <a:moveTo>
                    <a:pt x="8" y="19"/>
                  </a:moveTo>
                  <a:lnTo>
                    <a:pt x="23" y="19"/>
                  </a:lnTo>
                  <a:lnTo>
                    <a:pt x="38" y="19"/>
                  </a:lnTo>
                  <a:lnTo>
                    <a:pt x="52" y="29"/>
                  </a:lnTo>
                  <a:lnTo>
                    <a:pt x="68" y="38"/>
                  </a:lnTo>
                  <a:lnTo>
                    <a:pt x="83" y="38"/>
                  </a:lnTo>
                  <a:lnTo>
                    <a:pt x="98" y="29"/>
                  </a:lnTo>
                  <a:lnTo>
                    <a:pt x="115" y="29"/>
                  </a:lnTo>
                  <a:lnTo>
                    <a:pt x="129" y="29"/>
                  </a:lnTo>
                  <a:lnTo>
                    <a:pt x="145" y="38"/>
                  </a:lnTo>
                  <a:lnTo>
                    <a:pt x="153" y="38"/>
                  </a:lnTo>
                  <a:lnTo>
                    <a:pt x="168" y="48"/>
                  </a:lnTo>
                  <a:lnTo>
                    <a:pt x="181" y="48"/>
                  </a:lnTo>
                  <a:lnTo>
                    <a:pt x="199" y="38"/>
                  </a:lnTo>
                  <a:lnTo>
                    <a:pt x="199" y="19"/>
                  </a:lnTo>
                  <a:lnTo>
                    <a:pt x="214" y="19"/>
                  </a:lnTo>
                  <a:lnTo>
                    <a:pt x="229" y="10"/>
                  </a:lnTo>
                  <a:lnTo>
                    <a:pt x="244" y="0"/>
                  </a:lnTo>
                  <a:lnTo>
                    <a:pt x="260" y="10"/>
                  </a:lnTo>
                  <a:lnTo>
                    <a:pt x="282" y="19"/>
                  </a:lnTo>
                  <a:lnTo>
                    <a:pt x="307" y="19"/>
                  </a:lnTo>
                  <a:lnTo>
                    <a:pt x="313" y="10"/>
                  </a:lnTo>
                  <a:lnTo>
                    <a:pt x="329" y="0"/>
                  </a:lnTo>
                  <a:lnTo>
                    <a:pt x="344" y="10"/>
                  </a:lnTo>
                  <a:lnTo>
                    <a:pt x="344" y="11"/>
                  </a:lnTo>
                  <a:lnTo>
                    <a:pt x="353" y="30"/>
                  </a:lnTo>
                  <a:lnTo>
                    <a:pt x="361" y="49"/>
                  </a:lnTo>
                  <a:lnTo>
                    <a:pt x="353" y="70"/>
                  </a:lnTo>
                  <a:lnTo>
                    <a:pt x="361" y="89"/>
                  </a:lnTo>
                  <a:lnTo>
                    <a:pt x="361" y="107"/>
                  </a:lnTo>
                  <a:lnTo>
                    <a:pt x="353" y="128"/>
                  </a:lnTo>
                  <a:lnTo>
                    <a:pt x="345" y="146"/>
                  </a:lnTo>
                  <a:lnTo>
                    <a:pt x="345" y="167"/>
                  </a:lnTo>
                  <a:lnTo>
                    <a:pt x="330" y="194"/>
                  </a:lnTo>
                  <a:lnTo>
                    <a:pt x="314" y="206"/>
                  </a:lnTo>
                  <a:lnTo>
                    <a:pt x="289" y="227"/>
                  </a:lnTo>
                  <a:lnTo>
                    <a:pt x="289" y="229"/>
                  </a:lnTo>
                  <a:lnTo>
                    <a:pt x="268" y="246"/>
                  </a:lnTo>
                  <a:lnTo>
                    <a:pt x="252" y="246"/>
                  </a:lnTo>
                  <a:lnTo>
                    <a:pt x="238" y="235"/>
                  </a:lnTo>
                  <a:lnTo>
                    <a:pt x="252" y="226"/>
                  </a:lnTo>
                  <a:lnTo>
                    <a:pt x="268" y="206"/>
                  </a:lnTo>
                  <a:lnTo>
                    <a:pt x="275" y="185"/>
                  </a:lnTo>
                  <a:lnTo>
                    <a:pt x="261" y="176"/>
                  </a:lnTo>
                  <a:lnTo>
                    <a:pt x="244" y="185"/>
                  </a:lnTo>
                  <a:lnTo>
                    <a:pt x="229" y="176"/>
                  </a:lnTo>
                  <a:lnTo>
                    <a:pt x="214" y="157"/>
                  </a:lnTo>
                  <a:lnTo>
                    <a:pt x="199" y="146"/>
                  </a:lnTo>
                  <a:lnTo>
                    <a:pt x="184" y="138"/>
                  </a:lnTo>
                  <a:lnTo>
                    <a:pt x="168" y="128"/>
                  </a:lnTo>
                  <a:lnTo>
                    <a:pt x="145" y="117"/>
                  </a:lnTo>
                  <a:lnTo>
                    <a:pt x="129" y="117"/>
                  </a:lnTo>
                  <a:lnTo>
                    <a:pt x="115" y="107"/>
                  </a:lnTo>
                  <a:lnTo>
                    <a:pt x="98" y="99"/>
                  </a:lnTo>
                  <a:lnTo>
                    <a:pt x="83" y="89"/>
                  </a:lnTo>
                  <a:lnTo>
                    <a:pt x="60" y="89"/>
                  </a:lnTo>
                  <a:lnTo>
                    <a:pt x="44" y="89"/>
                  </a:lnTo>
                  <a:lnTo>
                    <a:pt x="29" y="89"/>
                  </a:lnTo>
                  <a:lnTo>
                    <a:pt x="14" y="78"/>
                  </a:lnTo>
                  <a:lnTo>
                    <a:pt x="0" y="70"/>
                  </a:lnTo>
                  <a:lnTo>
                    <a:pt x="8" y="49"/>
                  </a:lnTo>
                  <a:lnTo>
                    <a:pt x="8" y="30"/>
                  </a:lnTo>
                  <a:lnTo>
                    <a:pt x="10" y="21"/>
                  </a:lnTo>
                  <a:lnTo>
                    <a:pt x="8" y="19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764323" y="1598388"/>
              <a:ext cx="494631" cy="458270"/>
            </a:xfrm>
            <a:custGeom>
              <a:avLst/>
              <a:gdLst>
                <a:gd name="T0" fmla="*/ 2147483647 w 518"/>
                <a:gd name="T1" fmla="*/ 2147483647 h 419"/>
                <a:gd name="T2" fmla="*/ 2147483647 w 518"/>
                <a:gd name="T3" fmla="*/ 2147483647 h 419"/>
                <a:gd name="T4" fmla="*/ 2147483647 w 518"/>
                <a:gd name="T5" fmla="*/ 2147483647 h 419"/>
                <a:gd name="T6" fmla="*/ 2147483647 w 518"/>
                <a:gd name="T7" fmla="*/ 2147483647 h 419"/>
                <a:gd name="T8" fmla="*/ 2147483647 w 518"/>
                <a:gd name="T9" fmla="*/ 2147483647 h 419"/>
                <a:gd name="T10" fmla="*/ 2147483647 w 518"/>
                <a:gd name="T11" fmla="*/ 2147483647 h 419"/>
                <a:gd name="T12" fmla="*/ 2147483647 w 518"/>
                <a:gd name="T13" fmla="*/ 2147483647 h 419"/>
                <a:gd name="T14" fmla="*/ 2147483647 w 518"/>
                <a:gd name="T15" fmla="*/ 2147483647 h 419"/>
                <a:gd name="T16" fmla="*/ 2147483647 w 518"/>
                <a:gd name="T17" fmla="*/ 2147483647 h 419"/>
                <a:gd name="T18" fmla="*/ 2147483647 w 518"/>
                <a:gd name="T19" fmla="*/ 2147483647 h 419"/>
                <a:gd name="T20" fmla="*/ 2147483647 w 518"/>
                <a:gd name="T21" fmla="*/ 2147483647 h 419"/>
                <a:gd name="T22" fmla="*/ 2147483647 w 518"/>
                <a:gd name="T23" fmla="*/ 2147483647 h 419"/>
                <a:gd name="T24" fmla="*/ 2147483647 w 518"/>
                <a:gd name="T25" fmla="*/ 2147483647 h 419"/>
                <a:gd name="T26" fmla="*/ 2147483647 w 518"/>
                <a:gd name="T27" fmla="*/ 2147483647 h 419"/>
                <a:gd name="T28" fmla="*/ 2147483647 w 518"/>
                <a:gd name="T29" fmla="*/ 2147483647 h 419"/>
                <a:gd name="T30" fmla="*/ 2147483647 w 518"/>
                <a:gd name="T31" fmla="*/ 2147483647 h 419"/>
                <a:gd name="T32" fmla="*/ 2147483647 w 518"/>
                <a:gd name="T33" fmla="*/ 2147483647 h 419"/>
                <a:gd name="T34" fmla="*/ 2147483647 w 518"/>
                <a:gd name="T35" fmla="*/ 0 h 419"/>
                <a:gd name="T36" fmla="*/ 2147483647 w 518"/>
                <a:gd name="T37" fmla="*/ 2147483647 h 419"/>
                <a:gd name="T38" fmla="*/ 2147483647 w 518"/>
                <a:gd name="T39" fmla="*/ 2147483647 h 419"/>
                <a:gd name="T40" fmla="*/ 2147483647 w 518"/>
                <a:gd name="T41" fmla="*/ 2147483647 h 419"/>
                <a:gd name="T42" fmla="*/ 2147483647 w 518"/>
                <a:gd name="T43" fmla="*/ 2147483647 h 419"/>
                <a:gd name="T44" fmla="*/ 2147483647 w 518"/>
                <a:gd name="T45" fmla="*/ 2147483647 h 419"/>
                <a:gd name="T46" fmla="*/ 2147483647 w 518"/>
                <a:gd name="T47" fmla="*/ 2147483647 h 419"/>
                <a:gd name="T48" fmla="*/ 2147483647 w 518"/>
                <a:gd name="T49" fmla="*/ 2147483647 h 419"/>
                <a:gd name="T50" fmla="*/ 2147483647 w 518"/>
                <a:gd name="T51" fmla="*/ 2147483647 h 419"/>
                <a:gd name="T52" fmla="*/ 2147483647 w 518"/>
                <a:gd name="T53" fmla="*/ 2147483647 h 419"/>
                <a:gd name="T54" fmla="*/ 0 w 518"/>
                <a:gd name="T55" fmla="*/ 2147483647 h 419"/>
                <a:gd name="T56" fmla="*/ 2147483647 w 518"/>
                <a:gd name="T57" fmla="*/ 2147483647 h 419"/>
                <a:gd name="T58" fmla="*/ 2147483647 w 518"/>
                <a:gd name="T59" fmla="*/ 2147483647 h 419"/>
                <a:gd name="T60" fmla="*/ 2147483647 w 518"/>
                <a:gd name="T61" fmla="*/ 2147483647 h 419"/>
                <a:gd name="T62" fmla="*/ 2147483647 w 518"/>
                <a:gd name="T63" fmla="*/ 2147483647 h 419"/>
                <a:gd name="T64" fmla="*/ 2147483647 w 518"/>
                <a:gd name="T65" fmla="*/ 2147483647 h 419"/>
                <a:gd name="T66" fmla="*/ 2147483647 w 518"/>
                <a:gd name="T67" fmla="*/ 2147483647 h 419"/>
                <a:gd name="T68" fmla="*/ 2147483647 w 518"/>
                <a:gd name="T69" fmla="*/ 2147483647 h 419"/>
                <a:gd name="T70" fmla="*/ 2147483647 w 518"/>
                <a:gd name="T71" fmla="*/ 2147483647 h 419"/>
                <a:gd name="T72" fmla="*/ 2147483647 w 518"/>
                <a:gd name="T73" fmla="*/ 2147483647 h 419"/>
                <a:gd name="T74" fmla="*/ 2147483647 w 518"/>
                <a:gd name="T75" fmla="*/ 2147483647 h 419"/>
                <a:gd name="T76" fmla="*/ 2147483647 w 518"/>
                <a:gd name="T77" fmla="*/ 2147483647 h 419"/>
                <a:gd name="T78" fmla="*/ 2147483647 w 518"/>
                <a:gd name="T79" fmla="*/ 2147483647 h 419"/>
                <a:gd name="T80" fmla="*/ 2147483647 w 518"/>
                <a:gd name="T81" fmla="*/ 2147483647 h 419"/>
                <a:gd name="T82" fmla="*/ 2147483647 w 518"/>
                <a:gd name="T83" fmla="*/ 2147483647 h 419"/>
                <a:gd name="T84" fmla="*/ 2147483647 w 518"/>
                <a:gd name="T85" fmla="*/ 2147483647 h 419"/>
                <a:gd name="T86" fmla="*/ 2147483647 w 518"/>
                <a:gd name="T87" fmla="*/ 2147483647 h 419"/>
                <a:gd name="T88" fmla="*/ 2147483647 w 518"/>
                <a:gd name="T89" fmla="*/ 2147483647 h 4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18"/>
                <a:gd name="T136" fmla="*/ 0 h 419"/>
                <a:gd name="T137" fmla="*/ 518 w 518"/>
                <a:gd name="T138" fmla="*/ 419 h 41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18" h="419">
                  <a:moveTo>
                    <a:pt x="454" y="418"/>
                  </a:moveTo>
                  <a:lnTo>
                    <a:pt x="469" y="398"/>
                  </a:lnTo>
                  <a:lnTo>
                    <a:pt x="477" y="379"/>
                  </a:lnTo>
                  <a:lnTo>
                    <a:pt x="486" y="368"/>
                  </a:lnTo>
                  <a:lnTo>
                    <a:pt x="491" y="358"/>
                  </a:lnTo>
                  <a:lnTo>
                    <a:pt x="508" y="349"/>
                  </a:lnTo>
                  <a:lnTo>
                    <a:pt x="517" y="330"/>
                  </a:lnTo>
                  <a:lnTo>
                    <a:pt x="517" y="311"/>
                  </a:lnTo>
                  <a:lnTo>
                    <a:pt x="508" y="289"/>
                  </a:lnTo>
                  <a:lnTo>
                    <a:pt x="501" y="271"/>
                  </a:lnTo>
                  <a:lnTo>
                    <a:pt x="501" y="251"/>
                  </a:lnTo>
                  <a:lnTo>
                    <a:pt x="508" y="233"/>
                  </a:lnTo>
                  <a:lnTo>
                    <a:pt x="491" y="233"/>
                  </a:lnTo>
                  <a:lnTo>
                    <a:pt x="477" y="233"/>
                  </a:lnTo>
                  <a:lnTo>
                    <a:pt x="469" y="212"/>
                  </a:lnTo>
                  <a:lnTo>
                    <a:pt x="454" y="221"/>
                  </a:lnTo>
                  <a:lnTo>
                    <a:pt x="439" y="212"/>
                  </a:lnTo>
                  <a:lnTo>
                    <a:pt x="423" y="203"/>
                  </a:lnTo>
                  <a:lnTo>
                    <a:pt x="408" y="194"/>
                  </a:lnTo>
                  <a:lnTo>
                    <a:pt x="393" y="173"/>
                  </a:lnTo>
                  <a:lnTo>
                    <a:pt x="387" y="155"/>
                  </a:lnTo>
                  <a:lnTo>
                    <a:pt x="393" y="134"/>
                  </a:lnTo>
                  <a:lnTo>
                    <a:pt x="401" y="116"/>
                  </a:lnTo>
                  <a:lnTo>
                    <a:pt x="393" y="96"/>
                  </a:lnTo>
                  <a:lnTo>
                    <a:pt x="387" y="77"/>
                  </a:lnTo>
                  <a:lnTo>
                    <a:pt x="387" y="57"/>
                  </a:lnTo>
                  <a:lnTo>
                    <a:pt x="387" y="47"/>
                  </a:lnTo>
                  <a:lnTo>
                    <a:pt x="370" y="47"/>
                  </a:lnTo>
                  <a:lnTo>
                    <a:pt x="356" y="38"/>
                  </a:lnTo>
                  <a:lnTo>
                    <a:pt x="339" y="38"/>
                  </a:lnTo>
                  <a:lnTo>
                    <a:pt x="323" y="38"/>
                  </a:lnTo>
                  <a:lnTo>
                    <a:pt x="308" y="26"/>
                  </a:lnTo>
                  <a:lnTo>
                    <a:pt x="294" y="18"/>
                  </a:lnTo>
                  <a:lnTo>
                    <a:pt x="279" y="8"/>
                  </a:lnTo>
                  <a:lnTo>
                    <a:pt x="262" y="8"/>
                  </a:lnTo>
                  <a:lnTo>
                    <a:pt x="247" y="0"/>
                  </a:lnTo>
                  <a:lnTo>
                    <a:pt x="231" y="18"/>
                  </a:lnTo>
                  <a:lnTo>
                    <a:pt x="216" y="8"/>
                  </a:lnTo>
                  <a:lnTo>
                    <a:pt x="200" y="18"/>
                  </a:lnTo>
                  <a:lnTo>
                    <a:pt x="193" y="38"/>
                  </a:lnTo>
                  <a:lnTo>
                    <a:pt x="184" y="57"/>
                  </a:lnTo>
                  <a:lnTo>
                    <a:pt x="169" y="66"/>
                  </a:lnTo>
                  <a:lnTo>
                    <a:pt x="155" y="66"/>
                  </a:lnTo>
                  <a:lnTo>
                    <a:pt x="138" y="57"/>
                  </a:lnTo>
                  <a:lnTo>
                    <a:pt x="131" y="77"/>
                  </a:lnTo>
                  <a:lnTo>
                    <a:pt x="122" y="96"/>
                  </a:lnTo>
                  <a:lnTo>
                    <a:pt x="115" y="116"/>
                  </a:lnTo>
                  <a:lnTo>
                    <a:pt x="109" y="105"/>
                  </a:lnTo>
                  <a:lnTo>
                    <a:pt x="92" y="105"/>
                  </a:lnTo>
                  <a:lnTo>
                    <a:pt x="82" y="116"/>
                  </a:lnTo>
                  <a:lnTo>
                    <a:pt x="62" y="105"/>
                  </a:lnTo>
                  <a:lnTo>
                    <a:pt x="46" y="105"/>
                  </a:lnTo>
                  <a:lnTo>
                    <a:pt x="32" y="105"/>
                  </a:lnTo>
                  <a:lnTo>
                    <a:pt x="16" y="105"/>
                  </a:lnTo>
                  <a:lnTo>
                    <a:pt x="0" y="125"/>
                  </a:lnTo>
                  <a:lnTo>
                    <a:pt x="0" y="136"/>
                  </a:lnTo>
                  <a:lnTo>
                    <a:pt x="33" y="134"/>
                  </a:lnTo>
                  <a:lnTo>
                    <a:pt x="51" y="129"/>
                  </a:lnTo>
                  <a:lnTo>
                    <a:pt x="64" y="130"/>
                  </a:lnTo>
                  <a:lnTo>
                    <a:pt x="82" y="130"/>
                  </a:lnTo>
                  <a:lnTo>
                    <a:pt x="91" y="134"/>
                  </a:lnTo>
                  <a:lnTo>
                    <a:pt x="92" y="143"/>
                  </a:lnTo>
                  <a:lnTo>
                    <a:pt x="92" y="164"/>
                  </a:lnTo>
                  <a:lnTo>
                    <a:pt x="100" y="184"/>
                  </a:lnTo>
                  <a:lnTo>
                    <a:pt x="100" y="203"/>
                  </a:lnTo>
                  <a:lnTo>
                    <a:pt x="100" y="221"/>
                  </a:lnTo>
                  <a:lnTo>
                    <a:pt x="100" y="241"/>
                  </a:lnTo>
                  <a:lnTo>
                    <a:pt x="109" y="262"/>
                  </a:lnTo>
                  <a:lnTo>
                    <a:pt x="122" y="289"/>
                  </a:lnTo>
                  <a:lnTo>
                    <a:pt x="138" y="311"/>
                  </a:lnTo>
                  <a:lnTo>
                    <a:pt x="155" y="319"/>
                  </a:lnTo>
                  <a:lnTo>
                    <a:pt x="169" y="330"/>
                  </a:lnTo>
                  <a:lnTo>
                    <a:pt x="184" y="339"/>
                  </a:lnTo>
                  <a:lnTo>
                    <a:pt x="209" y="339"/>
                  </a:lnTo>
                  <a:lnTo>
                    <a:pt x="224" y="339"/>
                  </a:lnTo>
                  <a:lnTo>
                    <a:pt x="239" y="339"/>
                  </a:lnTo>
                  <a:lnTo>
                    <a:pt x="254" y="339"/>
                  </a:lnTo>
                  <a:lnTo>
                    <a:pt x="270" y="349"/>
                  </a:lnTo>
                  <a:lnTo>
                    <a:pt x="285" y="358"/>
                  </a:lnTo>
                  <a:lnTo>
                    <a:pt x="308" y="368"/>
                  </a:lnTo>
                  <a:lnTo>
                    <a:pt x="323" y="368"/>
                  </a:lnTo>
                  <a:lnTo>
                    <a:pt x="339" y="379"/>
                  </a:lnTo>
                  <a:lnTo>
                    <a:pt x="356" y="398"/>
                  </a:lnTo>
                  <a:lnTo>
                    <a:pt x="370" y="408"/>
                  </a:lnTo>
                  <a:lnTo>
                    <a:pt x="387" y="418"/>
                  </a:lnTo>
                  <a:lnTo>
                    <a:pt x="401" y="418"/>
                  </a:lnTo>
                  <a:lnTo>
                    <a:pt x="417" y="408"/>
                  </a:lnTo>
                  <a:lnTo>
                    <a:pt x="433" y="408"/>
                  </a:lnTo>
                  <a:lnTo>
                    <a:pt x="446" y="418"/>
                  </a:lnTo>
                  <a:lnTo>
                    <a:pt x="454" y="41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1259640" y="721637"/>
              <a:ext cx="939866" cy="1017389"/>
            </a:xfrm>
            <a:custGeom>
              <a:avLst/>
              <a:gdLst>
                <a:gd name="T0" fmla="*/ 2147483647 w 984"/>
                <a:gd name="T1" fmla="*/ 2147483647 h 933"/>
                <a:gd name="T2" fmla="*/ 2147483647 w 984"/>
                <a:gd name="T3" fmla="*/ 2147483647 h 933"/>
                <a:gd name="T4" fmla="*/ 2147483647 w 984"/>
                <a:gd name="T5" fmla="*/ 2147483647 h 933"/>
                <a:gd name="T6" fmla="*/ 2147483647 w 984"/>
                <a:gd name="T7" fmla="*/ 2147483647 h 933"/>
                <a:gd name="T8" fmla="*/ 2147483647 w 984"/>
                <a:gd name="T9" fmla="*/ 2147483647 h 933"/>
                <a:gd name="T10" fmla="*/ 2147483647 w 984"/>
                <a:gd name="T11" fmla="*/ 2147483647 h 933"/>
                <a:gd name="T12" fmla="*/ 2147483647 w 984"/>
                <a:gd name="T13" fmla="*/ 2147483647 h 933"/>
                <a:gd name="T14" fmla="*/ 2147483647 w 984"/>
                <a:gd name="T15" fmla="*/ 2147483647 h 933"/>
                <a:gd name="T16" fmla="*/ 2147483647 w 984"/>
                <a:gd name="T17" fmla="*/ 2147483647 h 933"/>
                <a:gd name="T18" fmla="*/ 2147483647 w 984"/>
                <a:gd name="T19" fmla="*/ 2147483647 h 933"/>
                <a:gd name="T20" fmla="*/ 2147483647 w 984"/>
                <a:gd name="T21" fmla="*/ 2147483647 h 933"/>
                <a:gd name="T22" fmla="*/ 2147483647 w 984"/>
                <a:gd name="T23" fmla="*/ 2147483647 h 933"/>
                <a:gd name="T24" fmla="*/ 2147483647 w 984"/>
                <a:gd name="T25" fmla="*/ 2147483647 h 933"/>
                <a:gd name="T26" fmla="*/ 2147483647 w 984"/>
                <a:gd name="T27" fmla="*/ 2147483647 h 933"/>
                <a:gd name="T28" fmla="*/ 2147483647 w 984"/>
                <a:gd name="T29" fmla="*/ 2147483647 h 933"/>
                <a:gd name="T30" fmla="*/ 2147483647 w 984"/>
                <a:gd name="T31" fmla="*/ 2147483647 h 933"/>
                <a:gd name="T32" fmla="*/ 2147483647 w 984"/>
                <a:gd name="T33" fmla="*/ 2147483647 h 933"/>
                <a:gd name="T34" fmla="*/ 2147483647 w 984"/>
                <a:gd name="T35" fmla="*/ 2147483647 h 933"/>
                <a:gd name="T36" fmla="*/ 2147483647 w 984"/>
                <a:gd name="T37" fmla="*/ 2147483647 h 933"/>
                <a:gd name="T38" fmla="*/ 2147483647 w 984"/>
                <a:gd name="T39" fmla="*/ 2147483647 h 933"/>
                <a:gd name="T40" fmla="*/ 2147483647 w 984"/>
                <a:gd name="T41" fmla="*/ 2147483647 h 933"/>
                <a:gd name="T42" fmla="*/ 2147483647 w 984"/>
                <a:gd name="T43" fmla="*/ 2147483647 h 933"/>
                <a:gd name="T44" fmla="*/ 2147483647 w 984"/>
                <a:gd name="T45" fmla="*/ 2147483647 h 933"/>
                <a:gd name="T46" fmla="*/ 2147483647 w 984"/>
                <a:gd name="T47" fmla="*/ 2147483647 h 933"/>
                <a:gd name="T48" fmla="*/ 2147483647 w 984"/>
                <a:gd name="T49" fmla="*/ 2147483647 h 933"/>
                <a:gd name="T50" fmla="*/ 2147483647 w 984"/>
                <a:gd name="T51" fmla="*/ 2147483647 h 933"/>
                <a:gd name="T52" fmla="*/ 2147483647 w 984"/>
                <a:gd name="T53" fmla="*/ 2147483647 h 933"/>
                <a:gd name="T54" fmla="*/ 2147483647 w 984"/>
                <a:gd name="T55" fmla="*/ 2147483647 h 933"/>
                <a:gd name="T56" fmla="*/ 2147483647 w 984"/>
                <a:gd name="T57" fmla="*/ 2147483647 h 933"/>
                <a:gd name="T58" fmla="*/ 2147483647 w 984"/>
                <a:gd name="T59" fmla="*/ 2147483647 h 933"/>
                <a:gd name="T60" fmla="*/ 2147483647 w 984"/>
                <a:gd name="T61" fmla="*/ 2147483647 h 933"/>
                <a:gd name="T62" fmla="*/ 2147483647 w 984"/>
                <a:gd name="T63" fmla="*/ 2147483647 h 933"/>
                <a:gd name="T64" fmla="*/ 2147483647 w 984"/>
                <a:gd name="T65" fmla="*/ 2147483647 h 933"/>
                <a:gd name="T66" fmla="*/ 2147483647 w 984"/>
                <a:gd name="T67" fmla="*/ 2147483647 h 933"/>
                <a:gd name="T68" fmla="*/ 2147483647 w 984"/>
                <a:gd name="T69" fmla="*/ 2147483647 h 933"/>
                <a:gd name="T70" fmla="*/ 2147483647 w 984"/>
                <a:gd name="T71" fmla="*/ 2147483647 h 933"/>
                <a:gd name="T72" fmla="*/ 2147483647 w 984"/>
                <a:gd name="T73" fmla="*/ 2147483647 h 933"/>
                <a:gd name="T74" fmla="*/ 2147483647 w 984"/>
                <a:gd name="T75" fmla="*/ 2147483647 h 933"/>
                <a:gd name="T76" fmla="*/ 2147483647 w 984"/>
                <a:gd name="T77" fmla="*/ 2147483647 h 933"/>
                <a:gd name="T78" fmla="*/ 2147483647 w 984"/>
                <a:gd name="T79" fmla="*/ 2147483647 h 933"/>
                <a:gd name="T80" fmla="*/ 2147483647 w 984"/>
                <a:gd name="T81" fmla="*/ 2147483647 h 933"/>
                <a:gd name="T82" fmla="*/ 2147483647 w 984"/>
                <a:gd name="T83" fmla="*/ 2147483647 h 933"/>
                <a:gd name="T84" fmla="*/ 2147483647 w 984"/>
                <a:gd name="T85" fmla="*/ 2147483647 h 933"/>
                <a:gd name="T86" fmla="*/ 2147483647 w 984"/>
                <a:gd name="T87" fmla="*/ 2147483647 h 933"/>
                <a:gd name="T88" fmla="*/ 2147483647 w 984"/>
                <a:gd name="T89" fmla="*/ 2147483647 h 933"/>
                <a:gd name="T90" fmla="*/ 2147483647 w 984"/>
                <a:gd name="T91" fmla="*/ 2147483647 h 933"/>
                <a:gd name="T92" fmla="*/ 2147483647 w 984"/>
                <a:gd name="T93" fmla="*/ 2147483647 h 933"/>
                <a:gd name="T94" fmla="*/ 2147483647 w 984"/>
                <a:gd name="T95" fmla="*/ 2147483647 h 933"/>
                <a:gd name="T96" fmla="*/ 2147483647 w 984"/>
                <a:gd name="T97" fmla="*/ 2147483647 h 93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4"/>
                <a:gd name="T148" fmla="*/ 0 h 933"/>
                <a:gd name="T149" fmla="*/ 984 w 984"/>
                <a:gd name="T150" fmla="*/ 933 h 93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4" h="933">
                  <a:moveTo>
                    <a:pt x="571" y="231"/>
                  </a:moveTo>
                  <a:lnTo>
                    <a:pt x="590" y="224"/>
                  </a:lnTo>
                  <a:lnTo>
                    <a:pt x="605" y="213"/>
                  </a:lnTo>
                  <a:lnTo>
                    <a:pt x="620" y="194"/>
                  </a:lnTo>
                  <a:lnTo>
                    <a:pt x="637" y="194"/>
                  </a:lnTo>
                  <a:lnTo>
                    <a:pt x="642" y="213"/>
                  </a:lnTo>
                  <a:lnTo>
                    <a:pt x="659" y="213"/>
                  </a:lnTo>
                  <a:lnTo>
                    <a:pt x="675" y="204"/>
                  </a:lnTo>
                  <a:lnTo>
                    <a:pt x="691" y="204"/>
                  </a:lnTo>
                  <a:lnTo>
                    <a:pt x="705" y="213"/>
                  </a:lnTo>
                  <a:lnTo>
                    <a:pt x="721" y="224"/>
                  </a:lnTo>
                  <a:lnTo>
                    <a:pt x="736" y="213"/>
                  </a:lnTo>
                  <a:lnTo>
                    <a:pt x="751" y="204"/>
                  </a:lnTo>
                  <a:lnTo>
                    <a:pt x="768" y="213"/>
                  </a:lnTo>
                  <a:lnTo>
                    <a:pt x="783" y="213"/>
                  </a:lnTo>
                  <a:lnTo>
                    <a:pt x="798" y="213"/>
                  </a:lnTo>
                  <a:lnTo>
                    <a:pt x="804" y="233"/>
                  </a:lnTo>
                  <a:lnTo>
                    <a:pt x="790" y="253"/>
                  </a:lnTo>
                  <a:lnTo>
                    <a:pt x="783" y="271"/>
                  </a:lnTo>
                  <a:lnTo>
                    <a:pt x="774" y="290"/>
                  </a:lnTo>
                  <a:lnTo>
                    <a:pt x="774" y="310"/>
                  </a:lnTo>
                  <a:lnTo>
                    <a:pt x="790" y="310"/>
                  </a:lnTo>
                  <a:lnTo>
                    <a:pt x="804" y="300"/>
                  </a:lnTo>
                  <a:lnTo>
                    <a:pt x="813" y="281"/>
                  </a:lnTo>
                  <a:lnTo>
                    <a:pt x="821" y="263"/>
                  </a:lnTo>
                  <a:lnTo>
                    <a:pt x="836" y="253"/>
                  </a:lnTo>
                  <a:lnTo>
                    <a:pt x="851" y="242"/>
                  </a:lnTo>
                  <a:lnTo>
                    <a:pt x="873" y="242"/>
                  </a:lnTo>
                  <a:lnTo>
                    <a:pt x="890" y="253"/>
                  </a:lnTo>
                  <a:lnTo>
                    <a:pt x="905" y="263"/>
                  </a:lnTo>
                  <a:lnTo>
                    <a:pt x="920" y="263"/>
                  </a:lnTo>
                  <a:lnTo>
                    <a:pt x="935" y="271"/>
                  </a:lnTo>
                  <a:lnTo>
                    <a:pt x="952" y="271"/>
                  </a:lnTo>
                  <a:lnTo>
                    <a:pt x="967" y="271"/>
                  </a:lnTo>
                  <a:lnTo>
                    <a:pt x="982" y="281"/>
                  </a:lnTo>
                  <a:lnTo>
                    <a:pt x="983" y="280"/>
                  </a:lnTo>
                  <a:lnTo>
                    <a:pt x="982" y="290"/>
                  </a:lnTo>
                  <a:lnTo>
                    <a:pt x="973" y="310"/>
                  </a:lnTo>
                  <a:lnTo>
                    <a:pt x="973" y="339"/>
                  </a:lnTo>
                  <a:lnTo>
                    <a:pt x="967" y="359"/>
                  </a:lnTo>
                  <a:lnTo>
                    <a:pt x="959" y="378"/>
                  </a:lnTo>
                  <a:lnTo>
                    <a:pt x="944" y="388"/>
                  </a:lnTo>
                  <a:lnTo>
                    <a:pt x="935" y="407"/>
                  </a:lnTo>
                  <a:lnTo>
                    <a:pt x="935" y="427"/>
                  </a:lnTo>
                  <a:lnTo>
                    <a:pt x="929" y="446"/>
                  </a:lnTo>
                  <a:lnTo>
                    <a:pt x="920" y="466"/>
                  </a:lnTo>
                  <a:lnTo>
                    <a:pt x="905" y="485"/>
                  </a:lnTo>
                  <a:lnTo>
                    <a:pt x="890" y="496"/>
                  </a:lnTo>
                  <a:lnTo>
                    <a:pt x="883" y="514"/>
                  </a:lnTo>
                  <a:lnTo>
                    <a:pt x="873" y="534"/>
                  </a:lnTo>
                  <a:lnTo>
                    <a:pt x="860" y="534"/>
                  </a:lnTo>
                  <a:lnTo>
                    <a:pt x="843" y="543"/>
                  </a:lnTo>
                  <a:lnTo>
                    <a:pt x="828" y="543"/>
                  </a:lnTo>
                  <a:lnTo>
                    <a:pt x="813" y="564"/>
                  </a:lnTo>
                  <a:lnTo>
                    <a:pt x="804" y="572"/>
                  </a:lnTo>
                  <a:lnTo>
                    <a:pt x="783" y="572"/>
                  </a:lnTo>
                  <a:lnTo>
                    <a:pt x="783" y="592"/>
                  </a:lnTo>
                  <a:lnTo>
                    <a:pt x="798" y="601"/>
                  </a:lnTo>
                  <a:lnTo>
                    <a:pt x="813" y="601"/>
                  </a:lnTo>
                  <a:lnTo>
                    <a:pt x="828" y="611"/>
                  </a:lnTo>
                  <a:lnTo>
                    <a:pt x="813" y="631"/>
                  </a:lnTo>
                  <a:lnTo>
                    <a:pt x="813" y="651"/>
                  </a:lnTo>
                  <a:lnTo>
                    <a:pt x="798" y="661"/>
                  </a:lnTo>
                  <a:lnTo>
                    <a:pt x="790" y="679"/>
                  </a:lnTo>
                  <a:lnTo>
                    <a:pt x="774" y="698"/>
                  </a:lnTo>
                  <a:lnTo>
                    <a:pt x="759" y="698"/>
                  </a:lnTo>
                  <a:lnTo>
                    <a:pt x="744" y="698"/>
                  </a:lnTo>
                  <a:lnTo>
                    <a:pt x="736" y="718"/>
                  </a:lnTo>
                  <a:lnTo>
                    <a:pt x="744" y="737"/>
                  </a:lnTo>
                  <a:lnTo>
                    <a:pt x="736" y="757"/>
                  </a:lnTo>
                  <a:lnTo>
                    <a:pt x="736" y="777"/>
                  </a:lnTo>
                  <a:lnTo>
                    <a:pt x="736" y="796"/>
                  </a:lnTo>
                  <a:lnTo>
                    <a:pt x="728" y="816"/>
                  </a:lnTo>
                  <a:lnTo>
                    <a:pt x="721" y="835"/>
                  </a:lnTo>
                  <a:lnTo>
                    <a:pt x="713" y="853"/>
                  </a:lnTo>
                  <a:lnTo>
                    <a:pt x="697" y="864"/>
                  </a:lnTo>
                  <a:lnTo>
                    <a:pt x="682" y="883"/>
                  </a:lnTo>
                  <a:lnTo>
                    <a:pt x="675" y="903"/>
                  </a:lnTo>
                  <a:lnTo>
                    <a:pt x="667" y="922"/>
                  </a:lnTo>
                  <a:lnTo>
                    <a:pt x="652" y="922"/>
                  </a:lnTo>
                  <a:lnTo>
                    <a:pt x="629" y="922"/>
                  </a:lnTo>
                  <a:lnTo>
                    <a:pt x="605" y="932"/>
                  </a:lnTo>
                  <a:lnTo>
                    <a:pt x="582" y="932"/>
                  </a:lnTo>
                  <a:lnTo>
                    <a:pt x="559" y="932"/>
                  </a:lnTo>
                  <a:lnTo>
                    <a:pt x="536" y="932"/>
                  </a:lnTo>
                  <a:lnTo>
                    <a:pt x="513" y="922"/>
                  </a:lnTo>
                  <a:lnTo>
                    <a:pt x="491" y="922"/>
                  </a:lnTo>
                  <a:lnTo>
                    <a:pt x="460" y="922"/>
                  </a:lnTo>
                  <a:lnTo>
                    <a:pt x="435" y="922"/>
                  </a:lnTo>
                  <a:lnTo>
                    <a:pt x="413" y="922"/>
                  </a:lnTo>
                  <a:lnTo>
                    <a:pt x="398" y="922"/>
                  </a:lnTo>
                  <a:lnTo>
                    <a:pt x="375" y="922"/>
                  </a:lnTo>
                  <a:lnTo>
                    <a:pt x="351" y="922"/>
                  </a:lnTo>
                  <a:lnTo>
                    <a:pt x="322" y="922"/>
                  </a:lnTo>
                  <a:lnTo>
                    <a:pt x="299" y="922"/>
                  </a:lnTo>
                  <a:lnTo>
                    <a:pt x="276" y="922"/>
                  </a:lnTo>
                  <a:lnTo>
                    <a:pt x="252" y="922"/>
                  </a:lnTo>
                  <a:lnTo>
                    <a:pt x="230" y="912"/>
                  </a:lnTo>
                  <a:lnTo>
                    <a:pt x="214" y="912"/>
                  </a:lnTo>
                  <a:lnTo>
                    <a:pt x="198" y="922"/>
                  </a:lnTo>
                  <a:lnTo>
                    <a:pt x="182" y="912"/>
                  </a:lnTo>
                  <a:lnTo>
                    <a:pt x="175" y="894"/>
                  </a:lnTo>
                  <a:lnTo>
                    <a:pt x="160" y="894"/>
                  </a:lnTo>
                  <a:lnTo>
                    <a:pt x="152" y="874"/>
                  </a:lnTo>
                  <a:lnTo>
                    <a:pt x="138" y="853"/>
                  </a:lnTo>
                  <a:lnTo>
                    <a:pt x="120" y="853"/>
                  </a:lnTo>
                  <a:lnTo>
                    <a:pt x="113" y="835"/>
                  </a:lnTo>
                  <a:lnTo>
                    <a:pt x="113" y="816"/>
                  </a:lnTo>
                  <a:lnTo>
                    <a:pt x="107" y="796"/>
                  </a:lnTo>
                  <a:lnTo>
                    <a:pt x="98" y="777"/>
                  </a:lnTo>
                  <a:lnTo>
                    <a:pt x="90" y="766"/>
                  </a:lnTo>
                  <a:lnTo>
                    <a:pt x="90" y="757"/>
                  </a:lnTo>
                  <a:lnTo>
                    <a:pt x="90" y="748"/>
                  </a:lnTo>
                  <a:lnTo>
                    <a:pt x="82" y="727"/>
                  </a:lnTo>
                  <a:lnTo>
                    <a:pt x="67" y="707"/>
                  </a:lnTo>
                  <a:lnTo>
                    <a:pt x="67" y="689"/>
                  </a:lnTo>
                  <a:lnTo>
                    <a:pt x="75" y="670"/>
                  </a:lnTo>
                  <a:lnTo>
                    <a:pt x="82" y="651"/>
                  </a:lnTo>
                  <a:lnTo>
                    <a:pt x="98" y="611"/>
                  </a:lnTo>
                  <a:lnTo>
                    <a:pt x="107" y="582"/>
                  </a:lnTo>
                  <a:lnTo>
                    <a:pt x="120" y="552"/>
                  </a:lnTo>
                  <a:lnTo>
                    <a:pt x="129" y="534"/>
                  </a:lnTo>
                  <a:lnTo>
                    <a:pt x="145" y="505"/>
                  </a:lnTo>
                  <a:lnTo>
                    <a:pt x="160" y="474"/>
                  </a:lnTo>
                  <a:lnTo>
                    <a:pt x="175" y="436"/>
                  </a:lnTo>
                  <a:lnTo>
                    <a:pt x="182" y="418"/>
                  </a:lnTo>
                  <a:lnTo>
                    <a:pt x="191" y="388"/>
                  </a:lnTo>
                  <a:lnTo>
                    <a:pt x="206" y="359"/>
                  </a:lnTo>
                  <a:lnTo>
                    <a:pt x="206" y="339"/>
                  </a:lnTo>
                  <a:lnTo>
                    <a:pt x="182" y="349"/>
                  </a:lnTo>
                  <a:lnTo>
                    <a:pt x="160" y="349"/>
                  </a:lnTo>
                  <a:lnTo>
                    <a:pt x="145" y="339"/>
                  </a:lnTo>
                  <a:lnTo>
                    <a:pt x="138" y="319"/>
                  </a:lnTo>
                  <a:lnTo>
                    <a:pt x="129" y="310"/>
                  </a:lnTo>
                  <a:lnTo>
                    <a:pt x="113" y="310"/>
                  </a:lnTo>
                  <a:lnTo>
                    <a:pt x="98" y="310"/>
                  </a:lnTo>
                  <a:lnTo>
                    <a:pt x="82" y="310"/>
                  </a:lnTo>
                  <a:lnTo>
                    <a:pt x="60" y="300"/>
                  </a:lnTo>
                  <a:lnTo>
                    <a:pt x="46" y="290"/>
                  </a:lnTo>
                  <a:lnTo>
                    <a:pt x="46" y="271"/>
                  </a:lnTo>
                  <a:lnTo>
                    <a:pt x="29" y="253"/>
                  </a:lnTo>
                  <a:lnTo>
                    <a:pt x="22" y="233"/>
                  </a:lnTo>
                  <a:lnTo>
                    <a:pt x="14" y="213"/>
                  </a:lnTo>
                  <a:lnTo>
                    <a:pt x="7" y="194"/>
                  </a:lnTo>
                  <a:lnTo>
                    <a:pt x="7" y="174"/>
                  </a:lnTo>
                  <a:lnTo>
                    <a:pt x="10" y="173"/>
                  </a:lnTo>
                  <a:lnTo>
                    <a:pt x="15" y="164"/>
                  </a:lnTo>
                  <a:lnTo>
                    <a:pt x="7" y="145"/>
                  </a:lnTo>
                  <a:lnTo>
                    <a:pt x="15" y="135"/>
                  </a:lnTo>
                  <a:lnTo>
                    <a:pt x="7" y="115"/>
                  </a:lnTo>
                  <a:lnTo>
                    <a:pt x="0" y="105"/>
                  </a:lnTo>
                  <a:lnTo>
                    <a:pt x="7" y="105"/>
                  </a:lnTo>
                  <a:lnTo>
                    <a:pt x="22" y="105"/>
                  </a:lnTo>
                  <a:lnTo>
                    <a:pt x="38" y="105"/>
                  </a:lnTo>
                  <a:lnTo>
                    <a:pt x="52" y="96"/>
                  </a:lnTo>
                  <a:lnTo>
                    <a:pt x="68" y="75"/>
                  </a:lnTo>
                  <a:lnTo>
                    <a:pt x="85" y="66"/>
                  </a:lnTo>
                  <a:lnTo>
                    <a:pt x="99" y="66"/>
                  </a:lnTo>
                  <a:lnTo>
                    <a:pt x="116" y="66"/>
                  </a:lnTo>
                  <a:lnTo>
                    <a:pt x="130" y="48"/>
                  </a:lnTo>
                  <a:lnTo>
                    <a:pt x="145" y="48"/>
                  </a:lnTo>
                  <a:lnTo>
                    <a:pt x="160" y="48"/>
                  </a:lnTo>
                  <a:lnTo>
                    <a:pt x="176" y="57"/>
                  </a:lnTo>
                  <a:lnTo>
                    <a:pt x="192" y="57"/>
                  </a:lnTo>
                  <a:lnTo>
                    <a:pt x="207" y="57"/>
                  </a:lnTo>
                  <a:lnTo>
                    <a:pt x="222" y="57"/>
                  </a:lnTo>
                  <a:lnTo>
                    <a:pt x="237" y="48"/>
                  </a:lnTo>
                  <a:lnTo>
                    <a:pt x="230" y="29"/>
                  </a:lnTo>
                  <a:lnTo>
                    <a:pt x="230" y="8"/>
                  </a:lnTo>
                  <a:lnTo>
                    <a:pt x="246" y="8"/>
                  </a:lnTo>
                  <a:lnTo>
                    <a:pt x="261" y="8"/>
                  </a:lnTo>
                  <a:lnTo>
                    <a:pt x="277" y="8"/>
                  </a:lnTo>
                  <a:lnTo>
                    <a:pt x="290" y="0"/>
                  </a:lnTo>
                  <a:lnTo>
                    <a:pt x="306" y="8"/>
                  </a:lnTo>
                  <a:lnTo>
                    <a:pt x="322" y="18"/>
                  </a:lnTo>
                  <a:lnTo>
                    <a:pt x="317" y="16"/>
                  </a:lnTo>
                  <a:lnTo>
                    <a:pt x="337" y="39"/>
                  </a:lnTo>
                  <a:lnTo>
                    <a:pt x="337" y="59"/>
                  </a:lnTo>
                  <a:lnTo>
                    <a:pt x="351" y="59"/>
                  </a:lnTo>
                  <a:lnTo>
                    <a:pt x="367" y="67"/>
                  </a:lnTo>
                  <a:lnTo>
                    <a:pt x="381" y="78"/>
                  </a:lnTo>
                  <a:lnTo>
                    <a:pt x="398" y="78"/>
                  </a:lnTo>
                  <a:lnTo>
                    <a:pt x="406" y="98"/>
                  </a:lnTo>
                  <a:lnTo>
                    <a:pt x="421" y="98"/>
                  </a:lnTo>
                  <a:lnTo>
                    <a:pt x="427" y="117"/>
                  </a:lnTo>
                  <a:lnTo>
                    <a:pt x="443" y="136"/>
                  </a:lnTo>
                  <a:lnTo>
                    <a:pt x="460" y="146"/>
                  </a:lnTo>
                  <a:lnTo>
                    <a:pt x="460" y="165"/>
                  </a:lnTo>
                  <a:lnTo>
                    <a:pt x="460" y="184"/>
                  </a:lnTo>
                  <a:lnTo>
                    <a:pt x="473" y="204"/>
                  </a:lnTo>
                  <a:lnTo>
                    <a:pt x="490" y="213"/>
                  </a:lnTo>
                  <a:lnTo>
                    <a:pt x="496" y="233"/>
                  </a:lnTo>
                  <a:lnTo>
                    <a:pt x="506" y="253"/>
                  </a:lnTo>
                  <a:lnTo>
                    <a:pt x="521" y="272"/>
                  </a:lnTo>
                  <a:lnTo>
                    <a:pt x="535" y="272"/>
                  </a:lnTo>
                  <a:lnTo>
                    <a:pt x="551" y="263"/>
                  </a:lnTo>
                  <a:lnTo>
                    <a:pt x="571" y="23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880263" y="548070"/>
              <a:ext cx="434945" cy="508351"/>
            </a:xfrm>
            <a:custGeom>
              <a:avLst/>
              <a:gdLst>
                <a:gd name="T0" fmla="*/ 2147483647 w 454"/>
                <a:gd name="T1" fmla="*/ 2147483647 h 467"/>
                <a:gd name="T2" fmla="*/ 2147483647 w 454"/>
                <a:gd name="T3" fmla="*/ 2147483647 h 467"/>
                <a:gd name="T4" fmla="*/ 2147483647 w 454"/>
                <a:gd name="T5" fmla="*/ 2147483647 h 467"/>
                <a:gd name="T6" fmla="*/ 2147483647 w 454"/>
                <a:gd name="T7" fmla="*/ 2147483647 h 467"/>
                <a:gd name="T8" fmla="*/ 2147483647 w 454"/>
                <a:gd name="T9" fmla="*/ 2147483647 h 467"/>
                <a:gd name="T10" fmla="*/ 2147483647 w 454"/>
                <a:gd name="T11" fmla="*/ 2147483647 h 467"/>
                <a:gd name="T12" fmla="*/ 2147483647 w 454"/>
                <a:gd name="T13" fmla="*/ 2147483647 h 467"/>
                <a:gd name="T14" fmla="*/ 2147483647 w 454"/>
                <a:gd name="T15" fmla="*/ 2147483647 h 467"/>
                <a:gd name="T16" fmla="*/ 2147483647 w 454"/>
                <a:gd name="T17" fmla="*/ 2147483647 h 467"/>
                <a:gd name="T18" fmla="*/ 2147483647 w 454"/>
                <a:gd name="T19" fmla="*/ 2147483647 h 467"/>
                <a:gd name="T20" fmla="*/ 2147483647 w 454"/>
                <a:gd name="T21" fmla="*/ 2147483647 h 467"/>
                <a:gd name="T22" fmla="*/ 2147483647 w 454"/>
                <a:gd name="T23" fmla="*/ 2147483647 h 467"/>
                <a:gd name="T24" fmla="*/ 2147483647 w 454"/>
                <a:gd name="T25" fmla="*/ 2147483647 h 467"/>
                <a:gd name="T26" fmla="*/ 2147483647 w 454"/>
                <a:gd name="T27" fmla="*/ 2147483647 h 467"/>
                <a:gd name="T28" fmla="*/ 2147483647 w 454"/>
                <a:gd name="T29" fmla="*/ 2147483647 h 467"/>
                <a:gd name="T30" fmla="*/ 2147483647 w 454"/>
                <a:gd name="T31" fmla="*/ 2147483647 h 467"/>
                <a:gd name="T32" fmla="*/ 2147483647 w 454"/>
                <a:gd name="T33" fmla="*/ 2147483647 h 467"/>
                <a:gd name="T34" fmla="*/ 2147483647 w 454"/>
                <a:gd name="T35" fmla="*/ 2147483647 h 467"/>
                <a:gd name="T36" fmla="*/ 2147483647 w 454"/>
                <a:gd name="T37" fmla="*/ 2147483647 h 467"/>
                <a:gd name="T38" fmla="*/ 2147483647 w 454"/>
                <a:gd name="T39" fmla="*/ 2147483647 h 467"/>
                <a:gd name="T40" fmla="*/ 2147483647 w 454"/>
                <a:gd name="T41" fmla="*/ 2147483647 h 467"/>
                <a:gd name="T42" fmla="*/ 2147483647 w 454"/>
                <a:gd name="T43" fmla="*/ 2147483647 h 467"/>
                <a:gd name="T44" fmla="*/ 2147483647 w 454"/>
                <a:gd name="T45" fmla="*/ 2147483647 h 467"/>
                <a:gd name="T46" fmla="*/ 0 w 454"/>
                <a:gd name="T47" fmla="*/ 2147483647 h 467"/>
                <a:gd name="T48" fmla="*/ 2147483647 w 454"/>
                <a:gd name="T49" fmla="*/ 2147483647 h 467"/>
                <a:gd name="T50" fmla="*/ 2147483647 w 454"/>
                <a:gd name="T51" fmla="*/ 2147483647 h 467"/>
                <a:gd name="T52" fmla="*/ 2147483647 w 454"/>
                <a:gd name="T53" fmla="*/ 2147483647 h 467"/>
                <a:gd name="T54" fmla="*/ 2147483647 w 454"/>
                <a:gd name="T55" fmla="*/ 2147483647 h 467"/>
                <a:gd name="T56" fmla="*/ 2147483647 w 454"/>
                <a:gd name="T57" fmla="*/ 2147483647 h 467"/>
                <a:gd name="T58" fmla="*/ 2147483647 w 454"/>
                <a:gd name="T59" fmla="*/ 2147483647 h 467"/>
                <a:gd name="T60" fmla="*/ 2147483647 w 454"/>
                <a:gd name="T61" fmla="*/ 2147483647 h 467"/>
                <a:gd name="T62" fmla="*/ 2147483647 w 454"/>
                <a:gd name="T63" fmla="*/ 2147483647 h 467"/>
                <a:gd name="T64" fmla="*/ 2147483647 w 454"/>
                <a:gd name="T65" fmla="*/ 2147483647 h 467"/>
                <a:gd name="T66" fmla="*/ 2147483647 w 454"/>
                <a:gd name="T67" fmla="*/ 2147483647 h 467"/>
                <a:gd name="T68" fmla="*/ 2147483647 w 454"/>
                <a:gd name="T69" fmla="*/ 2147483647 h 467"/>
                <a:gd name="T70" fmla="*/ 2147483647 w 454"/>
                <a:gd name="T71" fmla="*/ 2147483647 h 467"/>
                <a:gd name="T72" fmla="*/ 2147483647 w 454"/>
                <a:gd name="T73" fmla="*/ 2147483647 h 467"/>
                <a:gd name="T74" fmla="*/ 2147483647 w 454"/>
                <a:gd name="T75" fmla="*/ 2147483647 h 467"/>
                <a:gd name="T76" fmla="*/ 2147483647 w 454"/>
                <a:gd name="T77" fmla="*/ 2147483647 h 467"/>
                <a:gd name="T78" fmla="*/ 2147483647 w 454"/>
                <a:gd name="T79" fmla="*/ 2147483647 h 467"/>
                <a:gd name="T80" fmla="*/ 2147483647 w 454"/>
                <a:gd name="T81" fmla="*/ 2147483647 h 467"/>
                <a:gd name="T82" fmla="*/ 2147483647 w 454"/>
                <a:gd name="T83" fmla="*/ 2147483647 h 467"/>
                <a:gd name="T84" fmla="*/ 2147483647 w 454"/>
                <a:gd name="T85" fmla="*/ 2147483647 h 467"/>
                <a:gd name="T86" fmla="*/ 2147483647 w 454"/>
                <a:gd name="T87" fmla="*/ 2147483647 h 467"/>
                <a:gd name="T88" fmla="*/ 2147483647 w 454"/>
                <a:gd name="T89" fmla="*/ 2147483647 h 467"/>
                <a:gd name="T90" fmla="*/ 2147483647 w 454"/>
                <a:gd name="T91" fmla="*/ 2147483647 h 467"/>
                <a:gd name="T92" fmla="*/ 2147483647 w 454"/>
                <a:gd name="T93" fmla="*/ 2147483647 h 467"/>
                <a:gd name="T94" fmla="*/ 2147483647 w 454"/>
                <a:gd name="T95" fmla="*/ 2147483647 h 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54"/>
                <a:gd name="T145" fmla="*/ 0 h 467"/>
                <a:gd name="T146" fmla="*/ 454 w 454"/>
                <a:gd name="T147" fmla="*/ 467 h 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54" h="467">
                  <a:moveTo>
                    <a:pt x="453" y="337"/>
                  </a:moveTo>
                  <a:lnTo>
                    <a:pt x="445" y="356"/>
                  </a:lnTo>
                  <a:lnTo>
                    <a:pt x="429" y="356"/>
                  </a:lnTo>
                  <a:lnTo>
                    <a:pt x="414" y="356"/>
                  </a:lnTo>
                  <a:lnTo>
                    <a:pt x="400" y="356"/>
                  </a:lnTo>
                  <a:lnTo>
                    <a:pt x="383" y="356"/>
                  </a:lnTo>
                  <a:lnTo>
                    <a:pt x="369" y="365"/>
                  </a:lnTo>
                  <a:lnTo>
                    <a:pt x="360" y="383"/>
                  </a:lnTo>
                  <a:lnTo>
                    <a:pt x="353" y="402"/>
                  </a:lnTo>
                  <a:lnTo>
                    <a:pt x="337" y="410"/>
                  </a:lnTo>
                  <a:lnTo>
                    <a:pt x="344" y="428"/>
                  </a:lnTo>
                  <a:lnTo>
                    <a:pt x="330" y="438"/>
                  </a:lnTo>
                  <a:lnTo>
                    <a:pt x="315" y="438"/>
                  </a:lnTo>
                  <a:lnTo>
                    <a:pt x="300" y="420"/>
                  </a:lnTo>
                  <a:lnTo>
                    <a:pt x="284" y="420"/>
                  </a:lnTo>
                  <a:lnTo>
                    <a:pt x="269" y="420"/>
                  </a:lnTo>
                  <a:lnTo>
                    <a:pt x="253" y="428"/>
                  </a:lnTo>
                  <a:lnTo>
                    <a:pt x="247" y="447"/>
                  </a:lnTo>
                  <a:lnTo>
                    <a:pt x="237" y="466"/>
                  </a:lnTo>
                  <a:lnTo>
                    <a:pt x="230" y="466"/>
                  </a:lnTo>
                  <a:lnTo>
                    <a:pt x="215" y="456"/>
                  </a:lnTo>
                  <a:lnTo>
                    <a:pt x="201" y="447"/>
                  </a:lnTo>
                  <a:lnTo>
                    <a:pt x="185" y="428"/>
                  </a:lnTo>
                  <a:lnTo>
                    <a:pt x="185" y="410"/>
                  </a:lnTo>
                  <a:lnTo>
                    <a:pt x="191" y="393"/>
                  </a:lnTo>
                  <a:lnTo>
                    <a:pt x="185" y="374"/>
                  </a:lnTo>
                  <a:lnTo>
                    <a:pt x="185" y="356"/>
                  </a:lnTo>
                  <a:lnTo>
                    <a:pt x="185" y="337"/>
                  </a:lnTo>
                  <a:lnTo>
                    <a:pt x="175" y="320"/>
                  </a:lnTo>
                  <a:lnTo>
                    <a:pt x="161" y="311"/>
                  </a:lnTo>
                  <a:lnTo>
                    <a:pt x="145" y="291"/>
                  </a:lnTo>
                  <a:lnTo>
                    <a:pt x="145" y="274"/>
                  </a:lnTo>
                  <a:lnTo>
                    <a:pt x="139" y="255"/>
                  </a:lnTo>
                  <a:lnTo>
                    <a:pt x="131" y="238"/>
                  </a:lnTo>
                  <a:lnTo>
                    <a:pt x="131" y="218"/>
                  </a:lnTo>
                  <a:lnTo>
                    <a:pt x="115" y="218"/>
                  </a:lnTo>
                  <a:lnTo>
                    <a:pt x="115" y="220"/>
                  </a:lnTo>
                  <a:lnTo>
                    <a:pt x="107" y="211"/>
                  </a:lnTo>
                  <a:lnTo>
                    <a:pt x="73" y="211"/>
                  </a:lnTo>
                  <a:lnTo>
                    <a:pt x="59" y="209"/>
                  </a:lnTo>
                  <a:lnTo>
                    <a:pt x="40" y="204"/>
                  </a:lnTo>
                  <a:lnTo>
                    <a:pt x="30" y="191"/>
                  </a:lnTo>
                  <a:lnTo>
                    <a:pt x="30" y="173"/>
                  </a:lnTo>
                  <a:lnTo>
                    <a:pt x="38" y="155"/>
                  </a:lnTo>
                  <a:lnTo>
                    <a:pt x="45" y="137"/>
                  </a:lnTo>
                  <a:lnTo>
                    <a:pt x="38" y="120"/>
                  </a:lnTo>
                  <a:lnTo>
                    <a:pt x="18" y="107"/>
                  </a:lnTo>
                  <a:lnTo>
                    <a:pt x="0" y="102"/>
                  </a:lnTo>
                  <a:lnTo>
                    <a:pt x="0" y="87"/>
                  </a:lnTo>
                  <a:lnTo>
                    <a:pt x="29" y="86"/>
                  </a:lnTo>
                  <a:lnTo>
                    <a:pt x="45" y="91"/>
                  </a:lnTo>
                  <a:lnTo>
                    <a:pt x="61" y="100"/>
                  </a:lnTo>
                  <a:lnTo>
                    <a:pt x="76" y="100"/>
                  </a:lnTo>
                  <a:lnTo>
                    <a:pt x="92" y="109"/>
                  </a:lnTo>
                  <a:lnTo>
                    <a:pt x="107" y="109"/>
                  </a:lnTo>
                  <a:lnTo>
                    <a:pt x="122" y="109"/>
                  </a:lnTo>
                  <a:lnTo>
                    <a:pt x="138" y="119"/>
                  </a:lnTo>
                  <a:lnTo>
                    <a:pt x="153" y="119"/>
                  </a:lnTo>
                  <a:lnTo>
                    <a:pt x="168" y="100"/>
                  </a:lnTo>
                  <a:lnTo>
                    <a:pt x="183" y="91"/>
                  </a:lnTo>
                  <a:lnTo>
                    <a:pt x="191" y="91"/>
                  </a:lnTo>
                  <a:lnTo>
                    <a:pt x="207" y="91"/>
                  </a:lnTo>
                  <a:lnTo>
                    <a:pt x="222" y="81"/>
                  </a:lnTo>
                  <a:lnTo>
                    <a:pt x="237" y="81"/>
                  </a:lnTo>
                  <a:lnTo>
                    <a:pt x="253" y="72"/>
                  </a:lnTo>
                  <a:lnTo>
                    <a:pt x="269" y="63"/>
                  </a:lnTo>
                  <a:lnTo>
                    <a:pt x="284" y="45"/>
                  </a:lnTo>
                  <a:lnTo>
                    <a:pt x="299" y="35"/>
                  </a:lnTo>
                  <a:lnTo>
                    <a:pt x="315" y="27"/>
                  </a:lnTo>
                  <a:lnTo>
                    <a:pt x="322" y="9"/>
                  </a:lnTo>
                  <a:lnTo>
                    <a:pt x="336" y="0"/>
                  </a:lnTo>
                  <a:lnTo>
                    <a:pt x="353" y="9"/>
                  </a:lnTo>
                  <a:lnTo>
                    <a:pt x="353" y="27"/>
                  </a:lnTo>
                  <a:lnTo>
                    <a:pt x="359" y="45"/>
                  </a:lnTo>
                  <a:lnTo>
                    <a:pt x="374" y="45"/>
                  </a:lnTo>
                  <a:lnTo>
                    <a:pt x="390" y="63"/>
                  </a:lnTo>
                  <a:lnTo>
                    <a:pt x="390" y="81"/>
                  </a:lnTo>
                  <a:lnTo>
                    <a:pt x="383" y="100"/>
                  </a:lnTo>
                  <a:lnTo>
                    <a:pt x="383" y="119"/>
                  </a:lnTo>
                  <a:lnTo>
                    <a:pt x="369" y="127"/>
                  </a:lnTo>
                  <a:lnTo>
                    <a:pt x="359" y="146"/>
                  </a:lnTo>
                  <a:lnTo>
                    <a:pt x="369" y="164"/>
                  </a:lnTo>
                  <a:lnTo>
                    <a:pt x="359" y="182"/>
                  </a:lnTo>
                  <a:lnTo>
                    <a:pt x="359" y="201"/>
                  </a:lnTo>
                  <a:lnTo>
                    <a:pt x="374" y="220"/>
                  </a:lnTo>
                  <a:lnTo>
                    <a:pt x="390" y="220"/>
                  </a:lnTo>
                  <a:lnTo>
                    <a:pt x="390" y="238"/>
                  </a:lnTo>
                  <a:lnTo>
                    <a:pt x="390" y="256"/>
                  </a:lnTo>
                  <a:lnTo>
                    <a:pt x="405" y="274"/>
                  </a:lnTo>
                  <a:lnTo>
                    <a:pt x="422" y="274"/>
                  </a:lnTo>
                  <a:lnTo>
                    <a:pt x="437" y="283"/>
                  </a:lnTo>
                  <a:lnTo>
                    <a:pt x="444" y="292"/>
                  </a:lnTo>
                  <a:lnTo>
                    <a:pt x="453" y="311"/>
                  </a:lnTo>
                  <a:lnTo>
                    <a:pt x="444" y="320"/>
                  </a:lnTo>
                  <a:lnTo>
                    <a:pt x="453" y="338"/>
                  </a:lnTo>
                  <a:lnTo>
                    <a:pt x="453" y="337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233333" y="762799"/>
              <a:ext cx="1264361" cy="1092166"/>
            </a:xfrm>
            <a:custGeom>
              <a:avLst/>
              <a:gdLst>
                <a:gd name="T0" fmla="*/ 2147483647 w 1324"/>
                <a:gd name="T1" fmla="*/ 2147483647 h 1001"/>
                <a:gd name="T2" fmla="*/ 2147483647 w 1324"/>
                <a:gd name="T3" fmla="*/ 2147483647 h 1001"/>
                <a:gd name="T4" fmla="*/ 2147483647 w 1324"/>
                <a:gd name="T5" fmla="*/ 2147483647 h 1001"/>
                <a:gd name="T6" fmla="*/ 2147483647 w 1324"/>
                <a:gd name="T7" fmla="*/ 2147483647 h 1001"/>
                <a:gd name="T8" fmla="*/ 2147483647 w 1324"/>
                <a:gd name="T9" fmla="*/ 2147483647 h 1001"/>
                <a:gd name="T10" fmla="*/ 2147483647 w 1324"/>
                <a:gd name="T11" fmla="*/ 2147483647 h 1001"/>
                <a:gd name="T12" fmla="*/ 2147483647 w 1324"/>
                <a:gd name="T13" fmla="*/ 2147483647 h 1001"/>
                <a:gd name="T14" fmla="*/ 2147483647 w 1324"/>
                <a:gd name="T15" fmla="*/ 2147483647 h 1001"/>
                <a:gd name="T16" fmla="*/ 2147483647 w 1324"/>
                <a:gd name="T17" fmla="*/ 2147483647 h 1001"/>
                <a:gd name="T18" fmla="*/ 2147483647 w 1324"/>
                <a:gd name="T19" fmla="*/ 2147483647 h 1001"/>
                <a:gd name="T20" fmla="*/ 2147483647 w 1324"/>
                <a:gd name="T21" fmla="*/ 2147483647 h 1001"/>
                <a:gd name="T22" fmla="*/ 2147483647 w 1324"/>
                <a:gd name="T23" fmla="*/ 2147483647 h 1001"/>
                <a:gd name="T24" fmla="*/ 2147483647 w 1324"/>
                <a:gd name="T25" fmla="*/ 2147483647 h 1001"/>
                <a:gd name="T26" fmla="*/ 2147483647 w 1324"/>
                <a:gd name="T27" fmla="*/ 2147483647 h 1001"/>
                <a:gd name="T28" fmla="*/ 2147483647 w 1324"/>
                <a:gd name="T29" fmla="*/ 2147483647 h 1001"/>
                <a:gd name="T30" fmla="*/ 2147483647 w 1324"/>
                <a:gd name="T31" fmla="*/ 2147483647 h 1001"/>
                <a:gd name="T32" fmla="*/ 2147483647 w 1324"/>
                <a:gd name="T33" fmla="*/ 2147483647 h 1001"/>
                <a:gd name="T34" fmla="*/ 2147483647 w 1324"/>
                <a:gd name="T35" fmla="*/ 2147483647 h 1001"/>
                <a:gd name="T36" fmla="*/ 2147483647 w 1324"/>
                <a:gd name="T37" fmla="*/ 2147483647 h 1001"/>
                <a:gd name="T38" fmla="*/ 2147483647 w 1324"/>
                <a:gd name="T39" fmla="*/ 2147483647 h 1001"/>
                <a:gd name="T40" fmla="*/ 2147483647 w 1324"/>
                <a:gd name="T41" fmla="*/ 2147483647 h 1001"/>
                <a:gd name="T42" fmla="*/ 2147483647 w 1324"/>
                <a:gd name="T43" fmla="*/ 2147483647 h 1001"/>
                <a:gd name="T44" fmla="*/ 2147483647 w 1324"/>
                <a:gd name="T45" fmla="*/ 2147483647 h 1001"/>
                <a:gd name="T46" fmla="*/ 2147483647 w 1324"/>
                <a:gd name="T47" fmla="*/ 2147483647 h 1001"/>
                <a:gd name="T48" fmla="*/ 0 w 1324"/>
                <a:gd name="T49" fmla="*/ 2147483647 h 1001"/>
                <a:gd name="T50" fmla="*/ 2147483647 w 1324"/>
                <a:gd name="T51" fmla="*/ 2147483647 h 1001"/>
                <a:gd name="T52" fmla="*/ 2147483647 w 1324"/>
                <a:gd name="T53" fmla="*/ 2147483647 h 1001"/>
                <a:gd name="T54" fmla="*/ 2147483647 w 1324"/>
                <a:gd name="T55" fmla="*/ 2147483647 h 1001"/>
                <a:gd name="T56" fmla="*/ 2147483647 w 1324"/>
                <a:gd name="T57" fmla="*/ 2147483647 h 1001"/>
                <a:gd name="T58" fmla="*/ 2147483647 w 1324"/>
                <a:gd name="T59" fmla="*/ 2147483647 h 1001"/>
                <a:gd name="T60" fmla="*/ 2147483647 w 1324"/>
                <a:gd name="T61" fmla="*/ 2147483647 h 1001"/>
                <a:gd name="T62" fmla="*/ 2147483647 w 1324"/>
                <a:gd name="T63" fmla="*/ 2147483647 h 1001"/>
                <a:gd name="T64" fmla="*/ 2147483647 w 1324"/>
                <a:gd name="T65" fmla="*/ 2147483647 h 1001"/>
                <a:gd name="T66" fmla="*/ 2147483647 w 1324"/>
                <a:gd name="T67" fmla="*/ 2147483647 h 1001"/>
                <a:gd name="T68" fmla="*/ 2147483647 w 1324"/>
                <a:gd name="T69" fmla="*/ 2147483647 h 1001"/>
                <a:gd name="T70" fmla="*/ 2147483647 w 1324"/>
                <a:gd name="T71" fmla="*/ 2147483647 h 1001"/>
                <a:gd name="T72" fmla="*/ 2147483647 w 1324"/>
                <a:gd name="T73" fmla="*/ 2147483647 h 1001"/>
                <a:gd name="T74" fmla="*/ 2147483647 w 1324"/>
                <a:gd name="T75" fmla="*/ 2147483647 h 1001"/>
                <a:gd name="T76" fmla="*/ 2147483647 w 1324"/>
                <a:gd name="T77" fmla="*/ 2147483647 h 1001"/>
                <a:gd name="T78" fmla="*/ 2147483647 w 1324"/>
                <a:gd name="T79" fmla="*/ 2147483647 h 1001"/>
                <a:gd name="T80" fmla="*/ 2147483647 w 1324"/>
                <a:gd name="T81" fmla="*/ 2147483647 h 1001"/>
                <a:gd name="T82" fmla="*/ 2147483647 w 1324"/>
                <a:gd name="T83" fmla="*/ 2147483647 h 1001"/>
                <a:gd name="T84" fmla="*/ 2147483647 w 1324"/>
                <a:gd name="T85" fmla="*/ 2147483647 h 1001"/>
                <a:gd name="T86" fmla="*/ 2147483647 w 1324"/>
                <a:gd name="T87" fmla="*/ 2147483647 h 1001"/>
                <a:gd name="T88" fmla="*/ 2147483647 w 1324"/>
                <a:gd name="T89" fmla="*/ 2147483647 h 1001"/>
                <a:gd name="T90" fmla="*/ 2147483647 w 1324"/>
                <a:gd name="T91" fmla="*/ 2147483647 h 1001"/>
                <a:gd name="T92" fmla="*/ 2147483647 w 1324"/>
                <a:gd name="T93" fmla="*/ 2147483647 h 1001"/>
                <a:gd name="T94" fmla="*/ 2147483647 w 1324"/>
                <a:gd name="T95" fmla="*/ 2147483647 h 100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24"/>
                <a:gd name="T145" fmla="*/ 0 h 1001"/>
                <a:gd name="T146" fmla="*/ 1324 w 1324"/>
                <a:gd name="T147" fmla="*/ 1001 h 100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24" h="1001">
                  <a:moveTo>
                    <a:pt x="1122" y="144"/>
                  </a:moveTo>
                  <a:lnTo>
                    <a:pt x="1061" y="144"/>
                  </a:lnTo>
                  <a:lnTo>
                    <a:pt x="1045" y="153"/>
                  </a:lnTo>
                  <a:lnTo>
                    <a:pt x="1037" y="172"/>
                  </a:lnTo>
                  <a:lnTo>
                    <a:pt x="1030" y="193"/>
                  </a:lnTo>
                  <a:lnTo>
                    <a:pt x="1015" y="203"/>
                  </a:lnTo>
                  <a:lnTo>
                    <a:pt x="1022" y="222"/>
                  </a:lnTo>
                  <a:lnTo>
                    <a:pt x="1005" y="232"/>
                  </a:lnTo>
                  <a:lnTo>
                    <a:pt x="992" y="232"/>
                  </a:lnTo>
                  <a:lnTo>
                    <a:pt x="977" y="213"/>
                  </a:lnTo>
                  <a:lnTo>
                    <a:pt x="960" y="213"/>
                  </a:lnTo>
                  <a:lnTo>
                    <a:pt x="945" y="213"/>
                  </a:lnTo>
                  <a:lnTo>
                    <a:pt x="930" y="222"/>
                  </a:lnTo>
                  <a:lnTo>
                    <a:pt x="922" y="242"/>
                  </a:lnTo>
                  <a:lnTo>
                    <a:pt x="915" y="261"/>
                  </a:lnTo>
                  <a:lnTo>
                    <a:pt x="906" y="261"/>
                  </a:lnTo>
                  <a:lnTo>
                    <a:pt x="891" y="251"/>
                  </a:lnTo>
                  <a:lnTo>
                    <a:pt x="876" y="242"/>
                  </a:lnTo>
                  <a:lnTo>
                    <a:pt x="860" y="222"/>
                  </a:lnTo>
                  <a:lnTo>
                    <a:pt x="860" y="203"/>
                  </a:lnTo>
                  <a:lnTo>
                    <a:pt x="868" y="183"/>
                  </a:lnTo>
                  <a:lnTo>
                    <a:pt x="860" y="164"/>
                  </a:lnTo>
                  <a:lnTo>
                    <a:pt x="860" y="126"/>
                  </a:lnTo>
                  <a:lnTo>
                    <a:pt x="854" y="105"/>
                  </a:lnTo>
                  <a:lnTo>
                    <a:pt x="838" y="96"/>
                  </a:lnTo>
                  <a:lnTo>
                    <a:pt x="821" y="75"/>
                  </a:lnTo>
                  <a:lnTo>
                    <a:pt x="821" y="57"/>
                  </a:lnTo>
                  <a:lnTo>
                    <a:pt x="815" y="37"/>
                  </a:lnTo>
                  <a:lnTo>
                    <a:pt x="808" y="18"/>
                  </a:lnTo>
                  <a:lnTo>
                    <a:pt x="808" y="0"/>
                  </a:lnTo>
                  <a:lnTo>
                    <a:pt x="791" y="0"/>
                  </a:lnTo>
                  <a:lnTo>
                    <a:pt x="760" y="18"/>
                  </a:lnTo>
                  <a:lnTo>
                    <a:pt x="730" y="18"/>
                  </a:lnTo>
                  <a:lnTo>
                    <a:pt x="715" y="57"/>
                  </a:lnTo>
                  <a:lnTo>
                    <a:pt x="706" y="75"/>
                  </a:lnTo>
                  <a:lnTo>
                    <a:pt x="692" y="75"/>
                  </a:lnTo>
                  <a:lnTo>
                    <a:pt x="676" y="87"/>
                  </a:lnTo>
                  <a:lnTo>
                    <a:pt x="661" y="87"/>
                  </a:lnTo>
                  <a:lnTo>
                    <a:pt x="652" y="105"/>
                  </a:lnTo>
                  <a:lnTo>
                    <a:pt x="623" y="126"/>
                  </a:lnTo>
                  <a:lnTo>
                    <a:pt x="606" y="115"/>
                  </a:lnTo>
                  <a:lnTo>
                    <a:pt x="560" y="115"/>
                  </a:lnTo>
                  <a:lnTo>
                    <a:pt x="546" y="105"/>
                  </a:lnTo>
                  <a:lnTo>
                    <a:pt x="529" y="96"/>
                  </a:lnTo>
                  <a:lnTo>
                    <a:pt x="513" y="96"/>
                  </a:lnTo>
                  <a:lnTo>
                    <a:pt x="497" y="96"/>
                  </a:lnTo>
                  <a:lnTo>
                    <a:pt x="490" y="75"/>
                  </a:lnTo>
                  <a:lnTo>
                    <a:pt x="490" y="57"/>
                  </a:lnTo>
                  <a:lnTo>
                    <a:pt x="490" y="37"/>
                  </a:lnTo>
                  <a:lnTo>
                    <a:pt x="476" y="18"/>
                  </a:lnTo>
                  <a:lnTo>
                    <a:pt x="460" y="37"/>
                  </a:lnTo>
                  <a:lnTo>
                    <a:pt x="445" y="48"/>
                  </a:lnTo>
                  <a:lnTo>
                    <a:pt x="430" y="48"/>
                  </a:lnTo>
                  <a:lnTo>
                    <a:pt x="415" y="37"/>
                  </a:lnTo>
                  <a:lnTo>
                    <a:pt x="399" y="37"/>
                  </a:lnTo>
                  <a:lnTo>
                    <a:pt x="390" y="57"/>
                  </a:lnTo>
                  <a:lnTo>
                    <a:pt x="382" y="57"/>
                  </a:lnTo>
                  <a:lnTo>
                    <a:pt x="367" y="57"/>
                  </a:lnTo>
                  <a:lnTo>
                    <a:pt x="352" y="57"/>
                  </a:lnTo>
                  <a:lnTo>
                    <a:pt x="337" y="48"/>
                  </a:lnTo>
                  <a:lnTo>
                    <a:pt x="322" y="48"/>
                  </a:lnTo>
                  <a:lnTo>
                    <a:pt x="306" y="48"/>
                  </a:lnTo>
                  <a:lnTo>
                    <a:pt x="291" y="66"/>
                  </a:lnTo>
                  <a:lnTo>
                    <a:pt x="283" y="87"/>
                  </a:lnTo>
                  <a:lnTo>
                    <a:pt x="291" y="105"/>
                  </a:lnTo>
                  <a:lnTo>
                    <a:pt x="306" y="105"/>
                  </a:lnTo>
                  <a:lnTo>
                    <a:pt x="322" y="115"/>
                  </a:lnTo>
                  <a:lnTo>
                    <a:pt x="337" y="115"/>
                  </a:lnTo>
                  <a:lnTo>
                    <a:pt x="337" y="135"/>
                  </a:lnTo>
                  <a:lnTo>
                    <a:pt x="322" y="144"/>
                  </a:lnTo>
                  <a:lnTo>
                    <a:pt x="306" y="135"/>
                  </a:lnTo>
                  <a:lnTo>
                    <a:pt x="275" y="164"/>
                  </a:lnTo>
                  <a:lnTo>
                    <a:pt x="283" y="183"/>
                  </a:lnTo>
                  <a:lnTo>
                    <a:pt x="283" y="203"/>
                  </a:lnTo>
                  <a:lnTo>
                    <a:pt x="291" y="222"/>
                  </a:lnTo>
                  <a:lnTo>
                    <a:pt x="314" y="261"/>
                  </a:lnTo>
                  <a:lnTo>
                    <a:pt x="314" y="348"/>
                  </a:lnTo>
                  <a:lnTo>
                    <a:pt x="306" y="377"/>
                  </a:lnTo>
                  <a:lnTo>
                    <a:pt x="306" y="426"/>
                  </a:lnTo>
                  <a:lnTo>
                    <a:pt x="298" y="446"/>
                  </a:lnTo>
                  <a:lnTo>
                    <a:pt x="298" y="465"/>
                  </a:lnTo>
                  <a:lnTo>
                    <a:pt x="291" y="485"/>
                  </a:lnTo>
                  <a:lnTo>
                    <a:pt x="260" y="502"/>
                  </a:lnTo>
                  <a:lnTo>
                    <a:pt x="245" y="502"/>
                  </a:lnTo>
                  <a:lnTo>
                    <a:pt x="221" y="502"/>
                  </a:lnTo>
                  <a:lnTo>
                    <a:pt x="206" y="513"/>
                  </a:lnTo>
                  <a:lnTo>
                    <a:pt x="190" y="524"/>
                  </a:lnTo>
                  <a:lnTo>
                    <a:pt x="145" y="524"/>
                  </a:lnTo>
                  <a:lnTo>
                    <a:pt x="130" y="532"/>
                  </a:lnTo>
                  <a:lnTo>
                    <a:pt x="114" y="551"/>
                  </a:lnTo>
                  <a:lnTo>
                    <a:pt x="99" y="562"/>
                  </a:lnTo>
                  <a:lnTo>
                    <a:pt x="84" y="581"/>
                  </a:lnTo>
                  <a:lnTo>
                    <a:pt x="60" y="620"/>
                  </a:lnTo>
                  <a:lnTo>
                    <a:pt x="52" y="641"/>
                  </a:lnTo>
                  <a:lnTo>
                    <a:pt x="52" y="659"/>
                  </a:lnTo>
                  <a:lnTo>
                    <a:pt x="45" y="688"/>
                  </a:lnTo>
                  <a:lnTo>
                    <a:pt x="29" y="688"/>
                  </a:lnTo>
                  <a:lnTo>
                    <a:pt x="14" y="697"/>
                  </a:lnTo>
                  <a:lnTo>
                    <a:pt x="7" y="718"/>
                  </a:lnTo>
                  <a:lnTo>
                    <a:pt x="0" y="737"/>
                  </a:lnTo>
                  <a:lnTo>
                    <a:pt x="0" y="756"/>
                  </a:lnTo>
                  <a:lnTo>
                    <a:pt x="29" y="794"/>
                  </a:lnTo>
                  <a:lnTo>
                    <a:pt x="37" y="815"/>
                  </a:lnTo>
                  <a:lnTo>
                    <a:pt x="52" y="824"/>
                  </a:lnTo>
                  <a:lnTo>
                    <a:pt x="60" y="843"/>
                  </a:lnTo>
                  <a:lnTo>
                    <a:pt x="75" y="873"/>
                  </a:lnTo>
                  <a:lnTo>
                    <a:pt x="69" y="892"/>
                  </a:lnTo>
                  <a:lnTo>
                    <a:pt x="84" y="902"/>
                  </a:lnTo>
                  <a:lnTo>
                    <a:pt x="99" y="902"/>
                  </a:lnTo>
                  <a:lnTo>
                    <a:pt x="114" y="902"/>
                  </a:lnTo>
                  <a:lnTo>
                    <a:pt x="130" y="912"/>
                  </a:lnTo>
                  <a:lnTo>
                    <a:pt x="145" y="921"/>
                  </a:lnTo>
                  <a:lnTo>
                    <a:pt x="159" y="932"/>
                  </a:lnTo>
                  <a:lnTo>
                    <a:pt x="190" y="932"/>
                  </a:lnTo>
                  <a:lnTo>
                    <a:pt x="206" y="921"/>
                  </a:lnTo>
                  <a:lnTo>
                    <a:pt x="253" y="892"/>
                  </a:lnTo>
                  <a:lnTo>
                    <a:pt x="268" y="902"/>
                  </a:lnTo>
                  <a:lnTo>
                    <a:pt x="260" y="921"/>
                  </a:lnTo>
                  <a:lnTo>
                    <a:pt x="260" y="939"/>
                  </a:lnTo>
                  <a:lnTo>
                    <a:pt x="268" y="962"/>
                  </a:lnTo>
                  <a:lnTo>
                    <a:pt x="268" y="1000"/>
                  </a:lnTo>
                  <a:lnTo>
                    <a:pt x="314" y="1000"/>
                  </a:lnTo>
                  <a:lnTo>
                    <a:pt x="328" y="990"/>
                  </a:lnTo>
                  <a:lnTo>
                    <a:pt x="377" y="990"/>
                  </a:lnTo>
                  <a:lnTo>
                    <a:pt x="390" y="1000"/>
                  </a:lnTo>
                  <a:lnTo>
                    <a:pt x="421" y="1000"/>
                  </a:lnTo>
                  <a:lnTo>
                    <a:pt x="437" y="980"/>
                  </a:lnTo>
                  <a:lnTo>
                    <a:pt x="460" y="969"/>
                  </a:lnTo>
                  <a:lnTo>
                    <a:pt x="476" y="969"/>
                  </a:lnTo>
                  <a:lnTo>
                    <a:pt x="490" y="962"/>
                  </a:lnTo>
                  <a:lnTo>
                    <a:pt x="497" y="939"/>
                  </a:lnTo>
                  <a:lnTo>
                    <a:pt x="513" y="951"/>
                  </a:lnTo>
                  <a:lnTo>
                    <a:pt x="546" y="932"/>
                  </a:lnTo>
                  <a:lnTo>
                    <a:pt x="560" y="903"/>
                  </a:lnTo>
                  <a:lnTo>
                    <a:pt x="560" y="892"/>
                  </a:lnTo>
                  <a:lnTo>
                    <a:pt x="576" y="873"/>
                  </a:lnTo>
                  <a:lnTo>
                    <a:pt x="591" y="873"/>
                  </a:lnTo>
                  <a:lnTo>
                    <a:pt x="606" y="873"/>
                  </a:lnTo>
                  <a:lnTo>
                    <a:pt x="623" y="873"/>
                  </a:lnTo>
                  <a:lnTo>
                    <a:pt x="641" y="884"/>
                  </a:lnTo>
                  <a:lnTo>
                    <a:pt x="652" y="873"/>
                  </a:lnTo>
                  <a:lnTo>
                    <a:pt x="667" y="873"/>
                  </a:lnTo>
                  <a:lnTo>
                    <a:pt x="674" y="883"/>
                  </a:lnTo>
                  <a:lnTo>
                    <a:pt x="682" y="863"/>
                  </a:lnTo>
                  <a:lnTo>
                    <a:pt x="692" y="843"/>
                  </a:lnTo>
                  <a:lnTo>
                    <a:pt x="697" y="824"/>
                  </a:lnTo>
                  <a:lnTo>
                    <a:pt x="715" y="834"/>
                  </a:lnTo>
                  <a:lnTo>
                    <a:pt x="730" y="834"/>
                  </a:lnTo>
                  <a:lnTo>
                    <a:pt x="746" y="824"/>
                  </a:lnTo>
                  <a:lnTo>
                    <a:pt x="753" y="805"/>
                  </a:lnTo>
                  <a:lnTo>
                    <a:pt x="760" y="785"/>
                  </a:lnTo>
                  <a:lnTo>
                    <a:pt x="776" y="775"/>
                  </a:lnTo>
                  <a:lnTo>
                    <a:pt x="791" y="785"/>
                  </a:lnTo>
                  <a:lnTo>
                    <a:pt x="808" y="766"/>
                  </a:lnTo>
                  <a:lnTo>
                    <a:pt x="821" y="775"/>
                  </a:lnTo>
                  <a:lnTo>
                    <a:pt x="838" y="775"/>
                  </a:lnTo>
                  <a:lnTo>
                    <a:pt x="854" y="785"/>
                  </a:lnTo>
                  <a:lnTo>
                    <a:pt x="868" y="794"/>
                  </a:lnTo>
                  <a:lnTo>
                    <a:pt x="884" y="805"/>
                  </a:lnTo>
                  <a:lnTo>
                    <a:pt x="899" y="805"/>
                  </a:lnTo>
                  <a:lnTo>
                    <a:pt x="915" y="805"/>
                  </a:lnTo>
                  <a:lnTo>
                    <a:pt x="930" y="815"/>
                  </a:lnTo>
                  <a:lnTo>
                    <a:pt x="1022" y="815"/>
                  </a:lnTo>
                  <a:lnTo>
                    <a:pt x="1045" y="805"/>
                  </a:lnTo>
                  <a:lnTo>
                    <a:pt x="1068" y="805"/>
                  </a:lnTo>
                  <a:lnTo>
                    <a:pt x="1090" y="815"/>
                  </a:lnTo>
                  <a:lnTo>
                    <a:pt x="1108" y="815"/>
                  </a:lnTo>
                  <a:lnTo>
                    <a:pt x="1129" y="815"/>
                  </a:lnTo>
                  <a:lnTo>
                    <a:pt x="1154" y="805"/>
                  </a:lnTo>
                  <a:lnTo>
                    <a:pt x="1168" y="805"/>
                  </a:lnTo>
                  <a:lnTo>
                    <a:pt x="1175" y="794"/>
                  </a:lnTo>
                  <a:lnTo>
                    <a:pt x="1175" y="775"/>
                  </a:lnTo>
                  <a:lnTo>
                    <a:pt x="1202" y="717"/>
                  </a:lnTo>
                  <a:lnTo>
                    <a:pt x="1206" y="707"/>
                  </a:lnTo>
                  <a:lnTo>
                    <a:pt x="1184" y="669"/>
                  </a:lnTo>
                  <a:lnTo>
                    <a:pt x="1184" y="650"/>
                  </a:lnTo>
                  <a:lnTo>
                    <a:pt x="1323" y="319"/>
                  </a:lnTo>
                  <a:lnTo>
                    <a:pt x="1323" y="299"/>
                  </a:lnTo>
                  <a:lnTo>
                    <a:pt x="1297" y="309"/>
                  </a:lnTo>
                  <a:lnTo>
                    <a:pt x="1275" y="309"/>
                  </a:lnTo>
                  <a:lnTo>
                    <a:pt x="1260" y="299"/>
                  </a:lnTo>
                  <a:lnTo>
                    <a:pt x="1253" y="281"/>
                  </a:lnTo>
                  <a:lnTo>
                    <a:pt x="1245" y="270"/>
                  </a:lnTo>
                  <a:lnTo>
                    <a:pt x="1229" y="270"/>
                  </a:lnTo>
                  <a:lnTo>
                    <a:pt x="1214" y="270"/>
                  </a:lnTo>
                  <a:lnTo>
                    <a:pt x="1199" y="270"/>
                  </a:lnTo>
                  <a:lnTo>
                    <a:pt x="1175" y="261"/>
                  </a:lnTo>
                  <a:lnTo>
                    <a:pt x="1161" y="251"/>
                  </a:lnTo>
                  <a:lnTo>
                    <a:pt x="1161" y="232"/>
                  </a:lnTo>
                  <a:lnTo>
                    <a:pt x="1145" y="213"/>
                  </a:lnTo>
                  <a:lnTo>
                    <a:pt x="1138" y="193"/>
                  </a:lnTo>
                  <a:lnTo>
                    <a:pt x="1129" y="172"/>
                  </a:lnTo>
                  <a:lnTo>
                    <a:pt x="1122" y="153"/>
                  </a:lnTo>
                  <a:lnTo>
                    <a:pt x="1122" y="144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1562866" y="589232"/>
              <a:ext cx="352622" cy="432887"/>
            </a:xfrm>
            <a:custGeom>
              <a:avLst/>
              <a:gdLst>
                <a:gd name="T0" fmla="*/ 2147483647 w 369"/>
                <a:gd name="T1" fmla="*/ 2147483647 h 396"/>
                <a:gd name="T2" fmla="*/ 2147483647 w 369"/>
                <a:gd name="T3" fmla="*/ 2147483647 h 396"/>
                <a:gd name="T4" fmla="*/ 2147483647 w 369"/>
                <a:gd name="T5" fmla="*/ 2147483647 h 396"/>
                <a:gd name="T6" fmla="*/ 2147483647 w 369"/>
                <a:gd name="T7" fmla="*/ 2147483647 h 396"/>
                <a:gd name="T8" fmla="*/ 2147483647 w 369"/>
                <a:gd name="T9" fmla="*/ 2147483647 h 396"/>
                <a:gd name="T10" fmla="*/ 2147483647 w 369"/>
                <a:gd name="T11" fmla="*/ 2147483647 h 396"/>
                <a:gd name="T12" fmla="*/ 2147483647 w 369"/>
                <a:gd name="T13" fmla="*/ 2147483647 h 396"/>
                <a:gd name="T14" fmla="*/ 2147483647 w 369"/>
                <a:gd name="T15" fmla="*/ 2147483647 h 396"/>
                <a:gd name="T16" fmla="*/ 2147483647 w 369"/>
                <a:gd name="T17" fmla="*/ 2147483647 h 396"/>
                <a:gd name="T18" fmla="*/ 2147483647 w 369"/>
                <a:gd name="T19" fmla="*/ 2147483647 h 396"/>
                <a:gd name="T20" fmla="*/ 2147483647 w 369"/>
                <a:gd name="T21" fmla="*/ 0 h 396"/>
                <a:gd name="T22" fmla="*/ 2147483647 w 369"/>
                <a:gd name="T23" fmla="*/ 2147483647 h 396"/>
                <a:gd name="T24" fmla="*/ 2147483647 w 369"/>
                <a:gd name="T25" fmla="*/ 2147483647 h 396"/>
                <a:gd name="T26" fmla="*/ 2147483647 w 369"/>
                <a:gd name="T27" fmla="*/ 2147483647 h 396"/>
                <a:gd name="T28" fmla="*/ 2147483647 w 369"/>
                <a:gd name="T29" fmla="*/ 2147483647 h 396"/>
                <a:gd name="T30" fmla="*/ 2147483647 w 369"/>
                <a:gd name="T31" fmla="*/ 2147483647 h 396"/>
                <a:gd name="T32" fmla="*/ 2147483647 w 369"/>
                <a:gd name="T33" fmla="*/ 2147483647 h 396"/>
                <a:gd name="T34" fmla="*/ 2147483647 w 369"/>
                <a:gd name="T35" fmla="*/ 2147483647 h 396"/>
                <a:gd name="T36" fmla="*/ 2147483647 w 369"/>
                <a:gd name="T37" fmla="*/ 2147483647 h 396"/>
                <a:gd name="T38" fmla="*/ 2147483647 w 369"/>
                <a:gd name="T39" fmla="*/ 2147483647 h 396"/>
                <a:gd name="T40" fmla="*/ 2147483647 w 369"/>
                <a:gd name="T41" fmla="*/ 2147483647 h 396"/>
                <a:gd name="T42" fmla="*/ 2147483647 w 369"/>
                <a:gd name="T43" fmla="*/ 2147483647 h 396"/>
                <a:gd name="T44" fmla="*/ 2147483647 w 369"/>
                <a:gd name="T45" fmla="*/ 2147483647 h 396"/>
                <a:gd name="T46" fmla="*/ 2147483647 w 369"/>
                <a:gd name="T47" fmla="*/ 2147483647 h 396"/>
                <a:gd name="T48" fmla="*/ 2147483647 w 369"/>
                <a:gd name="T49" fmla="*/ 2147483647 h 396"/>
                <a:gd name="T50" fmla="*/ 2147483647 w 369"/>
                <a:gd name="T51" fmla="*/ 2147483647 h 396"/>
                <a:gd name="T52" fmla="*/ 2147483647 w 369"/>
                <a:gd name="T53" fmla="*/ 2147483647 h 396"/>
                <a:gd name="T54" fmla="*/ 2147483647 w 369"/>
                <a:gd name="T55" fmla="*/ 2147483647 h 396"/>
                <a:gd name="T56" fmla="*/ 2147483647 w 369"/>
                <a:gd name="T57" fmla="*/ 2147483647 h 396"/>
                <a:gd name="T58" fmla="*/ 2147483647 w 369"/>
                <a:gd name="T59" fmla="*/ 2147483647 h 396"/>
                <a:gd name="T60" fmla="*/ 2147483647 w 369"/>
                <a:gd name="T61" fmla="*/ 2147483647 h 396"/>
                <a:gd name="T62" fmla="*/ 2147483647 w 369"/>
                <a:gd name="T63" fmla="*/ 2147483647 h 396"/>
                <a:gd name="T64" fmla="*/ 2147483647 w 369"/>
                <a:gd name="T65" fmla="*/ 2147483647 h 396"/>
                <a:gd name="T66" fmla="*/ 0 w 369"/>
                <a:gd name="T67" fmla="*/ 2147483647 h 39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69"/>
                <a:gd name="T103" fmla="*/ 0 h 396"/>
                <a:gd name="T104" fmla="*/ 369 w 369"/>
                <a:gd name="T105" fmla="*/ 396 h 39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69" h="396">
                  <a:moveTo>
                    <a:pt x="0" y="141"/>
                  </a:moveTo>
                  <a:lnTo>
                    <a:pt x="7" y="141"/>
                  </a:lnTo>
                  <a:lnTo>
                    <a:pt x="22" y="141"/>
                  </a:lnTo>
                  <a:lnTo>
                    <a:pt x="37" y="152"/>
                  </a:lnTo>
                  <a:lnTo>
                    <a:pt x="52" y="152"/>
                  </a:lnTo>
                  <a:lnTo>
                    <a:pt x="68" y="152"/>
                  </a:lnTo>
                  <a:lnTo>
                    <a:pt x="83" y="141"/>
                  </a:lnTo>
                  <a:lnTo>
                    <a:pt x="99" y="141"/>
                  </a:lnTo>
                  <a:lnTo>
                    <a:pt x="115" y="141"/>
                  </a:lnTo>
                  <a:lnTo>
                    <a:pt x="130" y="152"/>
                  </a:lnTo>
                  <a:lnTo>
                    <a:pt x="144" y="152"/>
                  </a:lnTo>
                  <a:lnTo>
                    <a:pt x="160" y="141"/>
                  </a:lnTo>
                  <a:lnTo>
                    <a:pt x="175" y="141"/>
                  </a:lnTo>
                  <a:lnTo>
                    <a:pt x="184" y="122"/>
                  </a:lnTo>
                  <a:lnTo>
                    <a:pt x="191" y="102"/>
                  </a:lnTo>
                  <a:lnTo>
                    <a:pt x="199" y="84"/>
                  </a:lnTo>
                  <a:lnTo>
                    <a:pt x="207" y="64"/>
                  </a:lnTo>
                  <a:lnTo>
                    <a:pt x="207" y="46"/>
                  </a:lnTo>
                  <a:lnTo>
                    <a:pt x="222" y="25"/>
                  </a:lnTo>
                  <a:lnTo>
                    <a:pt x="237" y="25"/>
                  </a:lnTo>
                  <a:lnTo>
                    <a:pt x="237" y="6"/>
                  </a:lnTo>
                  <a:lnTo>
                    <a:pt x="248" y="0"/>
                  </a:lnTo>
                  <a:lnTo>
                    <a:pt x="269" y="6"/>
                  </a:lnTo>
                  <a:lnTo>
                    <a:pt x="275" y="25"/>
                  </a:lnTo>
                  <a:lnTo>
                    <a:pt x="283" y="46"/>
                  </a:lnTo>
                  <a:lnTo>
                    <a:pt x="290" y="64"/>
                  </a:lnTo>
                  <a:lnTo>
                    <a:pt x="290" y="84"/>
                  </a:lnTo>
                  <a:lnTo>
                    <a:pt x="290" y="102"/>
                  </a:lnTo>
                  <a:lnTo>
                    <a:pt x="299" y="122"/>
                  </a:lnTo>
                  <a:lnTo>
                    <a:pt x="307" y="141"/>
                  </a:lnTo>
                  <a:lnTo>
                    <a:pt x="314" y="162"/>
                  </a:lnTo>
                  <a:lnTo>
                    <a:pt x="329" y="180"/>
                  </a:lnTo>
                  <a:lnTo>
                    <a:pt x="344" y="180"/>
                  </a:lnTo>
                  <a:lnTo>
                    <a:pt x="360" y="189"/>
                  </a:lnTo>
                  <a:lnTo>
                    <a:pt x="368" y="210"/>
                  </a:lnTo>
                  <a:lnTo>
                    <a:pt x="360" y="229"/>
                  </a:lnTo>
                  <a:lnTo>
                    <a:pt x="360" y="249"/>
                  </a:lnTo>
                  <a:lnTo>
                    <a:pt x="344" y="258"/>
                  </a:lnTo>
                  <a:lnTo>
                    <a:pt x="329" y="267"/>
                  </a:lnTo>
                  <a:lnTo>
                    <a:pt x="314" y="287"/>
                  </a:lnTo>
                  <a:lnTo>
                    <a:pt x="299" y="305"/>
                  </a:lnTo>
                  <a:lnTo>
                    <a:pt x="283" y="316"/>
                  </a:lnTo>
                  <a:lnTo>
                    <a:pt x="275" y="335"/>
                  </a:lnTo>
                  <a:lnTo>
                    <a:pt x="259" y="345"/>
                  </a:lnTo>
                  <a:lnTo>
                    <a:pt x="245" y="356"/>
                  </a:lnTo>
                  <a:lnTo>
                    <a:pt x="245" y="375"/>
                  </a:lnTo>
                  <a:lnTo>
                    <a:pt x="229" y="384"/>
                  </a:lnTo>
                  <a:lnTo>
                    <a:pt x="214" y="395"/>
                  </a:lnTo>
                  <a:lnTo>
                    <a:pt x="199" y="395"/>
                  </a:lnTo>
                  <a:lnTo>
                    <a:pt x="184" y="375"/>
                  </a:lnTo>
                  <a:lnTo>
                    <a:pt x="175" y="356"/>
                  </a:lnTo>
                  <a:lnTo>
                    <a:pt x="169" y="335"/>
                  </a:lnTo>
                  <a:lnTo>
                    <a:pt x="154" y="326"/>
                  </a:lnTo>
                  <a:lnTo>
                    <a:pt x="138" y="305"/>
                  </a:lnTo>
                  <a:lnTo>
                    <a:pt x="138" y="287"/>
                  </a:lnTo>
                  <a:lnTo>
                    <a:pt x="138" y="267"/>
                  </a:lnTo>
                  <a:lnTo>
                    <a:pt x="121" y="258"/>
                  </a:lnTo>
                  <a:lnTo>
                    <a:pt x="106" y="239"/>
                  </a:lnTo>
                  <a:lnTo>
                    <a:pt x="99" y="218"/>
                  </a:lnTo>
                  <a:lnTo>
                    <a:pt x="83" y="218"/>
                  </a:lnTo>
                  <a:lnTo>
                    <a:pt x="76" y="200"/>
                  </a:lnTo>
                  <a:lnTo>
                    <a:pt x="61" y="200"/>
                  </a:lnTo>
                  <a:lnTo>
                    <a:pt x="46" y="189"/>
                  </a:lnTo>
                  <a:lnTo>
                    <a:pt x="29" y="180"/>
                  </a:lnTo>
                  <a:lnTo>
                    <a:pt x="14" y="180"/>
                  </a:lnTo>
                  <a:lnTo>
                    <a:pt x="14" y="162"/>
                  </a:lnTo>
                  <a:lnTo>
                    <a:pt x="4" y="141"/>
                  </a:lnTo>
                  <a:lnTo>
                    <a:pt x="0" y="14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 Box 122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060151" y="2874504"/>
              <a:ext cx="679264" cy="10425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pt-BR" sz="800" dirty="0"/>
                <a:t>Guarulhos</a:t>
              </a:r>
            </a:p>
          </p:txBody>
        </p:sp>
        <p:sp>
          <p:nvSpPr>
            <p:cNvPr id="43" name="Text Box 245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649695" y="2683244"/>
              <a:ext cx="614423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 dirty="0"/>
                <a:t>Congonhas</a:t>
              </a:r>
            </a:p>
          </p:txBody>
        </p:sp>
        <p:sp>
          <p:nvSpPr>
            <p:cNvPr id="45" name="Estrela de 5 pontas 44"/>
            <p:cNvSpPr/>
            <p:nvPr/>
          </p:nvSpPr>
          <p:spPr>
            <a:xfrm>
              <a:off x="1985319" y="2758341"/>
              <a:ext cx="6149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46" name="Estrela de 5 pontas 45"/>
            <p:cNvSpPr/>
            <p:nvPr/>
          </p:nvSpPr>
          <p:spPr>
            <a:xfrm>
              <a:off x="2025364" y="2812444"/>
              <a:ext cx="62928" cy="62059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60" name="Estrela de 5 pontas 59"/>
            <p:cNvSpPr/>
            <p:nvPr/>
          </p:nvSpPr>
          <p:spPr>
            <a:xfrm>
              <a:off x="1923820" y="2603988"/>
              <a:ext cx="61499" cy="62060"/>
            </a:xfrm>
            <a:prstGeom prst="star5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800" dirty="0"/>
            </a:p>
          </p:txBody>
        </p:sp>
        <p:sp>
          <p:nvSpPr>
            <p:cNvPr id="61" name="Text Box 245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601359" y="2508371"/>
              <a:ext cx="614884" cy="11090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pt-BR" sz="800" dirty="0"/>
                <a:t>Campinas</a:t>
              </a:r>
            </a:p>
          </p:txBody>
        </p:sp>
      </p:grpSp>
      <p:sp>
        <p:nvSpPr>
          <p:cNvPr id="63" name="CaixaDeTexto 62"/>
          <p:cNvSpPr txBox="1"/>
          <p:nvPr/>
        </p:nvSpPr>
        <p:spPr>
          <a:xfrm>
            <a:off x="283266" y="2727686"/>
            <a:ext cx="5600627" cy="2339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8"/>
              </a:spcBef>
              <a:spcAft>
                <a:spcPts val="388"/>
              </a:spcAft>
              <a:buFont typeface="Wingdings" pitchFamily="2" charset="2"/>
              <a:buChar char="v"/>
              <a:tabLst>
                <a:tab pos="0" algn="l"/>
                <a:tab pos="438150" algn="l"/>
                <a:tab pos="877888" algn="l"/>
                <a:tab pos="1319213" algn="l"/>
                <a:tab pos="1758950" algn="l"/>
                <a:tab pos="2198688" algn="l"/>
                <a:tab pos="2640013" algn="l"/>
                <a:tab pos="3079750" algn="l"/>
                <a:tab pos="3519488" algn="l"/>
                <a:tab pos="3960813" algn="l"/>
                <a:tab pos="4400550" algn="l"/>
                <a:tab pos="4840288" algn="l"/>
                <a:tab pos="5281613" algn="l"/>
                <a:tab pos="5721350" algn="l"/>
                <a:tab pos="6161088" algn="l"/>
                <a:tab pos="6602413" algn="l"/>
                <a:tab pos="7042150" algn="l"/>
                <a:tab pos="7481888" algn="l"/>
                <a:tab pos="7923213" algn="l"/>
                <a:tab pos="8362950" algn="l"/>
                <a:tab pos="8802688" algn="l"/>
              </a:tabLst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 Aeroporto </a:t>
            </a: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Internacional de São Paulo/Guarulhos – </a:t>
            </a: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          Gov</a:t>
            </a: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. André Franco </a:t>
            </a: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Montoro</a:t>
            </a:r>
          </a:p>
          <a:p>
            <a:pPr>
              <a:spcBef>
                <a:spcPts val="388"/>
              </a:spcBef>
              <a:spcAft>
                <a:spcPts val="388"/>
              </a:spcAft>
              <a:buFont typeface="Wingdings" pitchFamily="2" charset="2"/>
              <a:buChar char="v"/>
              <a:tabLst>
                <a:tab pos="0" algn="l"/>
                <a:tab pos="438150" algn="l"/>
                <a:tab pos="877888" algn="l"/>
                <a:tab pos="1319213" algn="l"/>
                <a:tab pos="1758950" algn="l"/>
                <a:tab pos="2198688" algn="l"/>
                <a:tab pos="2640013" algn="l"/>
                <a:tab pos="3079750" algn="l"/>
                <a:tab pos="3519488" algn="l"/>
                <a:tab pos="3960813" algn="l"/>
                <a:tab pos="4400550" algn="l"/>
                <a:tab pos="4840288" algn="l"/>
                <a:tab pos="5281613" algn="l"/>
                <a:tab pos="5721350" algn="l"/>
                <a:tab pos="6161088" algn="l"/>
                <a:tab pos="6602413" algn="l"/>
                <a:tab pos="7042150" algn="l"/>
                <a:tab pos="7481888" algn="l"/>
                <a:tab pos="7923213" algn="l"/>
                <a:tab pos="8362950" algn="l"/>
                <a:tab pos="8802688" algn="l"/>
              </a:tabLst>
            </a:pPr>
            <a:endParaRPr lang="pt-BR" sz="2000" dirty="0" smtClean="0">
              <a:solidFill>
                <a:schemeClr val="tx2">
                  <a:lumMod val="60000"/>
                  <a:lumOff val="40000"/>
                </a:schemeClr>
              </a:solidFill>
              <a:cs typeface="Arial" charset="0"/>
            </a:endParaRPr>
          </a:p>
          <a:p>
            <a:pPr>
              <a:spcBef>
                <a:spcPts val="388"/>
              </a:spcBef>
              <a:spcAft>
                <a:spcPts val="388"/>
              </a:spcAft>
              <a:buFont typeface="Wingdings" pitchFamily="2" charset="2"/>
              <a:buChar char="v"/>
              <a:tabLst>
                <a:tab pos="0" algn="l"/>
                <a:tab pos="438150" algn="l"/>
                <a:tab pos="877888" algn="l"/>
                <a:tab pos="1319213" algn="l"/>
                <a:tab pos="1758950" algn="l"/>
                <a:tab pos="2198688" algn="l"/>
                <a:tab pos="2640013" algn="l"/>
                <a:tab pos="3079750" algn="l"/>
                <a:tab pos="3519488" algn="l"/>
                <a:tab pos="3960813" algn="l"/>
                <a:tab pos="4400550" algn="l"/>
                <a:tab pos="4840288" algn="l"/>
                <a:tab pos="5281613" algn="l"/>
                <a:tab pos="5721350" algn="l"/>
                <a:tab pos="6161088" algn="l"/>
                <a:tab pos="6602413" algn="l"/>
                <a:tab pos="7042150" algn="l"/>
                <a:tab pos="7481888" algn="l"/>
                <a:tab pos="7923213" algn="l"/>
                <a:tab pos="8362950" algn="l"/>
                <a:tab pos="8802688" algn="l"/>
              </a:tabLst>
            </a:pP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Aeroporto Internacional de Viracopos/Campinas</a:t>
            </a:r>
          </a:p>
          <a:p>
            <a:pPr>
              <a:spcBef>
                <a:spcPts val="388"/>
              </a:spcBef>
              <a:spcAft>
                <a:spcPts val="388"/>
              </a:spcAft>
              <a:buFontTx/>
              <a:buNone/>
              <a:tabLst>
                <a:tab pos="0" algn="l"/>
                <a:tab pos="438150" algn="l"/>
                <a:tab pos="877888" algn="l"/>
                <a:tab pos="1319213" algn="l"/>
                <a:tab pos="1758950" algn="l"/>
                <a:tab pos="2198688" algn="l"/>
                <a:tab pos="2640013" algn="l"/>
                <a:tab pos="3079750" algn="l"/>
                <a:tab pos="3519488" algn="l"/>
                <a:tab pos="3960813" algn="l"/>
                <a:tab pos="4400550" algn="l"/>
                <a:tab pos="4840288" algn="l"/>
                <a:tab pos="5281613" algn="l"/>
                <a:tab pos="5721350" algn="l"/>
                <a:tab pos="6161088" algn="l"/>
                <a:tab pos="6602413" algn="l"/>
                <a:tab pos="7042150" algn="l"/>
                <a:tab pos="7481888" algn="l"/>
                <a:tab pos="7923213" algn="l"/>
                <a:tab pos="8362950" algn="l"/>
                <a:tab pos="8802688" algn="l"/>
              </a:tabLst>
            </a:pPr>
            <a:endParaRPr lang="pt-BR" sz="2000" dirty="0" smtClean="0">
              <a:solidFill>
                <a:schemeClr val="tx2">
                  <a:lumMod val="60000"/>
                  <a:lumOff val="40000"/>
                </a:schemeClr>
              </a:solidFill>
              <a:cs typeface="Arial" charset="0"/>
            </a:endParaRPr>
          </a:p>
          <a:p>
            <a:pPr>
              <a:spcBef>
                <a:spcPts val="388"/>
              </a:spcBef>
              <a:spcAft>
                <a:spcPts val="388"/>
              </a:spcAft>
              <a:buFont typeface="Wingdings" pitchFamily="2" charset="2"/>
              <a:buChar char="v"/>
              <a:tabLst>
                <a:tab pos="0" algn="l"/>
                <a:tab pos="438150" algn="l"/>
                <a:tab pos="877888" algn="l"/>
                <a:tab pos="1319213" algn="l"/>
                <a:tab pos="1758950" algn="l"/>
                <a:tab pos="2198688" algn="l"/>
                <a:tab pos="2640013" algn="l"/>
                <a:tab pos="3079750" algn="l"/>
                <a:tab pos="3519488" algn="l"/>
                <a:tab pos="3960813" algn="l"/>
                <a:tab pos="4400550" algn="l"/>
                <a:tab pos="4840288" algn="l"/>
                <a:tab pos="5281613" algn="l"/>
                <a:tab pos="5721350" algn="l"/>
                <a:tab pos="6161088" algn="l"/>
                <a:tab pos="6602413" algn="l"/>
                <a:tab pos="7042150" algn="l"/>
                <a:tab pos="7481888" algn="l"/>
                <a:tab pos="7923213" algn="l"/>
                <a:tab pos="8362950" algn="l"/>
                <a:tab pos="8802688" algn="l"/>
              </a:tabLst>
            </a:pP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 Aeroporto de Congonhas/São </a:t>
            </a:r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Paulo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98765" y="1140031"/>
            <a:ext cx="8068564" cy="394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pt-BR" sz="32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Aeroporto Internacional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Guarulhos – Gov. André Franco Montoro</a:t>
            </a:r>
            <a:endParaRPr lang="pt-BR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100" y="1412875"/>
            <a:ext cx="88519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pic>
        <p:nvPicPr>
          <p:cNvPr id="4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1023250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botao 5"/>
          <p:cNvGrpSpPr>
            <a:grpSpLocks/>
          </p:cNvGrpSpPr>
          <p:nvPr/>
        </p:nvGrpSpPr>
        <p:grpSpPr bwMode="auto">
          <a:xfrm>
            <a:off x="7081838" y="4469713"/>
            <a:ext cx="1368425" cy="444500"/>
            <a:chOff x="7081647" y="4208636"/>
            <a:chExt cx="1368425" cy="444500"/>
          </a:xfrm>
        </p:grpSpPr>
        <p:sp>
          <p:nvSpPr>
            <p:cNvPr id="6" name="Rounded Rectangle 20"/>
            <p:cNvSpPr/>
            <p:nvPr/>
          </p:nvSpPr>
          <p:spPr bwMode="auto">
            <a:xfrm>
              <a:off x="7081647" y="4208636"/>
              <a:ext cx="1368425" cy="43180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20"/>
            <p:cNvSpPr txBox="1">
              <a:spLocks noChangeArrowheads="1"/>
            </p:cNvSpPr>
            <p:nvPr/>
          </p:nvSpPr>
          <p:spPr bwMode="auto">
            <a:xfrm>
              <a:off x="7134034" y="4221336"/>
              <a:ext cx="12954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SISTEMA DE PISTA E PÁTIO</a:t>
              </a:r>
            </a:p>
          </p:txBody>
        </p:sp>
      </p:grpSp>
      <p:cxnSp>
        <p:nvCxnSpPr>
          <p:cNvPr id="8" name="Straight Connector 76"/>
          <p:cNvCxnSpPr>
            <a:cxnSpLocks noChangeShapeType="1"/>
          </p:cNvCxnSpPr>
          <p:nvPr/>
        </p:nvCxnSpPr>
        <p:spPr bwMode="auto">
          <a:xfrm>
            <a:off x="900113" y="2753625"/>
            <a:ext cx="6181725" cy="17875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" name="Straight Connector 25"/>
          <p:cNvCxnSpPr>
            <a:cxnSpLocks noChangeShapeType="1"/>
          </p:cNvCxnSpPr>
          <p:nvPr/>
        </p:nvCxnSpPr>
        <p:spPr bwMode="auto">
          <a:xfrm rot="10800000">
            <a:off x="5826125" y="3764863"/>
            <a:ext cx="1266825" cy="7889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grpSp>
        <p:nvGrpSpPr>
          <p:cNvPr id="10" name="botao 7"/>
          <p:cNvGrpSpPr>
            <a:grpSpLocks/>
          </p:cNvGrpSpPr>
          <p:nvPr/>
        </p:nvGrpSpPr>
        <p:grpSpPr bwMode="auto">
          <a:xfrm>
            <a:off x="6372225" y="1485213"/>
            <a:ext cx="2339975" cy="261937"/>
            <a:chOff x="6732240" y="548680"/>
            <a:chExt cx="2106613" cy="261937"/>
          </a:xfrm>
        </p:grpSpPr>
        <p:sp>
          <p:nvSpPr>
            <p:cNvPr id="11" name="Rounded Rectangle 58"/>
            <p:cNvSpPr/>
            <p:nvPr/>
          </p:nvSpPr>
          <p:spPr bwMode="auto">
            <a:xfrm>
              <a:off x="6750820" y="569317"/>
              <a:ext cx="1800768" cy="24130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6732240" y="548680"/>
              <a:ext cx="210661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 - AMPLIAÇÃO – Fase 1</a:t>
              </a:r>
            </a:p>
          </p:txBody>
        </p:sp>
      </p:grpSp>
      <p:cxnSp>
        <p:nvCxnSpPr>
          <p:cNvPr id="13" name="Straight Connector 63"/>
          <p:cNvCxnSpPr>
            <a:cxnSpLocks noChangeShapeType="1"/>
          </p:cNvCxnSpPr>
          <p:nvPr/>
        </p:nvCxnSpPr>
        <p:spPr bwMode="auto">
          <a:xfrm flipV="1">
            <a:off x="3348038" y="1626500"/>
            <a:ext cx="3044825" cy="8985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" name="Straight Connector 68"/>
          <p:cNvCxnSpPr>
            <a:cxnSpLocks noChangeShapeType="1"/>
          </p:cNvCxnSpPr>
          <p:nvPr/>
        </p:nvCxnSpPr>
        <p:spPr bwMode="auto">
          <a:xfrm flipH="1" flipV="1">
            <a:off x="547688" y="1926538"/>
            <a:ext cx="457200" cy="141446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" name="Straight Connector 76"/>
          <p:cNvCxnSpPr>
            <a:cxnSpLocks noChangeShapeType="1"/>
          </p:cNvCxnSpPr>
          <p:nvPr/>
        </p:nvCxnSpPr>
        <p:spPr bwMode="auto">
          <a:xfrm rot="16200000" flipH="1">
            <a:off x="6112669" y="3589444"/>
            <a:ext cx="1382713" cy="57467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grpSp>
        <p:nvGrpSpPr>
          <p:cNvPr id="16" name="botao 6"/>
          <p:cNvGrpSpPr>
            <a:grpSpLocks/>
          </p:cNvGrpSpPr>
          <p:nvPr/>
        </p:nvGrpSpPr>
        <p:grpSpPr bwMode="auto">
          <a:xfrm>
            <a:off x="6227763" y="2305950"/>
            <a:ext cx="2027237" cy="287338"/>
            <a:chOff x="7236296" y="2566491"/>
            <a:chExt cx="2303463" cy="287338"/>
          </a:xfrm>
        </p:grpSpPr>
        <p:sp>
          <p:nvSpPr>
            <p:cNvPr id="17" name="Rounded Rectangle 91"/>
            <p:cNvSpPr/>
            <p:nvPr/>
          </p:nvSpPr>
          <p:spPr bwMode="auto">
            <a:xfrm>
              <a:off x="7236296" y="2566491"/>
              <a:ext cx="2173589" cy="28733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7236296" y="2585686"/>
              <a:ext cx="23034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PÁTIO DE AERONAVES</a:t>
              </a:r>
            </a:p>
          </p:txBody>
        </p:sp>
      </p:grpSp>
      <p:grpSp>
        <p:nvGrpSpPr>
          <p:cNvPr id="19" name="botao 8"/>
          <p:cNvGrpSpPr>
            <a:grpSpLocks/>
          </p:cNvGrpSpPr>
          <p:nvPr/>
        </p:nvGrpSpPr>
        <p:grpSpPr bwMode="auto">
          <a:xfrm>
            <a:off x="4284663" y="1251850"/>
            <a:ext cx="1139825" cy="538163"/>
            <a:chOff x="6278909" y="298383"/>
            <a:chExt cx="863464" cy="538176"/>
          </a:xfrm>
        </p:grpSpPr>
        <p:sp>
          <p:nvSpPr>
            <p:cNvPr id="20" name="Rounded Rectangle 110"/>
            <p:cNvSpPr/>
            <p:nvPr/>
          </p:nvSpPr>
          <p:spPr bwMode="auto">
            <a:xfrm>
              <a:off x="6278909" y="320609"/>
              <a:ext cx="863464" cy="358784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6300192" y="298383"/>
              <a:ext cx="674538" cy="538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</a:rPr>
                <a:t>PÓS 2014 </a:t>
              </a:r>
            </a:p>
            <a:p>
              <a:r>
                <a:rPr lang="en-US" sz="900">
                  <a:solidFill>
                    <a:schemeClr val="bg1"/>
                  </a:solidFill>
                  <a:latin typeface="Arial" pitchFamily="34" charset="0"/>
                </a:rPr>
                <a:t>TPS – Fase 2</a:t>
              </a:r>
            </a:p>
            <a:p>
              <a:endParaRPr lang="en-US" sz="90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cxnSp>
        <p:nvCxnSpPr>
          <p:cNvPr id="22" name="Straight Connector 128"/>
          <p:cNvCxnSpPr>
            <a:cxnSpLocks noChangeShapeType="1"/>
          </p:cNvCxnSpPr>
          <p:nvPr/>
        </p:nvCxnSpPr>
        <p:spPr bwMode="auto">
          <a:xfrm flipV="1">
            <a:off x="3563938" y="1602688"/>
            <a:ext cx="792162" cy="5032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3" name="Rectangle 55"/>
          <p:cNvSpPr>
            <a:spLocks noChangeArrowheads="1"/>
          </p:cNvSpPr>
          <p:nvPr/>
        </p:nvSpPr>
        <p:spPr bwMode="auto">
          <a:xfrm>
            <a:off x="1547813" y="3834713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24" name="Rectangle 134"/>
          <p:cNvSpPr>
            <a:spLocks noChangeArrowheads="1"/>
          </p:cNvSpPr>
          <p:nvPr/>
        </p:nvSpPr>
        <p:spPr bwMode="auto">
          <a:xfrm>
            <a:off x="1116013" y="4553850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25" name="Rounded Rectangle 59"/>
          <p:cNvSpPr/>
          <p:nvPr/>
        </p:nvSpPr>
        <p:spPr bwMode="auto">
          <a:xfrm>
            <a:off x="1906588" y="1421713"/>
            <a:ext cx="1873250" cy="261937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835150" y="1421713"/>
            <a:ext cx="22320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TPS 1 e 2 – ADEQUAÇÕES  </a:t>
            </a:r>
          </a:p>
        </p:txBody>
      </p:sp>
      <p:grpSp>
        <p:nvGrpSpPr>
          <p:cNvPr id="27" name="botao 2"/>
          <p:cNvGrpSpPr>
            <a:grpSpLocks/>
          </p:cNvGrpSpPr>
          <p:nvPr/>
        </p:nvGrpSpPr>
        <p:grpSpPr bwMode="auto">
          <a:xfrm>
            <a:off x="2268538" y="5706375"/>
            <a:ext cx="2967037" cy="287338"/>
            <a:chOff x="2987402" y="5589240"/>
            <a:chExt cx="2967186" cy="287338"/>
          </a:xfrm>
        </p:grpSpPr>
        <p:sp>
          <p:nvSpPr>
            <p:cNvPr id="28" name="Rounded Rectangle 66"/>
            <p:cNvSpPr/>
            <p:nvPr/>
          </p:nvSpPr>
          <p:spPr bwMode="auto">
            <a:xfrm>
              <a:off x="2987402" y="5589240"/>
              <a:ext cx="2735399" cy="28733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Box 20"/>
            <p:cNvSpPr txBox="1">
              <a:spLocks noChangeArrowheads="1"/>
            </p:cNvSpPr>
            <p:nvPr/>
          </p:nvSpPr>
          <p:spPr bwMode="auto">
            <a:xfrm>
              <a:off x="3002631" y="5614968"/>
              <a:ext cx="295195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– REMOTA CENTRAL</a:t>
              </a:r>
            </a:p>
          </p:txBody>
        </p:sp>
      </p:grpSp>
      <p:grpSp>
        <p:nvGrpSpPr>
          <p:cNvPr id="30" name="botao 4"/>
          <p:cNvGrpSpPr>
            <a:grpSpLocks/>
          </p:cNvGrpSpPr>
          <p:nvPr/>
        </p:nvGrpSpPr>
        <p:grpSpPr bwMode="auto">
          <a:xfrm>
            <a:off x="547688" y="5045975"/>
            <a:ext cx="1736725" cy="268288"/>
            <a:chOff x="526405" y="5752306"/>
            <a:chExt cx="1612107" cy="268287"/>
          </a:xfrm>
        </p:grpSpPr>
        <p:sp>
          <p:nvSpPr>
            <p:cNvPr id="31" name="Rounded Rectangle 49"/>
            <p:cNvSpPr/>
            <p:nvPr/>
          </p:nvSpPr>
          <p:spPr bwMode="auto">
            <a:xfrm>
              <a:off x="526405" y="5752306"/>
              <a:ext cx="1380753" cy="268287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Box 20"/>
            <p:cNvSpPr txBox="1">
              <a:spLocks noChangeArrowheads="1"/>
            </p:cNvSpPr>
            <p:nvPr/>
          </p:nvSpPr>
          <p:spPr bwMode="auto">
            <a:xfrm>
              <a:off x="683568" y="5754038"/>
              <a:ext cx="1454944" cy="261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SAÍDAS RÁPIDAS</a:t>
              </a:r>
            </a:p>
          </p:txBody>
        </p:sp>
      </p:grpSp>
      <p:grpSp>
        <p:nvGrpSpPr>
          <p:cNvPr id="33" name="botao 3"/>
          <p:cNvGrpSpPr>
            <a:grpSpLocks/>
          </p:cNvGrpSpPr>
          <p:nvPr/>
        </p:nvGrpSpPr>
        <p:grpSpPr bwMode="auto">
          <a:xfrm>
            <a:off x="392113" y="3341000"/>
            <a:ext cx="1227137" cy="430213"/>
            <a:chOff x="-467519" y="3861047"/>
            <a:chExt cx="935038" cy="430213"/>
          </a:xfrm>
        </p:grpSpPr>
        <p:sp>
          <p:nvSpPr>
            <p:cNvPr id="34" name="Rounded Rectangle 41"/>
            <p:cNvSpPr/>
            <p:nvPr/>
          </p:nvSpPr>
          <p:spPr bwMode="auto">
            <a:xfrm>
              <a:off x="-467519" y="3861047"/>
              <a:ext cx="863671" cy="42068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TextBox 20"/>
            <p:cNvSpPr txBox="1">
              <a:spLocks noChangeArrowheads="1"/>
            </p:cNvSpPr>
            <p:nvPr/>
          </p:nvSpPr>
          <p:spPr bwMode="auto">
            <a:xfrm>
              <a:off x="-467519" y="3861048"/>
              <a:ext cx="935038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1</a:t>
              </a:r>
            </a:p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2</a:t>
              </a:r>
            </a:p>
          </p:txBody>
        </p:sp>
      </p:grpSp>
      <p:cxnSp>
        <p:nvCxnSpPr>
          <p:cNvPr id="36" name="Straight Connector 68"/>
          <p:cNvCxnSpPr>
            <a:cxnSpLocks noChangeShapeType="1"/>
          </p:cNvCxnSpPr>
          <p:nvPr/>
        </p:nvCxnSpPr>
        <p:spPr bwMode="auto">
          <a:xfrm flipH="1" flipV="1">
            <a:off x="423863" y="2177363"/>
            <a:ext cx="581025" cy="11636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7" name="Straight Connector 119"/>
          <p:cNvCxnSpPr>
            <a:cxnSpLocks noChangeShapeType="1"/>
          </p:cNvCxnSpPr>
          <p:nvPr/>
        </p:nvCxnSpPr>
        <p:spPr bwMode="auto">
          <a:xfrm rot="5400000" flipH="1" flipV="1">
            <a:off x="1908175" y="1890025"/>
            <a:ext cx="503238" cy="7143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8" name="Straight Connector 67"/>
          <p:cNvCxnSpPr>
            <a:cxnSpLocks noChangeShapeType="1"/>
          </p:cNvCxnSpPr>
          <p:nvPr/>
        </p:nvCxnSpPr>
        <p:spPr bwMode="auto">
          <a:xfrm flipV="1">
            <a:off x="1619250" y="1674125"/>
            <a:ext cx="576263" cy="36036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9" name="Straight Connector 71"/>
          <p:cNvCxnSpPr>
            <a:cxnSpLocks noChangeShapeType="1"/>
          </p:cNvCxnSpPr>
          <p:nvPr/>
        </p:nvCxnSpPr>
        <p:spPr bwMode="auto">
          <a:xfrm rot="10800000">
            <a:off x="2555875" y="2682188"/>
            <a:ext cx="433388" cy="30114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0" name="Straight Connector 81"/>
          <p:cNvCxnSpPr>
            <a:cxnSpLocks noChangeShapeType="1"/>
          </p:cNvCxnSpPr>
          <p:nvPr/>
        </p:nvCxnSpPr>
        <p:spPr bwMode="auto">
          <a:xfrm flipV="1">
            <a:off x="1547813" y="4195075"/>
            <a:ext cx="936625" cy="8350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1" name="Straight Connector 81"/>
          <p:cNvCxnSpPr>
            <a:cxnSpLocks noChangeShapeType="1"/>
          </p:cNvCxnSpPr>
          <p:nvPr/>
        </p:nvCxnSpPr>
        <p:spPr bwMode="auto">
          <a:xfrm rot="16200000" flipV="1">
            <a:off x="1126331" y="4616557"/>
            <a:ext cx="842963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2" name="Straight Connector 96"/>
          <p:cNvCxnSpPr>
            <a:cxnSpLocks noChangeShapeType="1"/>
          </p:cNvCxnSpPr>
          <p:nvPr/>
        </p:nvCxnSpPr>
        <p:spPr bwMode="auto">
          <a:xfrm flipV="1">
            <a:off x="3635375" y="2450413"/>
            <a:ext cx="2592388" cy="4778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sp>
        <p:nvSpPr>
          <p:cNvPr id="44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21088" y="1178825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5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72025" y="5561913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46" name="Oval 3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93675" y="3133038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47" name="Oval 3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07000" y="1047063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8</a:t>
            </a:r>
          </a:p>
        </p:txBody>
      </p:sp>
      <p:sp>
        <p:nvSpPr>
          <p:cNvPr id="48" name="Oval 3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269288" y="1251850"/>
            <a:ext cx="342900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7</a:t>
            </a:r>
          </a:p>
        </p:txBody>
      </p:sp>
      <p:sp>
        <p:nvSpPr>
          <p:cNvPr id="49" name="Oval 3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969250" y="2067825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6</a:t>
            </a:r>
          </a:p>
        </p:txBody>
      </p:sp>
      <p:sp>
        <p:nvSpPr>
          <p:cNvPr id="50" name="Oval 3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78813" y="4299850"/>
            <a:ext cx="342900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51" name="Oval 3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63538" y="4780863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 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2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54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55" name="Rounded Rectangle 59"/>
          <p:cNvSpPr/>
          <p:nvPr/>
        </p:nvSpPr>
        <p:spPr bwMode="auto">
          <a:xfrm>
            <a:off x="1906588" y="1433588"/>
            <a:ext cx="1873250" cy="261937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TextBox 2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835150" y="1433588"/>
            <a:ext cx="22320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TPS 1 e 2 – ADEQUAÇÕES  </a:t>
            </a:r>
          </a:p>
        </p:txBody>
      </p:sp>
      <p:cxnSp>
        <p:nvCxnSpPr>
          <p:cNvPr id="57" name="Straight Connector 119"/>
          <p:cNvCxnSpPr>
            <a:cxnSpLocks noChangeShapeType="1"/>
          </p:cNvCxnSpPr>
          <p:nvPr/>
        </p:nvCxnSpPr>
        <p:spPr bwMode="auto">
          <a:xfrm rot="5400000" flipH="1" flipV="1">
            <a:off x="1908175" y="1901900"/>
            <a:ext cx="503238" cy="7143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8" name="Straight Connector 67"/>
          <p:cNvCxnSpPr>
            <a:cxnSpLocks noChangeShapeType="1"/>
          </p:cNvCxnSpPr>
          <p:nvPr/>
        </p:nvCxnSpPr>
        <p:spPr bwMode="auto">
          <a:xfrm flipV="1">
            <a:off x="1619250" y="1686000"/>
            <a:ext cx="576263" cy="36036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9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21088" y="1190700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  <p:grpSp>
        <p:nvGrpSpPr>
          <p:cNvPr id="60" name="Grupo 50"/>
          <p:cNvGrpSpPr>
            <a:grpSpLocks/>
          </p:cNvGrpSpPr>
          <p:nvPr/>
        </p:nvGrpSpPr>
        <p:grpSpPr bwMode="auto">
          <a:xfrm>
            <a:off x="2124075" y="2189238"/>
            <a:ext cx="6985000" cy="3817937"/>
            <a:chOff x="972121" y="1052066"/>
            <a:chExt cx="6984255" cy="3817094"/>
          </a:xfrm>
        </p:grpSpPr>
        <p:sp>
          <p:nvSpPr>
            <p:cNvPr id="61" name="Box 1"/>
            <p:cNvSpPr/>
            <p:nvPr/>
          </p:nvSpPr>
          <p:spPr bwMode="auto">
            <a:xfrm>
              <a:off x="972121" y="1052066"/>
              <a:ext cx="6984255" cy="3817094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numCol="2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TPS 1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smtClean="0">
                  <a:solidFill>
                    <a:srgbClr val="00B050"/>
                  </a:solidFill>
                  <a:latin typeface="Arial Narrow" pitchFamily="34" charset="0"/>
                </a:rPr>
                <a:t>Embarque  </a:t>
              </a:r>
              <a:r>
                <a:rPr lang="pt-BR" sz="1600" b="1" dirty="0">
                  <a:solidFill>
                    <a:srgbClr val="00B050"/>
                  </a:solidFill>
                  <a:latin typeface="Arial Narrow" pitchFamily="34" charset="0"/>
                </a:rPr>
                <a:t>Internacional</a:t>
              </a: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em 700m² da área de inspeção de passageiros e emigração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Acréscimo de 6 para 7 aparelhos de raio-x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Polícia Federal: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Aumento de 14 para 20 posições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prevista de 35% do tempo de processamento de embarque (em medição)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concluída em 31/05/2011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Arial Narrow" pitchFamily="34" charset="0"/>
                </a:rPr>
                <a:t>Embarque Doméstico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de 120m² 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Acréscimo de 4 para 7 aparelhos de raio-x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prevista em 35% do tempo de processamento de embarque (em medição)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concluída em 31/05/2011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600" b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i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i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pt-BR" sz="1600" b="1" dirty="0" smtClean="0">
                  <a:solidFill>
                    <a:schemeClr val="bg1"/>
                  </a:solidFill>
                  <a:latin typeface="Arial Narrow" pitchFamily="34" charset="0"/>
                </a:rPr>
                <a:t>Desembarque  Internacional</a:t>
              </a:r>
              <a:endParaRPr lang="pt-BR" sz="16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i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 smtClean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</a:t>
              </a: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de 240m² 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Polícia Federal: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Aumento de 18 para 32 posições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de 35% do tempo de processamento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em execução  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Fim: 15/dez/2011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i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Receita Federal: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Aumento de 1 para 2 canais seletores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concluída em 17/dez/2010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de 50% do tempo de processamento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latin typeface="Arial Narrow" pitchFamily="34" charset="0"/>
                  <a:cs typeface="Arial" pitchFamily="34" charset="0"/>
                </a:rPr>
                <a:t>                        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600" b="1" dirty="0">
                <a:solidFill>
                  <a:srgbClr val="00B050"/>
                </a:solidFill>
                <a:latin typeface="Arial Narrow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Oval 30"/>
            <p:cNvSpPr>
              <a:spLocks noChangeArrowheads="1"/>
            </p:cNvSpPr>
            <p:nvPr/>
          </p:nvSpPr>
          <p:spPr bwMode="auto">
            <a:xfrm>
              <a:off x="1216570" y="1217130"/>
              <a:ext cx="341277" cy="341237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 smtClean="0">
                  <a:latin typeface="Arial" pitchFamily="34" charset="0"/>
                  <a:ea typeface="+mn-ea"/>
                  <a:cs typeface="Arial" pitchFamily="34" charset="0"/>
                </a:rPr>
                <a:t>1</a:t>
              </a:r>
              <a:endParaRPr lang="en-US" sz="1800" b="1" dirty="0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16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8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9" name="Rounded Rectangle 59"/>
          <p:cNvSpPr/>
          <p:nvPr/>
        </p:nvSpPr>
        <p:spPr bwMode="auto">
          <a:xfrm>
            <a:off x="1906588" y="1433588"/>
            <a:ext cx="1873250" cy="261937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TextBox 2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835150" y="1433588"/>
            <a:ext cx="22320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TPS 1 e 2 – ADEQUAÇÕES  </a:t>
            </a:r>
          </a:p>
        </p:txBody>
      </p:sp>
      <p:cxnSp>
        <p:nvCxnSpPr>
          <p:cNvPr id="21" name="Straight Connector 119"/>
          <p:cNvCxnSpPr>
            <a:cxnSpLocks noChangeShapeType="1"/>
          </p:cNvCxnSpPr>
          <p:nvPr/>
        </p:nvCxnSpPr>
        <p:spPr bwMode="auto">
          <a:xfrm rot="5400000" flipH="1" flipV="1">
            <a:off x="1908175" y="1901900"/>
            <a:ext cx="503238" cy="7143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2" name="Straight Connector 67"/>
          <p:cNvCxnSpPr>
            <a:cxnSpLocks noChangeShapeType="1"/>
          </p:cNvCxnSpPr>
          <p:nvPr/>
        </p:nvCxnSpPr>
        <p:spPr bwMode="auto">
          <a:xfrm flipV="1">
            <a:off x="1619250" y="1686000"/>
            <a:ext cx="576263" cy="36036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3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21088" y="1190700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  <p:grpSp>
        <p:nvGrpSpPr>
          <p:cNvPr id="24" name="Grupo 1"/>
          <p:cNvGrpSpPr>
            <a:grpSpLocks/>
          </p:cNvGrpSpPr>
          <p:nvPr/>
        </p:nvGrpSpPr>
        <p:grpSpPr bwMode="auto">
          <a:xfrm>
            <a:off x="611188" y="1879675"/>
            <a:ext cx="7704137" cy="4105275"/>
            <a:chOff x="683568" y="1606619"/>
            <a:chExt cx="7704138" cy="4105126"/>
          </a:xfrm>
        </p:grpSpPr>
        <p:sp>
          <p:nvSpPr>
            <p:cNvPr id="25" name="Box 1"/>
            <p:cNvSpPr/>
            <p:nvPr/>
          </p:nvSpPr>
          <p:spPr bwMode="auto">
            <a:xfrm>
              <a:off x="683568" y="1606619"/>
              <a:ext cx="7704138" cy="4105126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numCol="2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 2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600" b="1" dirty="0">
                <a:solidFill>
                  <a:srgbClr val="00B050"/>
                </a:solidFill>
                <a:latin typeface="Arial Narrow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rgbClr val="00B050"/>
                  </a:solidFill>
                  <a:latin typeface="Arial Narrow" pitchFamily="34" charset="0"/>
                </a:rPr>
                <a:t>Embarque  Internacional</a:t>
              </a: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em 670m² da área de inspeção de passageiros e emigração</a:t>
              </a:r>
            </a:p>
            <a:p>
              <a:pPr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</a:rPr>
                <a:t>Polícia Federal</a:t>
              </a: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</a:rPr>
                <a:t>:</a:t>
              </a:r>
            </a:p>
            <a:p>
              <a:pPr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Aumento de 12 para 20 posições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prevista de 35% do tempo de processamento de embarque (em medição)</a:t>
              </a:r>
            </a:p>
            <a:p>
              <a:pPr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em execução </a:t>
              </a:r>
            </a:p>
            <a:p>
              <a:pPr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Fim: 30/set/2011 (dependente de cassação de liminar)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600" b="1" dirty="0">
                <a:solidFill>
                  <a:srgbClr val="00B050"/>
                </a:solidFill>
                <a:latin typeface="Arial Narrow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rgbClr val="00B050"/>
                  </a:solidFill>
                  <a:latin typeface="Arial Narrow" pitchFamily="34" charset="0"/>
                </a:rPr>
                <a:t>Embarque Doméstico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de 180m² 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Acréscimo de 4 para 6 aparelhos de raio-x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prevista em 35% do tempo de processamento de embarque (em medição)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concluída em 31/05/2011</a:t>
              </a:r>
            </a:p>
            <a:p>
              <a:pPr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rgbClr val="00B050"/>
                </a:solidFill>
                <a:latin typeface="Arial Narrow" pitchFamily="34" charset="0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b="1" dirty="0">
                <a:solidFill>
                  <a:srgbClr val="00B050"/>
                </a:solidFill>
                <a:latin typeface="Arial Narrow" pitchFamily="34" charset="0"/>
              </a:endParaRPr>
            </a:p>
            <a:p>
              <a:pPr marL="35560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rgbClr val="00B050"/>
                  </a:solidFill>
                  <a:latin typeface="Arial Narrow" pitchFamily="34" charset="0"/>
                </a:rPr>
                <a:t>Desembarque  Internacional</a:t>
              </a:r>
              <a:endParaRPr lang="pt-BR" sz="1600" b="1" dirty="0">
                <a:latin typeface="Arial Narrow" pitchFamily="34" charset="0"/>
                <a:cs typeface="Arial" pitchFamily="34" charset="0"/>
              </a:endParaRPr>
            </a:p>
            <a:p>
              <a:pPr marL="355600" algn="just"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de 165m² da área de inspeção de passageiros</a:t>
              </a:r>
            </a:p>
            <a:p>
              <a:pPr marL="355600" algn="just"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</a:rPr>
                <a:t>Polícia Federal:</a:t>
              </a:r>
            </a:p>
            <a:p>
              <a:pPr marL="355600" algn="just"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Aumento de 20 para 36 posições</a:t>
              </a:r>
            </a:p>
            <a:p>
              <a:pPr marL="355600" lvl="5" algn="just" defTabSz="449263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Redução de 50% do tempo de processamento</a:t>
              </a:r>
            </a:p>
            <a:p>
              <a:pPr marL="355600" algn="just"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em execução </a:t>
              </a:r>
            </a:p>
            <a:p>
              <a:pPr marL="355600" algn="just"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Fim : 15/dez/2011</a:t>
              </a:r>
              <a:endParaRPr lang="pt-BR" sz="1200" b="1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pPr marL="355600" lvl="5"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Receita Federal:</a:t>
              </a:r>
            </a:p>
            <a:p>
              <a:pPr marL="355600" lvl="5"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Ampliação de 1  para 2 canais  </a:t>
              </a:r>
            </a:p>
            <a:p>
              <a:pPr marL="355600" lvl="5"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Obra: Concluída e serviço implantado</a:t>
              </a:r>
            </a:p>
            <a:p>
              <a:pPr marL="355600" lvl="5"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 marL="355600" lvl="5">
                <a:defRPr/>
              </a:pPr>
              <a:endParaRPr lang="pt-BR" sz="1200" b="1" dirty="0">
                <a:latin typeface="Arial Narrow" pitchFamily="34" charset="0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Oval 30"/>
            <p:cNvSpPr>
              <a:spLocks noChangeArrowheads="1"/>
            </p:cNvSpPr>
            <p:nvPr/>
          </p:nvSpPr>
          <p:spPr bwMode="auto">
            <a:xfrm>
              <a:off x="918518" y="1773301"/>
              <a:ext cx="341312" cy="341300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1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 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24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28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grpSp>
        <p:nvGrpSpPr>
          <p:cNvPr id="29" name="botao 2"/>
          <p:cNvGrpSpPr>
            <a:grpSpLocks/>
          </p:cNvGrpSpPr>
          <p:nvPr/>
        </p:nvGrpSpPr>
        <p:grpSpPr bwMode="auto">
          <a:xfrm>
            <a:off x="2268538" y="5718250"/>
            <a:ext cx="2967037" cy="287338"/>
            <a:chOff x="2987402" y="5589240"/>
            <a:chExt cx="2967186" cy="287338"/>
          </a:xfrm>
        </p:grpSpPr>
        <p:sp>
          <p:nvSpPr>
            <p:cNvPr id="30" name="Rounded Rectangle 66"/>
            <p:cNvSpPr/>
            <p:nvPr/>
          </p:nvSpPr>
          <p:spPr bwMode="auto">
            <a:xfrm>
              <a:off x="2987402" y="5589240"/>
              <a:ext cx="2735399" cy="28733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3002631" y="5614968"/>
              <a:ext cx="295195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– REMOTA CENTRAL</a:t>
              </a:r>
            </a:p>
          </p:txBody>
        </p:sp>
      </p:grpSp>
      <p:sp>
        <p:nvSpPr>
          <p:cNvPr id="32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16463" y="5573788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  <p:cxnSp>
        <p:nvCxnSpPr>
          <p:cNvPr id="33" name="Straight Connector 71"/>
          <p:cNvCxnSpPr>
            <a:cxnSpLocks noChangeShapeType="1"/>
          </p:cNvCxnSpPr>
          <p:nvPr/>
        </p:nvCxnSpPr>
        <p:spPr bwMode="auto">
          <a:xfrm rot="10800000">
            <a:off x="2555875" y="2694063"/>
            <a:ext cx="433388" cy="30114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4" name="Box 1"/>
          <p:cNvSpPr/>
          <p:nvPr/>
        </p:nvSpPr>
        <p:spPr bwMode="auto">
          <a:xfrm>
            <a:off x="3348038" y="3270325"/>
            <a:ext cx="5256212" cy="1439863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- Remota Central (Embarque)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12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   Área :1.200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m²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Capacidade: 1 milhão de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/ano</a:t>
            </a:r>
          </a:p>
          <a:p>
            <a:pPr algn="just"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   Em obras</a:t>
            </a:r>
          </a:p>
          <a:p>
            <a:pPr algn="just"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   Fim: 30/jul/2011</a:t>
            </a: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Oval 30"/>
          <p:cNvSpPr>
            <a:spLocks noChangeArrowheads="1"/>
          </p:cNvSpPr>
          <p:nvPr/>
        </p:nvSpPr>
        <p:spPr bwMode="auto">
          <a:xfrm>
            <a:off x="3438525" y="3394150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68"/>
          <p:cNvCxnSpPr>
            <a:cxnSpLocks noChangeShapeType="1"/>
          </p:cNvCxnSpPr>
          <p:nvPr/>
        </p:nvCxnSpPr>
        <p:spPr bwMode="auto">
          <a:xfrm flipH="1" flipV="1">
            <a:off x="547688" y="1938413"/>
            <a:ext cx="457200" cy="141446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8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grpSp>
        <p:nvGrpSpPr>
          <p:cNvPr id="9" name="botao 3"/>
          <p:cNvGrpSpPr>
            <a:grpSpLocks/>
          </p:cNvGrpSpPr>
          <p:nvPr/>
        </p:nvGrpSpPr>
        <p:grpSpPr bwMode="auto">
          <a:xfrm>
            <a:off x="392113" y="3352875"/>
            <a:ext cx="1227137" cy="430213"/>
            <a:chOff x="-467519" y="3861047"/>
            <a:chExt cx="935038" cy="430213"/>
          </a:xfrm>
        </p:grpSpPr>
        <p:sp>
          <p:nvSpPr>
            <p:cNvPr id="10" name="Rounded Rectangle 41"/>
            <p:cNvSpPr/>
            <p:nvPr/>
          </p:nvSpPr>
          <p:spPr bwMode="auto">
            <a:xfrm>
              <a:off x="-467519" y="3861047"/>
              <a:ext cx="863671" cy="42068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-467519" y="3861048"/>
              <a:ext cx="935038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1</a:t>
              </a:r>
            </a:p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2</a:t>
              </a:r>
            </a:p>
          </p:txBody>
        </p:sp>
      </p:grpSp>
      <p:cxnSp>
        <p:nvCxnSpPr>
          <p:cNvPr id="12" name="Straight Connector 68"/>
          <p:cNvCxnSpPr>
            <a:cxnSpLocks noChangeShapeType="1"/>
          </p:cNvCxnSpPr>
          <p:nvPr/>
        </p:nvCxnSpPr>
        <p:spPr bwMode="auto">
          <a:xfrm flipH="1" flipV="1">
            <a:off x="423863" y="2189238"/>
            <a:ext cx="581025" cy="11636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3675" y="3144913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grpSp>
        <p:nvGrpSpPr>
          <p:cNvPr id="14" name="Grupo 50"/>
          <p:cNvGrpSpPr>
            <a:grpSpLocks/>
          </p:cNvGrpSpPr>
          <p:nvPr/>
        </p:nvGrpSpPr>
        <p:grpSpPr bwMode="auto">
          <a:xfrm>
            <a:off x="1692275" y="1830463"/>
            <a:ext cx="7343775" cy="3297237"/>
            <a:chOff x="1547664" y="2420888"/>
            <a:chExt cx="7344816" cy="3298378"/>
          </a:xfrm>
        </p:grpSpPr>
        <p:sp>
          <p:nvSpPr>
            <p:cNvPr id="15" name="Box 1"/>
            <p:cNvSpPr/>
            <p:nvPr/>
          </p:nvSpPr>
          <p:spPr bwMode="auto">
            <a:xfrm>
              <a:off x="1547664" y="2420888"/>
              <a:ext cx="7344816" cy="3298378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sz="1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(Desembarque e Check-in) 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sz="1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Adequação das vias de acesso e estacionamento de veículos</a:t>
              </a:r>
            </a:p>
            <a:p>
              <a:pPr lvl="1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1) - Área: 19.000m² - Capacidade:  5,5 milhões 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/ano</a:t>
              </a:r>
            </a:p>
            <a:p>
              <a:pPr lvl="1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2) - Área:  8.000m² - Capacidade: 2,5 milhões 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/ano</a:t>
              </a:r>
            </a:p>
            <a:p>
              <a:pPr lvl="1" algn="just">
                <a:defRPr/>
              </a:pPr>
              <a:endPara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457200" lvl="2" algn="just"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1) - Contratação emergencial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Projeto básico e orçamento: concluídos em 30/mai/2011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Início da obra: 20/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jun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Conclusão da Obra:  16/dez/2011 </a:t>
              </a:r>
            </a:p>
            <a:p>
              <a:pPr marL="457200" lvl="2" algn="just">
                <a:defRPr/>
              </a:pPr>
              <a:endPara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457200" lvl="2" algn="just"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2)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Publicação do edital da licitação: 15/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jul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Obra - início: 15/dez/2011 - conclusão: 20/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mai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/2012</a:t>
              </a:r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1763595" y="2565400"/>
              <a:ext cx="341361" cy="341431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3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1. Plano 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sp>
        <p:nvSpPr>
          <p:cNvPr id="5" name="CaixaDeTexto 27"/>
          <p:cNvSpPr txBox="1">
            <a:spLocks noChangeArrowheads="1"/>
          </p:cNvSpPr>
          <p:nvPr/>
        </p:nvSpPr>
        <p:spPr bwMode="auto">
          <a:xfrm>
            <a:off x="2799100" y="934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1. Plano MACRO da Expansão da Infraestrutura</a:t>
            </a:r>
          </a:p>
        </p:txBody>
      </p:sp>
      <p:pic>
        <p:nvPicPr>
          <p:cNvPr id="6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8"/>
          <p:cNvCxnSpPr>
            <a:cxnSpLocks noChangeShapeType="1"/>
          </p:cNvCxnSpPr>
          <p:nvPr/>
        </p:nvCxnSpPr>
        <p:spPr bwMode="auto">
          <a:xfrm flipH="1" flipV="1">
            <a:off x="547688" y="1938413"/>
            <a:ext cx="457200" cy="141446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9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grpSp>
        <p:nvGrpSpPr>
          <p:cNvPr id="10" name="botao 3"/>
          <p:cNvGrpSpPr>
            <a:grpSpLocks/>
          </p:cNvGrpSpPr>
          <p:nvPr/>
        </p:nvGrpSpPr>
        <p:grpSpPr bwMode="auto">
          <a:xfrm>
            <a:off x="392113" y="3352875"/>
            <a:ext cx="1227137" cy="430213"/>
            <a:chOff x="-467519" y="3861047"/>
            <a:chExt cx="935038" cy="430213"/>
          </a:xfrm>
        </p:grpSpPr>
        <p:sp>
          <p:nvSpPr>
            <p:cNvPr id="11" name="Rounded Rectangle 41"/>
            <p:cNvSpPr/>
            <p:nvPr/>
          </p:nvSpPr>
          <p:spPr bwMode="auto">
            <a:xfrm>
              <a:off x="-467519" y="3861047"/>
              <a:ext cx="863671" cy="42068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-467519" y="3861048"/>
              <a:ext cx="935038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1</a:t>
              </a:r>
            </a:p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TPS-R – Fase 2</a:t>
              </a:r>
            </a:p>
          </p:txBody>
        </p:sp>
      </p:grpSp>
      <p:cxnSp>
        <p:nvCxnSpPr>
          <p:cNvPr id="13" name="Straight Connector 68"/>
          <p:cNvCxnSpPr>
            <a:cxnSpLocks noChangeShapeType="1"/>
          </p:cNvCxnSpPr>
          <p:nvPr/>
        </p:nvCxnSpPr>
        <p:spPr bwMode="auto">
          <a:xfrm flipH="1" flipV="1">
            <a:off x="423863" y="2189238"/>
            <a:ext cx="581025" cy="11636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4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3675" y="3144913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grpSp>
        <p:nvGrpSpPr>
          <p:cNvPr id="15" name="Grupo 50"/>
          <p:cNvGrpSpPr>
            <a:grpSpLocks/>
          </p:cNvGrpSpPr>
          <p:nvPr/>
        </p:nvGrpSpPr>
        <p:grpSpPr bwMode="auto">
          <a:xfrm>
            <a:off x="1692275" y="1830463"/>
            <a:ext cx="7343775" cy="3297237"/>
            <a:chOff x="1547664" y="2420888"/>
            <a:chExt cx="7344816" cy="3298378"/>
          </a:xfrm>
        </p:grpSpPr>
        <p:sp>
          <p:nvSpPr>
            <p:cNvPr id="16" name="Box 1"/>
            <p:cNvSpPr/>
            <p:nvPr/>
          </p:nvSpPr>
          <p:spPr bwMode="auto">
            <a:xfrm>
              <a:off x="1547664" y="2420888"/>
              <a:ext cx="7344816" cy="3298378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sz="1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(Desembarque e Check-in) 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sz="1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Adequação das vias de acesso e estacionamento de veículos</a:t>
              </a:r>
            </a:p>
            <a:p>
              <a:pPr lvl="1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1) - Área: 19.000m² - Capacidade:  5,5 milhões 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/ano</a:t>
              </a:r>
            </a:p>
            <a:p>
              <a:pPr lvl="1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2) - Área:  8.000m² - Capacidade: 2,5 milhões 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/ano</a:t>
              </a:r>
            </a:p>
            <a:p>
              <a:pPr lvl="1" algn="just">
                <a:defRPr/>
              </a:pPr>
              <a:endPara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457200" lvl="2" algn="just"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1) - Contratação emergencial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Projeto básico e orçamento: concluídos em 30/mai/2011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Início da obra: 20/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jun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Conclusão da Obra:  16/dez/2011 </a:t>
              </a:r>
            </a:p>
            <a:p>
              <a:pPr marL="457200" lvl="2" algn="just">
                <a:defRPr/>
              </a:pPr>
              <a:endPara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457200" lvl="2" algn="just"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 (Fase 2)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Publicação do edital da licitação: 15/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jul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/2011</a:t>
              </a:r>
            </a:p>
            <a:p>
              <a:pPr marL="457200" lvl="2"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Obra - início: 15/dez/2011 - conclusão: 20/</a:t>
              </a:r>
              <a:r>
                <a:rPr lang="pt-BR" sz="14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mai</a:t>
              </a:r>
              <a:r>
                <a:rPr lang="pt-BR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/2012</a:t>
              </a:r>
            </a:p>
          </p:txBody>
        </p:sp>
        <p:sp>
          <p:nvSpPr>
            <p:cNvPr id="17" name="Oval 30"/>
            <p:cNvSpPr>
              <a:spLocks noChangeArrowheads="1"/>
            </p:cNvSpPr>
            <p:nvPr/>
          </p:nvSpPr>
          <p:spPr bwMode="auto">
            <a:xfrm>
              <a:off x="1763595" y="2565400"/>
              <a:ext cx="341361" cy="341431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3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35125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5"/>
          <p:cNvSpPr>
            <a:spLocks noChangeArrowheads="1"/>
          </p:cNvSpPr>
          <p:nvPr/>
        </p:nvSpPr>
        <p:spPr bwMode="auto">
          <a:xfrm>
            <a:off x="1547813" y="3846588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7" name="Rectangle 134"/>
          <p:cNvSpPr>
            <a:spLocks noChangeArrowheads="1"/>
          </p:cNvSpPr>
          <p:nvPr/>
        </p:nvSpPr>
        <p:spPr bwMode="auto">
          <a:xfrm>
            <a:off x="1116013" y="4565725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grpSp>
        <p:nvGrpSpPr>
          <p:cNvPr id="8" name="botao 4"/>
          <p:cNvGrpSpPr>
            <a:grpSpLocks/>
          </p:cNvGrpSpPr>
          <p:nvPr/>
        </p:nvGrpSpPr>
        <p:grpSpPr bwMode="auto">
          <a:xfrm>
            <a:off x="547688" y="5057850"/>
            <a:ext cx="1936750" cy="268288"/>
            <a:chOff x="526405" y="5752306"/>
            <a:chExt cx="1648049" cy="268287"/>
          </a:xfrm>
        </p:grpSpPr>
        <p:sp>
          <p:nvSpPr>
            <p:cNvPr id="9" name="Rounded Rectangle 49"/>
            <p:cNvSpPr/>
            <p:nvPr/>
          </p:nvSpPr>
          <p:spPr bwMode="auto">
            <a:xfrm>
              <a:off x="526405" y="5752306"/>
              <a:ext cx="1380579" cy="268287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TextBox 20"/>
            <p:cNvSpPr txBox="1">
              <a:spLocks noChangeArrowheads="1"/>
            </p:cNvSpPr>
            <p:nvPr/>
          </p:nvSpPr>
          <p:spPr bwMode="auto">
            <a:xfrm>
              <a:off x="683568" y="5754038"/>
              <a:ext cx="1490886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SAÍDAS RÁPIDAS</a:t>
              </a:r>
            </a:p>
          </p:txBody>
        </p:sp>
      </p:grpSp>
      <p:cxnSp>
        <p:nvCxnSpPr>
          <p:cNvPr id="11" name="Straight Connector 81"/>
          <p:cNvCxnSpPr>
            <a:cxnSpLocks noChangeShapeType="1"/>
          </p:cNvCxnSpPr>
          <p:nvPr/>
        </p:nvCxnSpPr>
        <p:spPr bwMode="auto">
          <a:xfrm flipV="1">
            <a:off x="1547813" y="4206950"/>
            <a:ext cx="936625" cy="8350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2" name="Straight Connector 81"/>
          <p:cNvCxnSpPr>
            <a:cxnSpLocks noChangeShapeType="1"/>
          </p:cNvCxnSpPr>
          <p:nvPr/>
        </p:nvCxnSpPr>
        <p:spPr bwMode="auto">
          <a:xfrm rot="16200000" flipV="1">
            <a:off x="1126331" y="4628432"/>
            <a:ext cx="842963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3538" y="4792738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4</a:t>
            </a:r>
          </a:p>
        </p:txBody>
      </p:sp>
      <p:grpSp>
        <p:nvGrpSpPr>
          <p:cNvPr id="14" name="Grupo 1"/>
          <p:cNvGrpSpPr>
            <a:grpSpLocks/>
          </p:cNvGrpSpPr>
          <p:nvPr/>
        </p:nvGrpSpPr>
        <p:grpSpPr bwMode="auto">
          <a:xfrm>
            <a:off x="2843213" y="2333700"/>
            <a:ext cx="5076825" cy="2447925"/>
            <a:chOff x="2843808" y="2060848"/>
            <a:chExt cx="5076825" cy="2447925"/>
          </a:xfrm>
        </p:grpSpPr>
        <p:sp>
          <p:nvSpPr>
            <p:cNvPr id="15" name="Box 1"/>
            <p:cNvSpPr/>
            <p:nvPr/>
          </p:nvSpPr>
          <p:spPr bwMode="auto">
            <a:xfrm>
              <a:off x="2843808" y="2060848"/>
              <a:ext cx="5076825" cy="2447925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Pistas de Saídas Rápidas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4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Construção de 1 pista de saída rápida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Licença ambiental: concluída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Projeto básico e orçamento: concluídos em 10/mai/2011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Obra: edital publicado em 30/mai/2011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Início: 17/out/2011  -  Fim: 07/dez/2012</a:t>
              </a:r>
            </a:p>
            <a:p>
              <a:pPr algn="just">
                <a:buClr>
                  <a:srgbClr val="000000"/>
                </a:buClr>
                <a:buSzPct val="100000"/>
                <a:buFont typeface="Arial Narrow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GB" sz="16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sz="1600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2996208" y="2221186"/>
              <a:ext cx="341312" cy="341312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47000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botao 5"/>
          <p:cNvGrpSpPr>
            <a:grpSpLocks/>
          </p:cNvGrpSpPr>
          <p:nvPr/>
        </p:nvGrpSpPr>
        <p:grpSpPr bwMode="auto">
          <a:xfrm>
            <a:off x="7081838" y="4493463"/>
            <a:ext cx="1368425" cy="444500"/>
            <a:chOff x="7081647" y="4208636"/>
            <a:chExt cx="1368425" cy="444500"/>
          </a:xfrm>
        </p:grpSpPr>
        <p:sp>
          <p:nvSpPr>
            <p:cNvPr id="7" name="Rounded Rectangle 20"/>
            <p:cNvSpPr/>
            <p:nvPr/>
          </p:nvSpPr>
          <p:spPr bwMode="auto">
            <a:xfrm>
              <a:off x="7081647" y="4208636"/>
              <a:ext cx="1368425" cy="43180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20"/>
            <p:cNvSpPr txBox="1">
              <a:spLocks noChangeArrowheads="1"/>
            </p:cNvSpPr>
            <p:nvPr/>
          </p:nvSpPr>
          <p:spPr bwMode="auto">
            <a:xfrm>
              <a:off x="7134034" y="4221336"/>
              <a:ext cx="12954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SISTEMA DE PISTA E PÁTIO</a:t>
              </a:r>
            </a:p>
          </p:txBody>
        </p:sp>
      </p:grpSp>
      <p:cxnSp>
        <p:nvCxnSpPr>
          <p:cNvPr id="9" name="Straight Connector 76"/>
          <p:cNvCxnSpPr>
            <a:cxnSpLocks noChangeShapeType="1"/>
          </p:cNvCxnSpPr>
          <p:nvPr/>
        </p:nvCxnSpPr>
        <p:spPr bwMode="auto">
          <a:xfrm>
            <a:off x="900113" y="2777375"/>
            <a:ext cx="6181725" cy="17875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" name="Straight Connector 25"/>
          <p:cNvCxnSpPr>
            <a:cxnSpLocks noChangeShapeType="1"/>
          </p:cNvCxnSpPr>
          <p:nvPr/>
        </p:nvCxnSpPr>
        <p:spPr bwMode="auto">
          <a:xfrm rot="10800000">
            <a:off x="5826125" y="3788613"/>
            <a:ext cx="1266825" cy="7889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1" name="Straight Connector 76"/>
          <p:cNvCxnSpPr>
            <a:cxnSpLocks noChangeShapeType="1"/>
          </p:cNvCxnSpPr>
          <p:nvPr/>
        </p:nvCxnSpPr>
        <p:spPr bwMode="auto">
          <a:xfrm rot="16200000" flipH="1">
            <a:off x="6112669" y="3613194"/>
            <a:ext cx="1382713" cy="57467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2" name="Rectangle 55"/>
          <p:cNvSpPr>
            <a:spLocks noChangeArrowheads="1"/>
          </p:cNvSpPr>
          <p:nvPr/>
        </p:nvSpPr>
        <p:spPr bwMode="auto">
          <a:xfrm>
            <a:off x="1547813" y="3858463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3" name="Rectangle 134"/>
          <p:cNvSpPr>
            <a:spLocks noChangeArrowheads="1"/>
          </p:cNvSpPr>
          <p:nvPr/>
        </p:nvSpPr>
        <p:spPr bwMode="auto">
          <a:xfrm>
            <a:off x="1116013" y="4577600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4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278813" y="4323600"/>
            <a:ext cx="342900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15" name="Box 1"/>
          <p:cNvSpPr/>
          <p:nvPr/>
        </p:nvSpPr>
        <p:spPr bwMode="auto">
          <a:xfrm>
            <a:off x="3328988" y="1059700"/>
            <a:ext cx="4029075" cy="2016125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Pistas</a:t>
            </a:r>
            <a:endParaRPr lang="en-GB" sz="12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Construção de 1 pista de táxi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Ampliação de 2 pistas de táxi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Obras iniciadas em 06/mai/2010 pelo Exército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Fim: 11/dez/2011</a:t>
            </a:r>
          </a:p>
          <a:p>
            <a:pPr>
              <a:defRPr/>
            </a:pP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3492500" y="1193050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17" name="Box 1"/>
          <p:cNvSpPr/>
          <p:nvPr/>
        </p:nvSpPr>
        <p:spPr bwMode="auto">
          <a:xfrm>
            <a:off x="755650" y="4074363"/>
            <a:ext cx="4029075" cy="1871662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Pátio</a:t>
            </a:r>
            <a:endParaRPr lang="en-GB" sz="12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Ampliação do pátio de aeronaves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Obra: publicar o edital: 30/set/2011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(fim da perícia judicial)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Início: 30/jan/2012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Fim: 30/out/2013</a:t>
            </a:r>
          </a:p>
          <a:p>
            <a:pPr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val 30"/>
          <p:cNvSpPr>
            <a:spLocks noChangeArrowheads="1"/>
          </p:cNvSpPr>
          <p:nvPr/>
        </p:nvSpPr>
        <p:spPr bwMode="auto">
          <a:xfrm>
            <a:off x="838200" y="4217238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23250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botao 6"/>
          <p:cNvGrpSpPr>
            <a:grpSpLocks/>
          </p:cNvGrpSpPr>
          <p:nvPr/>
        </p:nvGrpSpPr>
        <p:grpSpPr bwMode="auto">
          <a:xfrm>
            <a:off x="6227763" y="2305950"/>
            <a:ext cx="2027237" cy="287338"/>
            <a:chOff x="7236296" y="2566491"/>
            <a:chExt cx="2303463" cy="287338"/>
          </a:xfrm>
        </p:grpSpPr>
        <p:sp>
          <p:nvSpPr>
            <p:cNvPr id="7" name="Rounded Rectangle 91"/>
            <p:cNvSpPr/>
            <p:nvPr/>
          </p:nvSpPr>
          <p:spPr bwMode="auto">
            <a:xfrm>
              <a:off x="7236296" y="2566491"/>
              <a:ext cx="2173589" cy="287338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20"/>
            <p:cNvSpPr txBox="1">
              <a:spLocks noChangeArrowheads="1"/>
            </p:cNvSpPr>
            <p:nvPr/>
          </p:nvSpPr>
          <p:spPr bwMode="auto">
            <a:xfrm>
              <a:off x="7236296" y="2585686"/>
              <a:ext cx="23034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PÁTIO DE AERONAVES</a:t>
              </a:r>
            </a:p>
          </p:txBody>
        </p:sp>
      </p:grpSp>
      <p:sp>
        <p:nvSpPr>
          <p:cNvPr id="9" name="Rectangle 55"/>
          <p:cNvSpPr>
            <a:spLocks noChangeArrowheads="1"/>
          </p:cNvSpPr>
          <p:nvPr/>
        </p:nvSpPr>
        <p:spPr bwMode="auto">
          <a:xfrm>
            <a:off x="1547813" y="3834713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0" name="Rectangle 134"/>
          <p:cNvSpPr>
            <a:spLocks noChangeArrowheads="1"/>
          </p:cNvSpPr>
          <p:nvPr/>
        </p:nvSpPr>
        <p:spPr bwMode="auto">
          <a:xfrm>
            <a:off x="1116013" y="4553850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cxnSp>
        <p:nvCxnSpPr>
          <p:cNvPr id="11" name="Straight Connector 96"/>
          <p:cNvCxnSpPr>
            <a:cxnSpLocks noChangeShapeType="1"/>
          </p:cNvCxnSpPr>
          <p:nvPr/>
        </p:nvCxnSpPr>
        <p:spPr bwMode="auto">
          <a:xfrm flipV="1">
            <a:off x="3635375" y="2450413"/>
            <a:ext cx="2592388" cy="4778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2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969250" y="2067825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6</a:t>
            </a:r>
          </a:p>
        </p:txBody>
      </p:sp>
      <p:sp>
        <p:nvSpPr>
          <p:cNvPr id="13" name="Box 1"/>
          <p:cNvSpPr/>
          <p:nvPr/>
        </p:nvSpPr>
        <p:spPr bwMode="auto">
          <a:xfrm>
            <a:off x="1547813" y="3185425"/>
            <a:ext cx="4967287" cy="2592388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Pátio do TPS 3 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Terraplenagem: 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Exército contratado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Iniciado em 18/mai/2011 - fim: 29/set/2012</a:t>
            </a:r>
          </a:p>
          <a:p>
            <a:pPr>
              <a:defRPr/>
            </a:pP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pt-BR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Pavimentação: 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Projeto básico: em execução  - fim : 16/dez/2011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Publicar edital: 15/fev/2012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Início:  15/jul/2012 - fim: 15/set/2013</a:t>
            </a:r>
          </a:p>
        </p:txBody>
      </p:sp>
      <p:sp>
        <p:nvSpPr>
          <p:cNvPr id="14" name="Oval 30"/>
          <p:cNvSpPr>
            <a:spLocks noChangeArrowheads="1"/>
          </p:cNvSpPr>
          <p:nvPr/>
        </p:nvSpPr>
        <p:spPr bwMode="auto">
          <a:xfrm>
            <a:off x="1746250" y="3329888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5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23250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botao 7"/>
          <p:cNvGrpSpPr>
            <a:grpSpLocks/>
          </p:cNvGrpSpPr>
          <p:nvPr/>
        </p:nvGrpSpPr>
        <p:grpSpPr bwMode="auto">
          <a:xfrm>
            <a:off x="6372225" y="1485213"/>
            <a:ext cx="2339975" cy="261937"/>
            <a:chOff x="6732240" y="548680"/>
            <a:chExt cx="2106613" cy="261937"/>
          </a:xfrm>
        </p:grpSpPr>
        <p:sp>
          <p:nvSpPr>
            <p:cNvPr id="7" name="Rounded Rectangle 58"/>
            <p:cNvSpPr/>
            <p:nvPr/>
          </p:nvSpPr>
          <p:spPr bwMode="auto">
            <a:xfrm>
              <a:off x="6750820" y="569317"/>
              <a:ext cx="1800768" cy="24130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20"/>
            <p:cNvSpPr txBox="1">
              <a:spLocks noChangeArrowheads="1"/>
            </p:cNvSpPr>
            <p:nvPr/>
          </p:nvSpPr>
          <p:spPr bwMode="auto">
            <a:xfrm>
              <a:off x="6732240" y="548680"/>
              <a:ext cx="210661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 - AMPLIAÇÃO – Fase 1</a:t>
              </a:r>
            </a:p>
          </p:txBody>
        </p:sp>
      </p:grpSp>
      <p:cxnSp>
        <p:nvCxnSpPr>
          <p:cNvPr id="9" name="Straight Connector 63"/>
          <p:cNvCxnSpPr>
            <a:cxnSpLocks noChangeShapeType="1"/>
          </p:cNvCxnSpPr>
          <p:nvPr/>
        </p:nvCxnSpPr>
        <p:spPr bwMode="auto">
          <a:xfrm flipV="1">
            <a:off x="3348038" y="1626500"/>
            <a:ext cx="3044825" cy="8985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0" name="Rectangle 55"/>
          <p:cNvSpPr>
            <a:spLocks noChangeArrowheads="1"/>
          </p:cNvSpPr>
          <p:nvPr/>
        </p:nvSpPr>
        <p:spPr bwMode="auto">
          <a:xfrm>
            <a:off x="1547813" y="3834713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1" name="Rectangle 134"/>
          <p:cNvSpPr>
            <a:spLocks noChangeArrowheads="1"/>
          </p:cNvSpPr>
          <p:nvPr/>
        </p:nvSpPr>
        <p:spPr bwMode="auto">
          <a:xfrm>
            <a:off x="1116013" y="4553850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2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269288" y="1251850"/>
            <a:ext cx="342900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7</a:t>
            </a:r>
          </a:p>
        </p:txBody>
      </p:sp>
      <p:grpSp>
        <p:nvGrpSpPr>
          <p:cNvPr id="13" name="Grupo 1"/>
          <p:cNvGrpSpPr>
            <a:grpSpLocks/>
          </p:cNvGrpSpPr>
          <p:nvPr/>
        </p:nvGrpSpPr>
        <p:grpSpPr bwMode="auto">
          <a:xfrm>
            <a:off x="1339850" y="2734575"/>
            <a:ext cx="6408738" cy="3309938"/>
            <a:chOff x="907041" y="1752763"/>
            <a:chExt cx="6408738" cy="3310260"/>
          </a:xfrm>
        </p:grpSpPr>
        <p:sp>
          <p:nvSpPr>
            <p:cNvPr id="14" name="Box 1"/>
            <p:cNvSpPr/>
            <p:nvPr/>
          </p:nvSpPr>
          <p:spPr bwMode="auto">
            <a:xfrm>
              <a:off x="907041" y="1752763"/>
              <a:ext cx="6408738" cy="3310260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TPS 3 - (Fase 1)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Área :  92.000m²   -   Capacidade:  19 milhões </a:t>
              </a:r>
              <a:r>
                <a:rPr lang="pt-BR" sz="1400" dirty="0" err="1">
                  <a:solidFill>
                    <a:schemeClr val="bg1"/>
                  </a:solidFill>
                  <a:latin typeface="Arial" charset="0"/>
                  <a:cs typeface="Arial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/ano (até 2014)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Estudo preliminar: concluído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Licença ambiental: concluída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Projeto básico:  em execução - fim: 16/dez/2011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Obra:  início 06/ago/2012 - fim: 29/</a:t>
              </a:r>
              <a:r>
                <a:rPr lang="pt-BR" sz="1400" dirty="0" err="1">
                  <a:solidFill>
                    <a:schemeClr val="bg1"/>
                  </a:solidFill>
                  <a:latin typeface="Arial" charset="0"/>
                  <a:cs typeface="Arial" charset="0"/>
                </a:rPr>
                <a:t>nov</a:t>
              </a: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/2013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Concessão </a:t>
              </a:r>
            </a:p>
            <a:p>
              <a:pPr algn="just">
                <a:lnSpc>
                  <a:spcPct val="150000"/>
                </a:lnSpc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* As fases licitar, iniciar e finalizar da obra poderão ser antecipadas em função do projeto de concessão ora em análise.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Oval 30"/>
            <p:cNvSpPr>
              <a:spLocks noChangeArrowheads="1"/>
            </p:cNvSpPr>
            <p:nvPr/>
          </p:nvSpPr>
          <p:spPr bwMode="auto">
            <a:xfrm>
              <a:off x="1115004" y="1935344"/>
              <a:ext cx="341312" cy="341345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7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2799100" y="649397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43" name="CaixaDeTexto 67"/>
          <p:cNvSpPr txBox="1">
            <a:spLocks noChangeArrowheads="1"/>
          </p:cNvSpPr>
          <p:nvPr/>
        </p:nvSpPr>
        <p:spPr bwMode="auto">
          <a:xfrm>
            <a:off x="3175" y="6268463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Valor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Previsto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R$ 1,3 bilhão</a:t>
            </a:r>
          </a:p>
        </p:txBody>
      </p:sp>
      <p:pic>
        <p:nvPicPr>
          <p:cNvPr id="16" name="Picture 110" descr="G:\guarulhos2.jpg"/>
          <p:cNvPicPr>
            <a:picLocks noChangeAspect="1" noChangeArrowheads="1"/>
          </p:cNvPicPr>
          <p:nvPr/>
        </p:nvPicPr>
        <p:blipFill>
          <a:blip r:embed="rId2"/>
          <a:srcRect t="13588" b="20943"/>
          <a:stretch>
            <a:fillRect/>
          </a:stretch>
        </p:blipFill>
        <p:spPr bwMode="auto">
          <a:xfrm>
            <a:off x="11113" y="1047000"/>
            <a:ext cx="9121775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botao 8"/>
          <p:cNvGrpSpPr>
            <a:grpSpLocks/>
          </p:cNvGrpSpPr>
          <p:nvPr/>
        </p:nvGrpSpPr>
        <p:grpSpPr bwMode="auto">
          <a:xfrm>
            <a:off x="4284663" y="1275600"/>
            <a:ext cx="1139825" cy="538163"/>
            <a:chOff x="6278909" y="298383"/>
            <a:chExt cx="863464" cy="538176"/>
          </a:xfrm>
        </p:grpSpPr>
        <p:sp>
          <p:nvSpPr>
            <p:cNvPr id="18" name="Rounded Rectangle 110"/>
            <p:cNvSpPr/>
            <p:nvPr/>
          </p:nvSpPr>
          <p:spPr bwMode="auto">
            <a:xfrm>
              <a:off x="6278909" y="320609"/>
              <a:ext cx="863464" cy="358784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Box 20"/>
            <p:cNvSpPr txBox="1">
              <a:spLocks noChangeArrowheads="1"/>
            </p:cNvSpPr>
            <p:nvPr/>
          </p:nvSpPr>
          <p:spPr bwMode="auto">
            <a:xfrm>
              <a:off x="6300192" y="298383"/>
              <a:ext cx="674538" cy="538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</a:rPr>
                <a:t>PÓS 2014 </a:t>
              </a:r>
            </a:p>
            <a:p>
              <a:r>
                <a:rPr lang="en-US" sz="900">
                  <a:solidFill>
                    <a:schemeClr val="bg1"/>
                  </a:solidFill>
                  <a:latin typeface="Arial" pitchFamily="34" charset="0"/>
                </a:rPr>
                <a:t>TPS – Fase 2</a:t>
              </a:r>
            </a:p>
            <a:p>
              <a:endParaRPr lang="en-US" sz="90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cxnSp>
        <p:nvCxnSpPr>
          <p:cNvPr id="20" name="Straight Connector 128"/>
          <p:cNvCxnSpPr>
            <a:cxnSpLocks noChangeShapeType="1"/>
          </p:cNvCxnSpPr>
          <p:nvPr/>
        </p:nvCxnSpPr>
        <p:spPr bwMode="auto">
          <a:xfrm flipV="1">
            <a:off x="3563938" y="1626438"/>
            <a:ext cx="792162" cy="5032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1" name="Rectangle 55"/>
          <p:cNvSpPr>
            <a:spLocks noChangeArrowheads="1"/>
          </p:cNvSpPr>
          <p:nvPr/>
        </p:nvSpPr>
        <p:spPr bwMode="auto">
          <a:xfrm>
            <a:off x="1547813" y="3858463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22" name="Rectangle 134"/>
          <p:cNvSpPr>
            <a:spLocks noChangeArrowheads="1"/>
          </p:cNvSpPr>
          <p:nvPr/>
        </p:nvSpPr>
        <p:spPr bwMode="auto">
          <a:xfrm>
            <a:off x="1116013" y="4577600"/>
            <a:ext cx="4572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23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207000" y="1070813"/>
            <a:ext cx="341313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8</a:t>
            </a:r>
          </a:p>
        </p:txBody>
      </p:sp>
      <p:sp>
        <p:nvSpPr>
          <p:cNvPr id="24" name="Box 1"/>
          <p:cNvSpPr/>
          <p:nvPr/>
        </p:nvSpPr>
        <p:spPr bwMode="auto">
          <a:xfrm>
            <a:off x="1619250" y="3282200"/>
            <a:ext cx="5183188" cy="1295400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TPS 3 Pós 2014 (Fase 2)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Área:  138.000m²  -   Capacidade:  23 milhões  </a:t>
            </a:r>
            <a:r>
              <a:rPr lang="pt-BR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/ano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Total:  230.000m²   -  Capacidade total: 42 milhões </a:t>
            </a:r>
            <a:r>
              <a:rPr lang="pt-BR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/ano</a:t>
            </a: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30"/>
          <p:cNvSpPr>
            <a:spLocks noChangeArrowheads="1"/>
          </p:cNvSpPr>
          <p:nvPr/>
        </p:nvSpPr>
        <p:spPr bwMode="auto">
          <a:xfrm>
            <a:off x="1782763" y="3372688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aixaDeTexto 27"/>
          <p:cNvSpPr txBox="1">
            <a:spLocks noChangeArrowheads="1"/>
          </p:cNvSpPr>
          <p:nvPr/>
        </p:nvSpPr>
        <p:spPr bwMode="auto">
          <a:xfrm>
            <a:off x="1730321" y="880229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TPS 3</a:t>
            </a:r>
            <a:endParaRPr lang="pt-BR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m 4" descr="F - AÉREA GERAL F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054"/>
            <a:ext cx="9144000" cy="3949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CaixaDeTexto 27"/>
          <p:cNvSpPr txBox="1">
            <a:spLocks noChangeArrowheads="1"/>
          </p:cNvSpPr>
          <p:nvPr/>
        </p:nvSpPr>
        <p:spPr bwMode="auto">
          <a:xfrm>
            <a:off x="1" y="1572727"/>
            <a:ext cx="2101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TPS </a:t>
            </a: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pt-BR" sz="2400" dirty="0">
              <a:solidFill>
                <a:schemeClr val="tx1"/>
              </a:solidFill>
            </a:endParaRPr>
          </a:p>
        </p:txBody>
      </p:sp>
      <p:pic>
        <p:nvPicPr>
          <p:cNvPr id="6" name="Imagem 5" descr="F - SAGUÃ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77" y="3630270"/>
            <a:ext cx="5034552" cy="2901160"/>
          </a:xfrm>
          <a:prstGeom prst="rect">
            <a:avLst/>
          </a:prstGeom>
        </p:spPr>
      </p:pic>
      <p:pic>
        <p:nvPicPr>
          <p:cNvPr id="8" name="Imagem 7" descr="F - MEIO F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642" y="1017697"/>
            <a:ext cx="6776234" cy="2470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F - AÉREA FIN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0" y="3162298"/>
            <a:ext cx="4473219" cy="3525702"/>
          </a:xfrm>
          <a:prstGeom prst="rect">
            <a:avLst/>
          </a:prstGeom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Imagem 8" descr="F - DA FREN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959" y="946448"/>
            <a:ext cx="5058302" cy="2857940"/>
          </a:xfrm>
          <a:prstGeom prst="rect">
            <a:avLst/>
          </a:prstGeom>
        </p:spPr>
      </p:pic>
      <p:sp>
        <p:nvSpPr>
          <p:cNvPr id="6" name="CaixaDeTexto 27"/>
          <p:cNvSpPr txBox="1">
            <a:spLocks noChangeArrowheads="1"/>
          </p:cNvSpPr>
          <p:nvPr/>
        </p:nvSpPr>
        <p:spPr bwMode="auto">
          <a:xfrm>
            <a:off x="736271" y="1572727"/>
            <a:ext cx="2101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TPS </a:t>
            </a: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Guarulhos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Imagem 6" descr="F - EXPL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43" y="1017696"/>
            <a:ext cx="8468573" cy="5624927"/>
          </a:xfrm>
          <a:prstGeom prst="rect">
            <a:avLst/>
          </a:prstGeom>
        </p:spPr>
      </p:pic>
      <p:sp>
        <p:nvSpPr>
          <p:cNvPr id="6" name="CaixaDeTexto 27"/>
          <p:cNvSpPr txBox="1">
            <a:spLocks noChangeArrowheads="1"/>
          </p:cNvSpPr>
          <p:nvPr/>
        </p:nvSpPr>
        <p:spPr bwMode="auto">
          <a:xfrm>
            <a:off x="534391" y="566272"/>
            <a:ext cx="2101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TPS </a:t>
            </a: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302911" y="1140031"/>
            <a:ext cx="7264417" cy="394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pt-BR" sz="32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Aeroporto Internacional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Campinas/Viracopos</a:t>
            </a:r>
            <a:endParaRPr lang="pt-BR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268413"/>
            <a:ext cx="888365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pic>
        <p:nvPicPr>
          <p:cNvPr id="35" name="Picture 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855413"/>
            <a:ext cx="8737600" cy="567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BT CAMP 5"/>
          <p:cNvGrpSpPr>
            <a:grpSpLocks/>
          </p:cNvGrpSpPr>
          <p:nvPr/>
        </p:nvGrpSpPr>
        <p:grpSpPr bwMode="auto">
          <a:xfrm>
            <a:off x="7491413" y="5829050"/>
            <a:ext cx="1303337" cy="538163"/>
            <a:chOff x="7491413" y="6021388"/>
            <a:chExt cx="1303337" cy="538609"/>
          </a:xfrm>
        </p:grpSpPr>
        <p:sp>
          <p:nvSpPr>
            <p:cNvPr id="37" name="Rounded Rectangle 38"/>
            <p:cNvSpPr/>
            <p:nvPr/>
          </p:nvSpPr>
          <p:spPr bwMode="auto">
            <a:xfrm>
              <a:off x="7491413" y="6021388"/>
              <a:ext cx="1303337" cy="503655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8" name="TextBox 20"/>
            <p:cNvSpPr txBox="1">
              <a:spLocks noChangeArrowheads="1"/>
            </p:cNvSpPr>
            <p:nvPr/>
          </p:nvSpPr>
          <p:spPr bwMode="auto">
            <a:xfrm>
              <a:off x="7524750" y="6021388"/>
              <a:ext cx="1043876" cy="5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</a:rPr>
                <a:t>PÓS 2014 </a:t>
              </a:r>
            </a:p>
            <a:p>
              <a:r>
                <a:rPr lang="en-US" sz="900">
                  <a:solidFill>
                    <a:schemeClr val="bg1"/>
                  </a:solidFill>
                  <a:latin typeface="Arial" pitchFamily="34" charset="0"/>
                </a:rPr>
                <a:t>TPS – Fase 2</a:t>
              </a:r>
            </a:p>
            <a:p>
              <a:r>
                <a:rPr lang="en-US" sz="900">
                  <a:solidFill>
                    <a:schemeClr val="bg1"/>
                  </a:solidFill>
                  <a:latin typeface="Arial" pitchFamily="34" charset="0"/>
                </a:rPr>
                <a:t>PÁTIO – Fase 2 </a:t>
              </a:r>
            </a:p>
          </p:txBody>
        </p:sp>
      </p:grpSp>
      <p:grpSp>
        <p:nvGrpSpPr>
          <p:cNvPr id="39" name="BT CAMP 4"/>
          <p:cNvGrpSpPr>
            <a:grpSpLocks/>
          </p:cNvGrpSpPr>
          <p:nvPr/>
        </p:nvGrpSpPr>
        <p:grpSpPr bwMode="auto">
          <a:xfrm>
            <a:off x="6686550" y="2011113"/>
            <a:ext cx="1990725" cy="433387"/>
            <a:chOff x="6685954" y="2204168"/>
            <a:chExt cx="1990502" cy="432670"/>
          </a:xfrm>
        </p:grpSpPr>
        <p:sp>
          <p:nvSpPr>
            <p:cNvPr id="40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 - AMPLIAÇÃO– Fase 1</a:t>
              </a:r>
            </a:p>
          </p:txBody>
        </p:sp>
      </p:grpSp>
      <p:grpSp>
        <p:nvGrpSpPr>
          <p:cNvPr id="42" name="BT CAMP 3"/>
          <p:cNvGrpSpPr>
            <a:grpSpLocks/>
          </p:cNvGrpSpPr>
          <p:nvPr/>
        </p:nvGrpSpPr>
        <p:grpSpPr bwMode="auto">
          <a:xfrm>
            <a:off x="547688" y="5282950"/>
            <a:ext cx="2482850" cy="287338"/>
            <a:chOff x="547648" y="5475288"/>
            <a:chExt cx="2482197" cy="287337"/>
          </a:xfrm>
        </p:grpSpPr>
        <p:sp>
          <p:nvSpPr>
            <p:cNvPr id="43" name="Rounded Rectangle 36"/>
            <p:cNvSpPr/>
            <p:nvPr/>
          </p:nvSpPr>
          <p:spPr bwMode="auto">
            <a:xfrm>
              <a:off x="547648" y="5475288"/>
              <a:ext cx="2482197" cy="287337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TextBox 20"/>
            <p:cNvSpPr txBox="1">
              <a:spLocks noChangeArrowheads="1"/>
            </p:cNvSpPr>
            <p:nvPr/>
          </p:nvSpPr>
          <p:spPr bwMode="auto">
            <a:xfrm>
              <a:off x="662811" y="5486724"/>
              <a:ext cx="2339180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PÁTIO DE AERONAVES – Fase 1</a:t>
              </a:r>
            </a:p>
          </p:txBody>
        </p:sp>
      </p:grpSp>
      <p:cxnSp>
        <p:nvCxnSpPr>
          <p:cNvPr id="45" name="Straight Connector 41"/>
          <p:cNvCxnSpPr>
            <a:cxnSpLocks noChangeShapeType="1"/>
          </p:cNvCxnSpPr>
          <p:nvPr/>
        </p:nvCxnSpPr>
        <p:spPr bwMode="auto">
          <a:xfrm flipV="1">
            <a:off x="2981325" y="3668463"/>
            <a:ext cx="2311400" cy="165576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6" name="TextBox 20"/>
          <p:cNvSpPr txBox="1">
            <a:spLocks noChangeArrowheads="1"/>
          </p:cNvSpPr>
          <p:nvPr/>
        </p:nvSpPr>
        <p:spPr bwMode="auto">
          <a:xfrm>
            <a:off x="323850" y="933200"/>
            <a:ext cx="2422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1331913" y="2084138"/>
            <a:ext cx="638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TECA</a:t>
            </a:r>
          </a:p>
        </p:txBody>
      </p:sp>
      <p:cxnSp>
        <p:nvCxnSpPr>
          <p:cNvPr id="48" name="Straight Connector 48"/>
          <p:cNvCxnSpPr>
            <a:cxnSpLocks noChangeShapeType="1"/>
          </p:cNvCxnSpPr>
          <p:nvPr/>
        </p:nvCxnSpPr>
        <p:spPr bwMode="auto">
          <a:xfrm flipV="1">
            <a:off x="6227763" y="2444500"/>
            <a:ext cx="649287" cy="13684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9" name="Straight Connector 55"/>
          <p:cNvCxnSpPr>
            <a:cxnSpLocks noChangeShapeType="1"/>
          </p:cNvCxnSpPr>
          <p:nvPr/>
        </p:nvCxnSpPr>
        <p:spPr bwMode="auto">
          <a:xfrm flipH="1" flipV="1">
            <a:off x="5795963" y="5397250"/>
            <a:ext cx="1695450" cy="68421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0" name="TextBox 20"/>
          <p:cNvSpPr txBox="1">
            <a:spLocks noChangeArrowheads="1"/>
          </p:cNvSpPr>
          <p:nvPr/>
        </p:nvSpPr>
        <p:spPr bwMode="auto">
          <a:xfrm rot="16200000">
            <a:off x="6217444" y="4039144"/>
            <a:ext cx="1368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ESTACIONAMENTO</a:t>
            </a:r>
          </a:p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VEÍCULOS</a:t>
            </a:r>
          </a:p>
        </p:txBody>
      </p:sp>
      <p:cxnSp>
        <p:nvCxnSpPr>
          <p:cNvPr id="51" name="Straight Connector 9"/>
          <p:cNvCxnSpPr>
            <a:cxnSpLocks noChangeShapeType="1"/>
          </p:cNvCxnSpPr>
          <p:nvPr/>
        </p:nvCxnSpPr>
        <p:spPr bwMode="auto">
          <a:xfrm flipV="1">
            <a:off x="1979613" y="2300038"/>
            <a:ext cx="792162" cy="9366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2" name="Rounded Rectangle 6"/>
          <p:cNvSpPr/>
          <p:nvPr/>
        </p:nvSpPr>
        <p:spPr bwMode="auto">
          <a:xfrm>
            <a:off x="527050" y="3257300"/>
            <a:ext cx="1884363" cy="266700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Rounded Rectangle 27"/>
          <p:cNvSpPr/>
          <p:nvPr/>
        </p:nvSpPr>
        <p:spPr bwMode="auto">
          <a:xfrm>
            <a:off x="2981325" y="1936500"/>
            <a:ext cx="1647825" cy="257175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TextBox 20"/>
          <p:cNvSpPr txBox="1">
            <a:spLocks noChangeArrowheads="1"/>
          </p:cNvSpPr>
          <p:nvPr/>
        </p:nvSpPr>
        <p:spPr bwMode="auto">
          <a:xfrm>
            <a:off x="3011488" y="1939675"/>
            <a:ext cx="1631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REMOTO</a:t>
            </a:r>
          </a:p>
        </p:txBody>
      </p:sp>
      <p:cxnSp>
        <p:nvCxnSpPr>
          <p:cNvPr id="55" name="Straight Connector 32"/>
          <p:cNvCxnSpPr>
            <a:cxnSpLocks noChangeShapeType="1"/>
          </p:cNvCxnSpPr>
          <p:nvPr/>
        </p:nvCxnSpPr>
        <p:spPr bwMode="auto">
          <a:xfrm flipH="1">
            <a:off x="3059113" y="2182563"/>
            <a:ext cx="1512887" cy="47783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6" name="TextBox 20"/>
          <p:cNvSpPr txBox="1">
            <a:spLocks noChangeArrowheads="1"/>
          </p:cNvSpPr>
          <p:nvPr/>
        </p:nvSpPr>
        <p:spPr bwMode="auto">
          <a:xfrm>
            <a:off x="684213" y="3236663"/>
            <a:ext cx="2159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TPS ATUAL - REFORMA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5196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25</a:t>
            </a:fld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8" name="CaixaDeTexto 58"/>
          <p:cNvSpPr txBox="1">
            <a:spLocks noChangeArrowheads="1"/>
          </p:cNvSpPr>
          <p:nvPr/>
        </p:nvSpPr>
        <p:spPr bwMode="auto">
          <a:xfrm>
            <a:off x="3175" y="6494275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Valor Previsto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R$ 796,75 milhões</a:t>
            </a:r>
          </a:p>
        </p:txBody>
      </p:sp>
      <p:sp>
        <p:nvSpPr>
          <p:cNvPr id="59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8463" y="3066800"/>
            <a:ext cx="341312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60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76750" y="1723775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61" name="Oval 3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6238" y="5094038"/>
            <a:ext cx="342900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62" name="Oval 3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501063" y="1939675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63" name="Oval 30"/>
          <p:cNvSpPr>
            <a:spLocks noChangeArrowheads="1"/>
          </p:cNvSpPr>
          <p:nvPr/>
        </p:nvSpPr>
        <p:spPr bwMode="auto">
          <a:xfrm>
            <a:off x="8501063" y="5657600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721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26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3" name="Picture 2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3" y="837375"/>
            <a:ext cx="8734425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973888" y="2274063"/>
            <a:ext cx="192405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36" name="Rounded Rectangle 27"/>
          <p:cNvSpPr/>
          <p:nvPr/>
        </p:nvSpPr>
        <p:spPr bwMode="auto">
          <a:xfrm>
            <a:off x="6318250" y="3890138"/>
            <a:ext cx="1782763" cy="271462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TextBox 20"/>
          <p:cNvSpPr txBox="1">
            <a:spLocks noChangeArrowheads="1"/>
          </p:cNvSpPr>
          <p:nvPr/>
        </p:nvSpPr>
        <p:spPr bwMode="auto">
          <a:xfrm>
            <a:off x="6429375" y="3899663"/>
            <a:ext cx="18335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REMOTO</a:t>
            </a:r>
          </a:p>
        </p:txBody>
      </p:sp>
      <p:cxnSp>
        <p:nvCxnSpPr>
          <p:cNvPr id="42" name="Straight Connector 51"/>
          <p:cNvCxnSpPr>
            <a:cxnSpLocks noChangeShapeType="1"/>
          </p:cNvCxnSpPr>
          <p:nvPr/>
        </p:nvCxnSpPr>
        <p:spPr bwMode="auto">
          <a:xfrm flipV="1">
            <a:off x="7345363" y="4137788"/>
            <a:ext cx="614362" cy="67151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4" name="Oval 3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21625" y="3669475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60300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27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849250"/>
            <a:ext cx="8734425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973888" y="2285938"/>
            <a:ext cx="192405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10" name="Rounded Rectangle 27"/>
          <p:cNvSpPr/>
          <p:nvPr/>
        </p:nvSpPr>
        <p:spPr bwMode="auto">
          <a:xfrm>
            <a:off x="6318250" y="3902013"/>
            <a:ext cx="1782763" cy="271462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6429375" y="3911538"/>
            <a:ext cx="18335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REMOTO</a:t>
            </a:r>
          </a:p>
        </p:txBody>
      </p:sp>
      <p:sp>
        <p:nvSpPr>
          <p:cNvPr id="12" name="Espaço Reservado para Número de Slide 3"/>
          <p:cNvSpPr txBox="1">
            <a:spLocks/>
          </p:cNvSpPr>
          <p:nvPr/>
        </p:nvSpPr>
        <p:spPr>
          <a:xfrm>
            <a:off x="6553200" y="6484875"/>
            <a:ext cx="2133600" cy="338138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732E6-59BF-4B72-9F25-0F0EDF5810A8}" type="slidenum">
              <a:rPr lang="pt-BR" sz="1200">
                <a:solidFill>
                  <a:schemeClr val="bg1">
                    <a:lumMod val="65000"/>
                  </a:schemeClr>
                </a:solidFill>
              </a:rPr>
              <a:pPr algn="r">
                <a:defRPr/>
              </a:pPr>
              <a:t>27</a:t>
            </a:fld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3" name="Straight Connector 51"/>
          <p:cNvCxnSpPr>
            <a:cxnSpLocks noChangeShapeType="1"/>
          </p:cNvCxnSpPr>
          <p:nvPr/>
        </p:nvCxnSpPr>
        <p:spPr bwMode="auto">
          <a:xfrm flipV="1">
            <a:off x="7345363" y="4149663"/>
            <a:ext cx="614362" cy="67151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4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921625" y="3681350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15" name="Box 1"/>
          <p:cNvSpPr/>
          <p:nvPr/>
        </p:nvSpPr>
        <p:spPr bwMode="auto">
          <a:xfrm>
            <a:off x="1225550" y="1939863"/>
            <a:ext cx="4859338" cy="1463675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Remoto (Check-in)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b="1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Área: 1.719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m²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        Capacidade: 2,5 milhões de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/ano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Licença ambiental: concluída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Obra: fim: 30/jul/2011</a:t>
            </a: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buFont typeface="Arial Narrow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1403350" y="2058925"/>
            <a:ext cx="341313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5196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28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861125"/>
            <a:ext cx="8734425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973888" y="2297813"/>
            <a:ext cx="192405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10" name="Rounded Rectangle 6"/>
          <p:cNvSpPr/>
          <p:nvPr/>
        </p:nvSpPr>
        <p:spPr bwMode="auto">
          <a:xfrm>
            <a:off x="684213" y="1448500"/>
            <a:ext cx="1377950" cy="271463"/>
          </a:xfrm>
          <a:prstGeom prst="roundRect">
            <a:avLst/>
          </a:prstGeom>
          <a:solidFill>
            <a:schemeClr val="accent1">
              <a:lumMod val="50000"/>
              <a:alpha val="75000"/>
            </a:schemeClr>
          </a:solidFill>
          <a:ln w="6350" cmpd="sng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684213" y="1465963"/>
            <a:ext cx="16557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TPS -REFORMA</a:t>
            </a:r>
          </a:p>
        </p:txBody>
      </p:sp>
      <p:cxnSp>
        <p:nvCxnSpPr>
          <p:cNvPr id="12" name="Straight Connector 51"/>
          <p:cNvCxnSpPr>
            <a:cxnSpLocks noChangeShapeType="1"/>
          </p:cNvCxnSpPr>
          <p:nvPr/>
        </p:nvCxnSpPr>
        <p:spPr bwMode="auto">
          <a:xfrm flipV="1">
            <a:off x="582613" y="1686625"/>
            <a:ext cx="163512" cy="56515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90713" y="1243713"/>
            <a:ext cx="342900" cy="339725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  <p:grpSp>
        <p:nvGrpSpPr>
          <p:cNvPr id="14" name="Grupo 1"/>
          <p:cNvGrpSpPr>
            <a:grpSpLocks/>
          </p:cNvGrpSpPr>
          <p:nvPr/>
        </p:nvGrpSpPr>
        <p:grpSpPr bwMode="auto">
          <a:xfrm>
            <a:off x="3960813" y="4112325"/>
            <a:ext cx="4859337" cy="2303463"/>
            <a:chOff x="3961134" y="4077072"/>
            <a:chExt cx="4859338" cy="2303462"/>
          </a:xfrm>
        </p:grpSpPr>
        <p:sp>
          <p:nvSpPr>
            <p:cNvPr id="15" name="Box 1"/>
            <p:cNvSpPr/>
            <p:nvPr/>
          </p:nvSpPr>
          <p:spPr bwMode="auto">
            <a:xfrm>
              <a:off x="3961134" y="4077072"/>
              <a:ext cx="4859338" cy="2303462"/>
            </a:xfrm>
            <a:prstGeom prst="roundRect">
              <a:avLst/>
            </a:prstGeom>
            <a:solidFill>
              <a:schemeClr val="accent1">
                <a:lumMod val="50000"/>
                <a:alpha val="96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pt-B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sz="1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Obra de adequação TPS atual</a:t>
              </a:r>
            </a:p>
            <a:p>
              <a:pPr>
                <a:defRPr/>
              </a:pPr>
              <a:endParaRPr lang="pt-BR" sz="14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Capacidade: 7,9 milhões de </a:t>
              </a:r>
              <a:r>
                <a:rPr lang="pt-BR" sz="1400" dirty="0" err="1">
                  <a:solidFill>
                    <a:schemeClr val="bg1"/>
                  </a:solidFill>
                  <a:latin typeface="Arial" charset="0"/>
                  <a:cs typeface="Arial" charset="0"/>
                </a:rPr>
                <a:t>pax</a:t>
              </a: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/ano</a:t>
              </a: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Licença ambiental: concluída</a:t>
              </a: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Projetos: contratar em  01/jul/2011</a:t>
              </a: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Projeto básico: início: 05/jul/2011  -  fim: 31/dez/2011</a:t>
              </a: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Obra:  publicar edital: 15/fev/2012</a:t>
              </a:r>
            </a:p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Início: 01/ago/2012  - Fim: 31/dez/2013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2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 algn="just">
                <a:buClr>
                  <a:srgbClr val="000000"/>
                </a:buClr>
                <a:buSzPct val="100000"/>
                <a:buFont typeface="Arial Narrow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GB" sz="16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sz="1600" dirty="0">
                <a:solidFill>
                  <a:schemeClr val="bg1"/>
                </a:solidFill>
                <a:latin typeface="Arial Narrow" pitchFamily="34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4140521" y="4221535"/>
              <a:ext cx="341313" cy="341312"/>
            </a:xfrm>
            <a:prstGeom prst="ellipse">
              <a:avLst/>
            </a:prstGeom>
            <a:solidFill>
              <a:srgbClr val="009973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2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721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29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Picture 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855413"/>
            <a:ext cx="8737600" cy="567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BT CAMP 4"/>
          <p:cNvGrpSpPr>
            <a:grpSpLocks/>
          </p:cNvGrpSpPr>
          <p:nvPr/>
        </p:nvGrpSpPr>
        <p:grpSpPr bwMode="auto">
          <a:xfrm>
            <a:off x="6686550" y="2011113"/>
            <a:ext cx="1990725" cy="433387"/>
            <a:chOff x="6685954" y="2204168"/>
            <a:chExt cx="1990502" cy="432670"/>
          </a:xfrm>
        </p:grpSpPr>
        <p:sp>
          <p:nvSpPr>
            <p:cNvPr id="10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TPS - AMPLIAÇÃO– </a:t>
              </a:r>
              <a:r>
                <a:rPr lang="en-US" sz="110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Fase</a:t>
              </a:r>
              <a:r>
                <a: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1</a:t>
              </a:r>
            </a:p>
          </p:txBody>
        </p:sp>
      </p:grp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323850" y="933200"/>
            <a:ext cx="2422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1331913" y="2084138"/>
            <a:ext cx="638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TECA</a:t>
            </a:r>
          </a:p>
        </p:txBody>
      </p:sp>
      <p:cxnSp>
        <p:nvCxnSpPr>
          <p:cNvPr id="14" name="Straight Connector 48"/>
          <p:cNvCxnSpPr>
            <a:cxnSpLocks noChangeShapeType="1"/>
          </p:cNvCxnSpPr>
          <p:nvPr/>
        </p:nvCxnSpPr>
        <p:spPr bwMode="auto">
          <a:xfrm flipV="1">
            <a:off x="6227763" y="2444500"/>
            <a:ext cx="649287" cy="13684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5" name="TextBox 20"/>
          <p:cNvSpPr txBox="1">
            <a:spLocks noChangeArrowheads="1"/>
          </p:cNvSpPr>
          <p:nvPr/>
        </p:nvSpPr>
        <p:spPr bwMode="auto">
          <a:xfrm rot="16200000">
            <a:off x="6217444" y="4039144"/>
            <a:ext cx="1368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ESTACIONAMENTO</a:t>
            </a:r>
          </a:p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VEÍCULOS</a:t>
            </a:r>
          </a:p>
        </p:txBody>
      </p:sp>
      <p:sp>
        <p:nvSpPr>
          <p:cNvPr id="16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501063" y="1939675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17" name="Box 1"/>
          <p:cNvSpPr/>
          <p:nvPr/>
        </p:nvSpPr>
        <p:spPr bwMode="auto">
          <a:xfrm>
            <a:off x="1223963" y="1725363"/>
            <a:ext cx="4284662" cy="3527425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de Passageiros  (Fase 1)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b="1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Área : 68.443 m²  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Capacidade: 6,6 milhões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/ano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Projetos: contratar 29/jul/2011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Projeto básico: início: 19/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ago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/2011  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fim: 13/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nov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/2012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Obra : publicar edital: 30/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ago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/2012 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Início: 15/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fev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/2013  - fim: 30/dez/2013</a:t>
            </a:r>
          </a:p>
          <a:p>
            <a:pPr>
              <a:defRPr/>
            </a:pP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Concessão administrativa</a:t>
            </a:r>
          </a:p>
          <a:p>
            <a:pPr algn="just"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As fases licitar, iniciar e concluir da obra, serão alteradas em função do projeto de concessão ora em análise.</a:t>
            </a:r>
          </a:p>
          <a:p>
            <a:pPr algn="just">
              <a:buClr>
                <a:srgbClr val="000000"/>
              </a:buClr>
              <a:buSzPct val="100000"/>
              <a:buFont typeface="Arial Narrow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493838" y="1939675"/>
            <a:ext cx="341312" cy="341313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19" name="CaixaDeTexto 58"/>
          <p:cNvSpPr txBox="1">
            <a:spLocks noChangeArrowheads="1"/>
          </p:cNvSpPr>
          <p:nvPr/>
        </p:nvSpPr>
        <p:spPr bwMode="auto">
          <a:xfrm>
            <a:off x="3175" y="6494275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Valor Previsto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R$ 796,75 milhões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Internacional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Campinas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CaixaDeTexto 27"/>
          <p:cNvSpPr txBox="1">
            <a:spLocks noChangeArrowheads="1"/>
          </p:cNvSpPr>
          <p:nvPr/>
        </p:nvSpPr>
        <p:spPr bwMode="auto">
          <a:xfrm>
            <a:off x="2799100" y="447522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Plano </a:t>
            </a:r>
            <a:r>
              <a:rPr lang="pt-BR" dirty="0">
                <a:solidFill>
                  <a:schemeClr val="tx1"/>
                </a:solidFill>
              </a:rPr>
              <a:t>MACRO da Expansão da Infraestrutura</a:t>
            </a: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721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30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Picture 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855413"/>
            <a:ext cx="8737600" cy="567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BT CAMP 3"/>
          <p:cNvGrpSpPr>
            <a:grpSpLocks/>
          </p:cNvGrpSpPr>
          <p:nvPr/>
        </p:nvGrpSpPr>
        <p:grpSpPr bwMode="auto">
          <a:xfrm>
            <a:off x="547688" y="5282950"/>
            <a:ext cx="2482850" cy="287338"/>
            <a:chOff x="547648" y="5475288"/>
            <a:chExt cx="2482197" cy="287337"/>
          </a:xfrm>
        </p:grpSpPr>
        <p:sp>
          <p:nvSpPr>
            <p:cNvPr id="10" name="Rounded Rectangle 36"/>
            <p:cNvSpPr/>
            <p:nvPr/>
          </p:nvSpPr>
          <p:spPr bwMode="auto">
            <a:xfrm>
              <a:off x="547648" y="5475288"/>
              <a:ext cx="2482197" cy="287337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662811" y="5486724"/>
              <a:ext cx="2339180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PÁTIO DE AERONAVES – Fase 1</a:t>
              </a:r>
            </a:p>
          </p:txBody>
        </p:sp>
      </p:grpSp>
      <p:cxnSp>
        <p:nvCxnSpPr>
          <p:cNvPr id="12" name="Straight Connector 41"/>
          <p:cNvCxnSpPr>
            <a:cxnSpLocks noChangeShapeType="1"/>
          </p:cNvCxnSpPr>
          <p:nvPr/>
        </p:nvCxnSpPr>
        <p:spPr bwMode="auto">
          <a:xfrm flipV="1">
            <a:off x="2981325" y="3668463"/>
            <a:ext cx="2311400" cy="1655762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323850" y="933200"/>
            <a:ext cx="2422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PISTA DE POUSO/DECOLAGEM</a:t>
            </a:r>
          </a:p>
        </p:txBody>
      </p:sp>
      <p:sp>
        <p:nvSpPr>
          <p:cNvPr id="14" name="TextBox 20"/>
          <p:cNvSpPr txBox="1">
            <a:spLocks noChangeArrowheads="1"/>
          </p:cNvSpPr>
          <p:nvPr/>
        </p:nvSpPr>
        <p:spPr bwMode="auto">
          <a:xfrm>
            <a:off x="1331913" y="2084138"/>
            <a:ext cx="638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TECA</a:t>
            </a: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 rot="16200000">
            <a:off x="6217444" y="4039144"/>
            <a:ext cx="1368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ESTACIONAMENTO</a:t>
            </a:r>
          </a:p>
          <a:p>
            <a:pPr algn="ctr"/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VEÍCULOS</a:t>
            </a:r>
          </a:p>
        </p:txBody>
      </p:sp>
      <p:sp>
        <p:nvSpPr>
          <p:cNvPr id="16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6238" y="5094038"/>
            <a:ext cx="342900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17" name="Box 1"/>
          <p:cNvSpPr/>
          <p:nvPr/>
        </p:nvSpPr>
        <p:spPr bwMode="auto">
          <a:xfrm>
            <a:off x="144463" y="1363413"/>
            <a:ext cx="4859337" cy="2114550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Pátio de Aeronaves  (Fase 1)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b="1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Área: 378.545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m²</a:t>
            </a: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Projetos: contratar em 29/jul/2011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Projeto básico: início: 19/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ago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/2011 - fim: 13/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abr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/2012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Obra terraplenagem: publicar edital: 16/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mai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/2012 </a:t>
            </a: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Início: 01/out/2012  -  fim: 20/abr/2013</a:t>
            </a: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buFont typeface="Arial Narrow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val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0988" y="1496763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19" name="CaixaDeTexto 58"/>
          <p:cNvSpPr txBox="1">
            <a:spLocks noChangeArrowheads="1"/>
          </p:cNvSpPr>
          <p:nvPr/>
        </p:nvSpPr>
        <p:spPr bwMode="auto">
          <a:xfrm>
            <a:off x="3175" y="6494275"/>
            <a:ext cx="9140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Valor Previsto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dos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Investimentos até 2014: </a:t>
            </a:r>
            <a:r>
              <a:rPr lang="pt-BR" b="1" dirty="0">
                <a:latin typeface="Calibri" pitchFamily="34" charset="0"/>
                <a:cs typeface="Calibri" pitchFamily="34" charset="0"/>
              </a:rPr>
              <a:t>R$ 796,75 milhões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302911" y="1995055"/>
            <a:ext cx="7264417" cy="23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pt-BR" sz="32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Aeroporto Internacional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Congonhas</a:t>
            </a:r>
            <a:endParaRPr lang="pt-BR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de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Congonhas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650" y="1033277"/>
            <a:ext cx="7968339" cy="545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 Congonhas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721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33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4" name="Imagem 23" descr="SBSP tw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0" y="1110763"/>
            <a:ext cx="8822232" cy="5477502"/>
          </a:xfrm>
          <a:prstGeom prst="rect">
            <a:avLst/>
          </a:prstGeom>
        </p:spPr>
      </p:pic>
      <p:sp>
        <p:nvSpPr>
          <p:cNvPr id="26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94455" y="2575232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7" name="BT CAMP 4"/>
          <p:cNvGrpSpPr>
            <a:grpSpLocks/>
          </p:cNvGrpSpPr>
          <p:nvPr/>
        </p:nvGrpSpPr>
        <p:grpSpPr bwMode="auto">
          <a:xfrm>
            <a:off x="6235767" y="2575232"/>
            <a:ext cx="2325682" cy="433387"/>
            <a:chOff x="6685954" y="2204168"/>
            <a:chExt cx="1990502" cy="432670"/>
          </a:xfrm>
        </p:grpSpPr>
        <p:sp>
          <p:nvSpPr>
            <p:cNvPr id="28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NOVA TORRE DE CONTROLE</a:t>
              </a:r>
              <a:endPara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30" name="Straight Connector 55"/>
          <p:cNvCxnSpPr>
            <a:cxnSpLocks noChangeShapeType="1"/>
          </p:cNvCxnSpPr>
          <p:nvPr/>
        </p:nvCxnSpPr>
        <p:spPr bwMode="auto">
          <a:xfrm rot="10800000" flipV="1">
            <a:off x="4739059" y="3008617"/>
            <a:ext cx="1550493" cy="13021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de Congonhas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7" name="Espaço Reservado para Número de Slide 3"/>
          <p:cNvSpPr txBox="1">
            <a:spLocks/>
          </p:cNvSpPr>
          <p:nvPr/>
        </p:nvSpPr>
        <p:spPr>
          <a:xfrm>
            <a:off x="6553200" y="64721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08C1B8C-DBF8-4595-9076-7318A81A23CB}" type="slidenum">
              <a:rPr lang="pt-BR" sz="1200">
                <a:solidFill>
                  <a:schemeClr val="bg1"/>
                </a:solidFill>
              </a:rPr>
              <a:pPr algn="r">
                <a:defRPr/>
              </a:pPr>
              <a:t>34</a:t>
            </a:fld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4" name="Imagem 23" descr="SBSP tw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0" y="1110763"/>
            <a:ext cx="8822232" cy="5477502"/>
          </a:xfrm>
          <a:prstGeom prst="rect">
            <a:avLst/>
          </a:prstGeom>
        </p:spPr>
      </p:pic>
      <p:sp>
        <p:nvSpPr>
          <p:cNvPr id="25" name="Box 1"/>
          <p:cNvSpPr/>
          <p:nvPr/>
        </p:nvSpPr>
        <p:spPr bwMode="auto">
          <a:xfrm>
            <a:off x="400298" y="1241388"/>
            <a:ext cx="4859337" cy="1616931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Nova Torre de Controle</a:t>
            </a:r>
            <a:endParaRPr lang="pt-BR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b="1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Área: </a:t>
            </a: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1.831 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m²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1400" dirty="0" smtClean="0">
                <a:solidFill>
                  <a:schemeClr val="bg1"/>
                </a:solidFill>
                <a:latin typeface="Arial Narrow" pitchFamily="34" charset="0"/>
              </a:rPr>
              <a:t>Obra Civil - concluir até 30/06/2011 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1400" dirty="0" smtClean="0">
                <a:solidFill>
                  <a:schemeClr val="bg1"/>
                </a:solidFill>
                <a:latin typeface="Arial Narrow" pitchFamily="34" charset="0"/>
              </a:rPr>
              <a:t>Instalação dos Sistemas Eletrônicos – fim  ago/2011    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1400" dirty="0" smtClean="0">
                <a:solidFill>
                  <a:schemeClr val="bg1"/>
                </a:solidFill>
                <a:latin typeface="Arial Narrow" pitchFamily="34" charset="0"/>
              </a:rPr>
              <a:t>Instalação dos Sistemas do DECEA – fim </a:t>
            </a:r>
            <a:r>
              <a:rPr lang="pt-BR" sz="1400" dirty="0" err="1" smtClean="0">
                <a:solidFill>
                  <a:schemeClr val="bg1"/>
                </a:solidFill>
                <a:latin typeface="Arial Narrow" pitchFamily="34" charset="0"/>
              </a:rPr>
              <a:t>nov</a:t>
            </a:r>
            <a:r>
              <a:rPr lang="pt-BR" sz="1400" dirty="0" smtClean="0">
                <a:solidFill>
                  <a:schemeClr val="bg1"/>
                </a:solidFill>
                <a:latin typeface="Arial Narrow" pitchFamily="34" charset="0"/>
              </a:rPr>
              <a:t>/2011</a:t>
            </a:r>
            <a:endParaRPr lang="pt-BR" sz="1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buFont typeface="Arial Narrow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48240" y="2517007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" name="BT CAMP 4"/>
          <p:cNvGrpSpPr>
            <a:grpSpLocks/>
          </p:cNvGrpSpPr>
          <p:nvPr/>
        </p:nvGrpSpPr>
        <p:grpSpPr bwMode="auto">
          <a:xfrm>
            <a:off x="6235767" y="2575232"/>
            <a:ext cx="2325682" cy="433387"/>
            <a:chOff x="6685954" y="2204168"/>
            <a:chExt cx="1990502" cy="432670"/>
          </a:xfrm>
        </p:grpSpPr>
        <p:sp>
          <p:nvSpPr>
            <p:cNvPr id="28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NOVA TORRE DE CONTROLE</a:t>
              </a:r>
              <a:endPara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30" name="Straight Connector 55"/>
          <p:cNvCxnSpPr>
            <a:cxnSpLocks noChangeShapeType="1"/>
          </p:cNvCxnSpPr>
          <p:nvPr/>
        </p:nvCxnSpPr>
        <p:spPr bwMode="auto">
          <a:xfrm rot="10800000" flipV="1">
            <a:off x="4739059" y="3008617"/>
            <a:ext cx="1550493" cy="13021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742512"/>
            <a:ext cx="91440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8925" y="1582299"/>
            <a:ext cx="8672513" cy="4419600"/>
          </a:xfrm>
          <a:prstGeom prst="rect">
            <a:avLst/>
          </a:prstGeom>
        </p:spPr>
        <p:txBody>
          <a:bodyPr/>
          <a:lstStyle/>
          <a:p>
            <a:pPr marL="820738" lvl="2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endParaRPr lang="pt-BR" sz="2000" b="1" i="0" dirty="0">
              <a:solidFill>
                <a:schemeClr val="tx2"/>
              </a:solidFill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i="0" kern="0" dirty="0">
              <a:latin typeface="Arial" pitchFamily="34" charset="0"/>
              <a:cs typeface="Arial" pitchFamily="34" charset="0"/>
            </a:endParaRPr>
          </a:p>
          <a:p>
            <a:pPr marL="363538" lvl="1" indent="-192088" algn="just" eaLnBrk="0" hangingPunct="0">
              <a:spcBef>
                <a:spcPts val="1000"/>
              </a:spcBef>
              <a:spcAft>
                <a:spcPts val="0"/>
              </a:spcAft>
              <a:buSzPct val="90000"/>
              <a:buFontTx/>
              <a:buBlip>
                <a:blip r:embed="rId2"/>
              </a:buBlip>
              <a:defRPr/>
            </a:pPr>
            <a:endParaRPr lang="pt-BR" sz="2000" i="0" kern="0" dirty="0">
              <a:latin typeface="Arial" pitchFamily="34" charset="0"/>
              <a:cs typeface="Arial" pitchFamily="34" charset="0"/>
            </a:endParaRPr>
          </a:p>
          <a:p>
            <a:pPr marL="476250" indent="-476250" algn="just" eaLnBrk="0" hangingPunct="0">
              <a:spcBef>
                <a:spcPts val="1000"/>
              </a:spcBef>
              <a:spcAft>
                <a:spcPts val="0"/>
              </a:spcAft>
              <a:defRPr/>
            </a:pPr>
            <a:endParaRPr lang="en-US" i="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887274" y="1995055"/>
            <a:ext cx="7264417" cy="23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pt-BR" sz="32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Aeroporto de São José dos Campos</a:t>
            </a:r>
            <a:endParaRPr lang="pt-BR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de</a:t>
            </a:r>
            <a:r>
              <a:rPr kumimoji="0" lang="pt-BR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São José dos Campos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Imagem 9" descr="SBSJ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5" y="1232127"/>
            <a:ext cx="8906494" cy="4514122"/>
          </a:xfrm>
          <a:prstGeom prst="rect">
            <a:avLst/>
          </a:prstGeom>
        </p:spPr>
      </p:pic>
      <p:grpSp>
        <p:nvGrpSpPr>
          <p:cNvPr id="15" name="BT CAMP 4"/>
          <p:cNvGrpSpPr>
            <a:grpSpLocks/>
          </p:cNvGrpSpPr>
          <p:nvPr/>
        </p:nvGrpSpPr>
        <p:grpSpPr bwMode="auto">
          <a:xfrm>
            <a:off x="5427964" y="1671045"/>
            <a:ext cx="2325682" cy="433387"/>
            <a:chOff x="6685954" y="2204168"/>
            <a:chExt cx="1990502" cy="432670"/>
          </a:xfrm>
        </p:grpSpPr>
        <p:sp>
          <p:nvSpPr>
            <p:cNvPr id="16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</a:t>
              </a:r>
              <a:endPara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" name="Straight Connector 55"/>
          <p:cNvCxnSpPr>
            <a:cxnSpLocks noChangeShapeType="1"/>
          </p:cNvCxnSpPr>
          <p:nvPr/>
        </p:nvCxnSpPr>
        <p:spPr bwMode="auto">
          <a:xfrm rot="10800000" flipV="1">
            <a:off x="3645726" y="2104431"/>
            <a:ext cx="1836023" cy="9016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2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140436" y="1671045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Aeroporto de</a:t>
            </a:r>
            <a:r>
              <a:rPr kumimoji="0" lang="pt-BR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São José dos Campos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Imagem 9" descr="SBSJ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5" y="1232127"/>
            <a:ext cx="8906494" cy="4514122"/>
          </a:xfrm>
          <a:prstGeom prst="rect">
            <a:avLst/>
          </a:prstGeom>
        </p:spPr>
      </p:pic>
      <p:sp>
        <p:nvSpPr>
          <p:cNvPr id="12" name="Box 1"/>
          <p:cNvSpPr/>
          <p:nvPr/>
        </p:nvSpPr>
        <p:spPr bwMode="auto">
          <a:xfrm>
            <a:off x="261256" y="3875542"/>
            <a:ext cx="6329549" cy="1539606"/>
          </a:xfrm>
          <a:prstGeom prst="roundRect">
            <a:avLst/>
          </a:prstGeom>
          <a:solidFill>
            <a:schemeClr val="accent1">
              <a:lumMod val="50000"/>
              <a:alpha val="96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Remoto </a:t>
            </a:r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(Embarque, desembarque e </a:t>
            </a:r>
            <a:r>
              <a:rPr lang="pt-B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check-in</a:t>
            </a:r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pt-BR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400" b="1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defRPr/>
            </a:pP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Área: </a:t>
            </a: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1.000 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m²        Capacidade: </a:t>
            </a: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0,5 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milhões de </a:t>
            </a:r>
            <a:r>
              <a:rPr lang="pt-BR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pax</a:t>
            </a:r>
            <a:r>
              <a:rPr lang="pt-BR" sz="1400" dirty="0">
                <a:solidFill>
                  <a:schemeClr val="bg1"/>
                </a:solidFill>
                <a:latin typeface="Arial" charset="0"/>
                <a:cs typeface="Arial" charset="0"/>
              </a:rPr>
              <a:t>/ano</a:t>
            </a:r>
          </a:p>
          <a:p>
            <a:pPr>
              <a:defRPr/>
            </a:pP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Publicação Edital: previsão out/2011</a:t>
            </a:r>
            <a:endParaRPr lang="pt-BR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Inicio: out/2011</a:t>
            </a:r>
          </a:p>
          <a:p>
            <a:pPr>
              <a:defRPr/>
            </a:pPr>
            <a:r>
              <a:rPr lang="pt-BR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Fim: jun/2012</a:t>
            </a:r>
            <a:endParaRPr lang="en-GB" sz="1400" dirty="0" smtClean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just">
              <a:buClr>
                <a:srgbClr val="000000"/>
              </a:buClr>
              <a:buSzPct val="100000"/>
              <a:buFont typeface="Arial Narrow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6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sz="16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BT CAMP 4"/>
          <p:cNvGrpSpPr>
            <a:grpSpLocks/>
          </p:cNvGrpSpPr>
          <p:nvPr/>
        </p:nvGrpSpPr>
        <p:grpSpPr bwMode="auto">
          <a:xfrm>
            <a:off x="5427964" y="1671045"/>
            <a:ext cx="2325682" cy="433387"/>
            <a:chOff x="6685954" y="2204168"/>
            <a:chExt cx="1990502" cy="432670"/>
          </a:xfrm>
        </p:grpSpPr>
        <p:sp>
          <p:nvSpPr>
            <p:cNvPr id="16" name="Rounded Rectangle 43"/>
            <p:cNvSpPr/>
            <p:nvPr/>
          </p:nvSpPr>
          <p:spPr bwMode="auto">
            <a:xfrm>
              <a:off x="6731987" y="2380088"/>
              <a:ext cx="1871452" cy="256750"/>
            </a:xfrm>
            <a:prstGeom prst="roundRect">
              <a:avLst/>
            </a:prstGeom>
            <a:solidFill>
              <a:schemeClr val="accent1">
                <a:lumMod val="50000"/>
                <a:alpha val="75000"/>
              </a:schemeClr>
            </a:solidFill>
            <a:ln w="6350" cmpd="sng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6685954" y="2204168"/>
              <a:ext cx="1990502" cy="430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TERMINAL REMOTO</a:t>
              </a:r>
              <a:endParaRPr lang="en-US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" name="Straight Connector 55"/>
          <p:cNvCxnSpPr>
            <a:cxnSpLocks noChangeShapeType="1"/>
          </p:cNvCxnSpPr>
          <p:nvPr/>
        </p:nvCxnSpPr>
        <p:spPr bwMode="auto">
          <a:xfrm rot="10800000" flipV="1">
            <a:off x="3645726" y="2104431"/>
            <a:ext cx="1836023" cy="9016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oval" w="med" len="med"/>
            <a:tailEnd type="oval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9" name="Oval 3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140436" y="1671045"/>
            <a:ext cx="341312" cy="341312"/>
          </a:xfrm>
          <a:prstGeom prst="ellipse">
            <a:avLst/>
          </a:prstGeom>
          <a:solidFill>
            <a:srgbClr val="009973"/>
          </a:solidFill>
          <a:ln w="6350">
            <a:solidFill>
              <a:schemeClr val="bg1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324100" y="126554"/>
            <a:ext cx="6798162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Área Terminal 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São Paulo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13" y="1236663"/>
            <a:ext cx="904557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508166" y="2946002"/>
            <a:ext cx="5997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</a:t>
            </a:r>
            <a:r>
              <a:rPr lang="pt-BR" sz="7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brigado!</a:t>
            </a:r>
            <a:endParaRPr lang="pt-BR" sz="7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PV7aqJ_1mE.7h4vCOUqP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e7tjeMEmxHolWIh00G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LHivTCNR0OqL6T5uFyit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ku3RhiJkyWmNphwgOJS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PKwFYyV0qPh3L90v.ph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JP_cTTbEEC5cxucl635d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_QqhHv.EEuWjFROigDyS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fUwoOn50iTA9XzEurt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kpts8kUEqMCTAqQ3CrA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5ruOnAUlE.PT9HXlj1OA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ZVyKVuoSUGzt8l0IORrK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0TvLr7PZ0WW3wmuiBk_o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enmEpZ7gUiL0zP2BtSVd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JuYPu8lEOarMnmSPfHM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h1OSagwUuUH2qLvul_q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rr626xu0mHxxJCsnF8l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t29Y__hsEK6eklLQdIlc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oJMd6FYZUaeikpTtQfBf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5aPkgvTWS0aStpbPhFG5K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L6zDCZZUSuGL0BpfBF_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zm83rasESP.09qeGohg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g0AND87Ok662Uf.rC6pW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e7tjeMEmxHolWIh00G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e7tjeMEmxHolWIh00G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h1OSagwUuUH2qLvul_q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h1OSagwUuUH2qLvul_q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Tex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B312v2RR1kKqik2dLevw.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2">
    <a:dk1>
      <a:srgbClr val="000000"/>
    </a:dk1>
    <a:lt1>
      <a:srgbClr val="FFFFFF"/>
    </a:lt1>
    <a:dk2>
      <a:srgbClr val="002960"/>
    </a:dk2>
    <a:lt2>
      <a:srgbClr val="FFFFFF"/>
    </a:lt2>
    <a:accent1>
      <a:srgbClr val="C7E0FB"/>
    </a:accent1>
    <a:accent2>
      <a:srgbClr val="91B0FF"/>
    </a:accent2>
    <a:accent3>
      <a:srgbClr val="FFFFFF"/>
    </a:accent3>
    <a:accent4>
      <a:srgbClr val="000000"/>
    </a:accent4>
    <a:accent5>
      <a:srgbClr val="E0EDFD"/>
    </a:accent5>
    <a:accent6>
      <a:srgbClr val="839FE7"/>
    </a:accent6>
    <a:hlink>
      <a:srgbClr val="0066CC"/>
    </a:hlink>
    <a:folHlink>
      <a:srgbClr val="00296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lank 2">
    <a:dk1>
      <a:srgbClr val="000000"/>
    </a:dk1>
    <a:lt1>
      <a:srgbClr val="FFFFFF"/>
    </a:lt1>
    <a:dk2>
      <a:srgbClr val="002960"/>
    </a:dk2>
    <a:lt2>
      <a:srgbClr val="FFFFFF"/>
    </a:lt2>
    <a:accent1>
      <a:srgbClr val="C7E0FB"/>
    </a:accent1>
    <a:accent2>
      <a:srgbClr val="91B0FF"/>
    </a:accent2>
    <a:accent3>
      <a:srgbClr val="FFFFFF"/>
    </a:accent3>
    <a:accent4>
      <a:srgbClr val="000000"/>
    </a:accent4>
    <a:accent5>
      <a:srgbClr val="E0EDFD"/>
    </a:accent5>
    <a:accent6>
      <a:srgbClr val="839FE7"/>
    </a:accent6>
    <a:hlink>
      <a:srgbClr val="0066CC"/>
    </a:hlink>
    <a:folHlink>
      <a:srgbClr val="00296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958</Words>
  <Application>Microsoft Office PowerPoint</Application>
  <PresentationFormat>Apresentação na tela (4:3)</PresentationFormat>
  <Paragraphs>522</Paragraphs>
  <Slides>39</Slides>
  <Notes>0</Notes>
  <HiddenSlides>17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Infraero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Infraero</dc:creator>
  <cp:lastModifiedBy> </cp:lastModifiedBy>
  <cp:revision>107</cp:revision>
  <dcterms:created xsi:type="dcterms:W3CDTF">2011-04-20T18:07:12Z</dcterms:created>
  <dcterms:modified xsi:type="dcterms:W3CDTF">2011-06-20T18:19:23Z</dcterms:modified>
</cp:coreProperties>
</file>