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68" r:id="rId2"/>
    <p:sldId id="264" r:id="rId3"/>
    <p:sldId id="267" r:id="rId4"/>
    <p:sldId id="257" r:id="rId5"/>
    <p:sldId id="258" r:id="rId6"/>
    <p:sldId id="265" r:id="rId7"/>
    <p:sldId id="266" r:id="rId8"/>
    <p:sldId id="259" r:id="rId9"/>
    <p:sldId id="260" r:id="rId10"/>
    <p:sldId id="261" r:id="rId11"/>
    <p:sldId id="262" r:id="rId12"/>
    <p:sldId id="263" r:id="rId13"/>
    <p:sldId id="269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7FC8"/>
    <a:srgbClr val="FFF02F"/>
    <a:srgbClr val="FFE62F"/>
    <a:srgbClr val="FADE34"/>
    <a:srgbClr val="F7DC11"/>
    <a:srgbClr val="FFD85D"/>
    <a:srgbClr val="FFC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1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2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80123C-B178-46C5-BA42-F5C1B76D5E0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268BE3F-34A7-4C91-94C4-DAECB9944CEE}">
      <dgm:prSet phldrT="[Texto]" custT="1"/>
      <dgm:spPr/>
      <dgm:t>
        <a:bodyPr/>
        <a:lstStyle/>
        <a:p>
          <a:r>
            <a:rPr lang="pt-BR" sz="2000" dirty="0" smtClean="0"/>
            <a:t>Decisão PL/SP Nº 626/2010 – Criação do Colégio de Entidades Paulista</a:t>
          </a:r>
          <a:endParaRPr lang="pt-BR" sz="2000" dirty="0"/>
        </a:p>
      </dgm:t>
    </dgm:pt>
    <dgm:pt modelId="{CA8D7A33-977E-4CD3-BB81-24995A417565}">
      <dgm:prSet phldrT="[Texto]" custT="1"/>
      <dgm:spPr/>
      <dgm:t>
        <a:bodyPr/>
        <a:lstStyle/>
        <a:p>
          <a:r>
            <a:rPr lang="pt-BR" sz="2000" dirty="0" smtClean="0"/>
            <a:t>Minuta de criação do Colégio de Entidades Paulista</a:t>
          </a:r>
          <a:endParaRPr lang="pt-BR" sz="2000" dirty="0"/>
        </a:p>
      </dgm:t>
    </dgm:pt>
    <dgm:pt modelId="{9CBE8528-8B03-44B6-B106-CA9FF4760E3D}">
      <dgm:prSet phldrT="[Texto]" custT="1"/>
      <dgm:spPr/>
      <dgm:t>
        <a:bodyPr/>
        <a:lstStyle/>
        <a:p>
          <a:r>
            <a:rPr lang="pt-BR" sz="2200" b="1" dirty="0" smtClean="0"/>
            <a:t>CREA-SP</a:t>
          </a:r>
          <a:endParaRPr lang="pt-BR" sz="2200" dirty="0"/>
        </a:p>
      </dgm:t>
    </dgm:pt>
    <dgm:pt modelId="{C0B2BE2A-E1EE-42DE-9AE6-05EC09B59035}">
      <dgm:prSet phldrT="[Texto]"/>
      <dgm:spPr/>
      <dgm:t>
        <a:bodyPr/>
        <a:lstStyle/>
        <a:p>
          <a:r>
            <a:rPr lang="pt-BR" b="1" dirty="0" smtClean="0"/>
            <a:t>2010</a:t>
          </a:r>
          <a:endParaRPr lang="pt-BR" dirty="0"/>
        </a:p>
      </dgm:t>
    </dgm:pt>
    <dgm:pt modelId="{DF1BF75A-DAAF-4638-83C9-D331C5C973FD}" type="sibTrans" cxnId="{AB5BABBC-4E5D-4DA8-8598-4A7121890DA2}">
      <dgm:prSet/>
      <dgm:spPr/>
      <dgm:t>
        <a:bodyPr/>
        <a:lstStyle/>
        <a:p>
          <a:endParaRPr lang="pt-BR"/>
        </a:p>
      </dgm:t>
    </dgm:pt>
    <dgm:pt modelId="{71DA1F31-C46F-4C80-A48F-C29C6676941E}" type="parTrans" cxnId="{AB5BABBC-4E5D-4DA8-8598-4A7121890DA2}">
      <dgm:prSet/>
      <dgm:spPr/>
      <dgm:t>
        <a:bodyPr/>
        <a:lstStyle/>
        <a:p>
          <a:endParaRPr lang="pt-BR"/>
        </a:p>
      </dgm:t>
    </dgm:pt>
    <dgm:pt modelId="{AE28C044-7CB2-4C7C-B1A2-CFFBA156D126}" type="sibTrans" cxnId="{7B3E7018-D1DA-4B02-82DE-0D2E8C0856D4}">
      <dgm:prSet/>
      <dgm:spPr/>
      <dgm:t>
        <a:bodyPr/>
        <a:lstStyle/>
        <a:p>
          <a:endParaRPr lang="pt-BR"/>
        </a:p>
      </dgm:t>
    </dgm:pt>
    <dgm:pt modelId="{CFFC17F3-4862-4150-851B-D03A4FEDEF94}" type="parTrans" cxnId="{7B3E7018-D1DA-4B02-82DE-0D2E8C0856D4}">
      <dgm:prSet/>
      <dgm:spPr/>
      <dgm:t>
        <a:bodyPr/>
        <a:lstStyle/>
        <a:p>
          <a:endParaRPr lang="pt-BR"/>
        </a:p>
      </dgm:t>
    </dgm:pt>
    <dgm:pt modelId="{26C2E7FA-770E-44BA-8276-0619AE7C2B2D}" type="sibTrans" cxnId="{F2673256-BCE8-44DE-B379-0CB1065125D6}">
      <dgm:prSet/>
      <dgm:spPr/>
      <dgm:t>
        <a:bodyPr/>
        <a:lstStyle/>
        <a:p>
          <a:endParaRPr lang="pt-BR"/>
        </a:p>
      </dgm:t>
    </dgm:pt>
    <dgm:pt modelId="{DD80A508-47D7-42F7-A401-C9C67ECFFA71}" type="parTrans" cxnId="{F2673256-BCE8-44DE-B379-0CB1065125D6}">
      <dgm:prSet/>
      <dgm:spPr/>
      <dgm:t>
        <a:bodyPr/>
        <a:lstStyle/>
        <a:p>
          <a:endParaRPr lang="pt-BR"/>
        </a:p>
      </dgm:t>
    </dgm:pt>
    <dgm:pt modelId="{48630C6E-2EBC-4EF3-8666-03673F8C9ADB}" type="sibTrans" cxnId="{37AA078C-80F3-4EE9-BB15-050D46E072E5}">
      <dgm:prSet/>
      <dgm:spPr/>
      <dgm:t>
        <a:bodyPr/>
        <a:lstStyle/>
        <a:p>
          <a:endParaRPr lang="pt-BR"/>
        </a:p>
      </dgm:t>
    </dgm:pt>
    <dgm:pt modelId="{84297388-8CE7-44FB-89AC-9C13DDEC2C51}" type="parTrans" cxnId="{37AA078C-80F3-4EE9-BB15-050D46E072E5}">
      <dgm:prSet/>
      <dgm:spPr/>
      <dgm:t>
        <a:bodyPr/>
        <a:lstStyle/>
        <a:p>
          <a:endParaRPr lang="pt-BR"/>
        </a:p>
      </dgm:t>
    </dgm:pt>
    <dgm:pt modelId="{11F34AF1-2BAC-441D-9D4E-923AC4F00DE2}">
      <dgm:prSet phldrT="[Texto]" custT="1"/>
      <dgm:spPr/>
      <dgm:t>
        <a:bodyPr/>
        <a:lstStyle/>
        <a:p>
          <a:r>
            <a:rPr lang="pt-BR" sz="2000" dirty="0" smtClean="0"/>
            <a:t>Criação do Colégio de Entidades Regionais</a:t>
          </a:r>
          <a:endParaRPr lang="pt-BR" sz="2000" dirty="0"/>
        </a:p>
      </dgm:t>
    </dgm:pt>
    <dgm:pt modelId="{3A5B4034-5B6C-40A1-AA35-DBBE070EA8D5}">
      <dgm:prSet phldrT="[Texto]" custT="1"/>
      <dgm:spPr/>
      <dgm:t>
        <a:bodyPr/>
        <a:lstStyle/>
        <a:p>
          <a:r>
            <a:rPr lang="pt-BR" sz="2200" b="1" dirty="0" smtClean="0"/>
            <a:t>Colégio de Presidentes</a:t>
          </a:r>
          <a:endParaRPr lang="pt-BR" sz="2200" dirty="0"/>
        </a:p>
      </dgm:t>
    </dgm:pt>
    <dgm:pt modelId="{310E86B1-216B-4A85-8431-7C6DD67BC175}">
      <dgm:prSet phldrT="[Texto]"/>
      <dgm:spPr/>
      <dgm:t>
        <a:bodyPr/>
        <a:lstStyle/>
        <a:p>
          <a:r>
            <a:rPr lang="pt-BR" b="1" dirty="0" smtClean="0"/>
            <a:t>2010</a:t>
          </a:r>
          <a:endParaRPr lang="pt-BR" b="1" dirty="0"/>
        </a:p>
      </dgm:t>
    </dgm:pt>
    <dgm:pt modelId="{0E1B0509-AE90-4B8A-93E6-CBCFE5674AE9}" type="sibTrans" cxnId="{3676F4BF-53FA-4C6D-B802-5BA68A3F93E6}">
      <dgm:prSet/>
      <dgm:spPr/>
      <dgm:t>
        <a:bodyPr/>
        <a:lstStyle/>
        <a:p>
          <a:endParaRPr lang="pt-BR"/>
        </a:p>
      </dgm:t>
    </dgm:pt>
    <dgm:pt modelId="{DA5921B8-1EF6-41D8-87C4-DF593F40825E}" type="parTrans" cxnId="{3676F4BF-53FA-4C6D-B802-5BA68A3F93E6}">
      <dgm:prSet/>
      <dgm:spPr/>
      <dgm:t>
        <a:bodyPr/>
        <a:lstStyle/>
        <a:p>
          <a:endParaRPr lang="pt-BR"/>
        </a:p>
      </dgm:t>
    </dgm:pt>
    <dgm:pt modelId="{CE657F94-C5BA-4D13-BFD6-5576D3C18DCA}" type="sibTrans" cxnId="{F758BB03-2655-4B06-9FCA-E2AD60BFA31E}">
      <dgm:prSet/>
      <dgm:spPr/>
      <dgm:t>
        <a:bodyPr/>
        <a:lstStyle/>
        <a:p>
          <a:endParaRPr lang="pt-BR"/>
        </a:p>
      </dgm:t>
    </dgm:pt>
    <dgm:pt modelId="{45D6BDE2-DBC1-442F-96FA-21D50CC3E10C}" type="parTrans" cxnId="{F758BB03-2655-4B06-9FCA-E2AD60BFA31E}">
      <dgm:prSet/>
      <dgm:spPr/>
      <dgm:t>
        <a:bodyPr/>
        <a:lstStyle/>
        <a:p>
          <a:endParaRPr lang="pt-BR"/>
        </a:p>
      </dgm:t>
    </dgm:pt>
    <dgm:pt modelId="{AD393DBA-880B-4CAE-8183-5105DA4953CB}" type="sibTrans" cxnId="{64F6359C-A3D2-4C65-AD96-9DD779123132}">
      <dgm:prSet/>
      <dgm:spPr/>
      <dgm:t>
        <a:bodyPr/>
        <a:lstStyle/>
        <a:p>
          <a:endParaRPr lang="pt-BR"/>
        </a:p>
      </dgm:t>
    </dgm:pt>
    <dgm:pt modelId="{28DE87F5-D2B5-4FCF-A66F-4D569EE6E413}" type="parTrans" cxnId="{64F6359C-A3D2-4C65-AD96-9DD779123132}">
      <dgm:prSet/>
      <dgm:spPr/>
      <dgm:t>
        <a:bodyPr/>
        <a:lstStyle/>
        <a:p>
          <a:endParaRPr lang="pt-BR"/>
        </a:p>
      </dgm:t>
    </dgm:pt>
    <dgm:pt modelId="{0C2F450B-9010-498D-A064-459A191DBB72}" type="pres">
      <dgm:prSet presAssocID="{2680123C-B178-46C5-BA42-F5C1B76D5E0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85DDC397-FCE8-4124-87D0-CD0964E32086}" type="pres">
      <dgm:prSet presAssocID="{310E86B1-216B-4A85-8431-7C6DD67BC175}" presName="composite" presStyleCnt="0"/>
      <dgm:spPr/>
    </dgm:pt>
    <dgm:pt modelId="{D7F1DA98-7E7F-481B-BD80-F208FA262874}" type="pres">
      <dgm:prSet presAssocID="{310E86B1-216B-4A85-8431-7C6DD67BC175}" presName="FirstChild" presStyleLbl="revTx" presStyleIdx="0" presStyleCnt="4" custScaleX="867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659921-14A1-4E00-AD8B-46BB1ACB7C53}" type="pres">
      <dgm:prSet presAssocID="{310E86B1-216B-4A85-8431-7C6DD67BC175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F0ADDC-7884-4469-9AD7-6C8FD8089CA5}" type="pres">
      <dgm:prSet presAssocID="{310E86B1-216B-4A85-8431-7C6DD67BC175}" presName="Accent" presStyleLbl="parChTrans1D1" presStyleIdx="0" presStyleCnt="2"/>
      <dgm:spPr/>
    </dgm:pt>
    <dgm:pt modelId="{7DEB0D92-98DD-4683-A380-25B3ADE91889}" type="pres">
      <dgm:prSet presAssocID="{310E86B1-216B-4A85-8431-7C6DD67BC175}" presName="Child" presStyleLbl="revTx" presStyleIdx="1" presStyleCnt="4" custLinFactY="533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855D20A-5777-4C9B-8052-40CAAC6C0215}" type="pres">
      <dgm:prSet presAssocID="{0E1B0509-AE90-4B8A-93E6-CBCFE5674AE9}" presName="sibTrans" presStyleCnt="0"/>
      <dgm:spPr/>
    </dgm:pt>
    <dgm:pt modelId="{3E885529-7D03-4123-BAA9-2FB1BBA6823A}" type="pres">
      <dgm:prSet presAssocID="{C0B2BE2A-E1EE-42DE-9AE6-05EC09B59035}" presName="composite" presStyleCnt="0"/>
      <dgm:spPr/>
    </dgm:pt>
    <dgm:pt modelId="{2607EC94-BDC8-4B88-81DF-C506ED1353DD}" type="pres">
      <dgm:prSet presAssocID="{C0B2BE2A-E1EE-42DE-9AE6-05EC09B59035}" presName="FirstChild" presStyleLbl="revTx" presStyleIdx="2" presStyleCnt="4" custScaleX="86732" custLinFactNeighborY="-103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F9272EA-9230-4BB7-B77A-4FA1288311FE}" type="pres">
      <dgm:prSet presAssocID="{C0B2BE2A-E1EE-42DE-9AE6-05EC09B59035}" presName="Parent" presStyleLbl="alignNode1" presStyleIdx="1" presStyleCnt="2" custLinFactNeighborY="-1037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08FB44-40C5-4E8D-8365-5EAB9394606B}" type="pres">
      <dgm:prSet presAssocID="{C0B2BE2A-E1EE-42DE-9AE6-05EC09B59035}" presName="Accent" presStyleLbl="parChTrans1D1" presStyleIdx="1" presStyleCnt="2" custLinFactY="-57714" custLinFactNeighborY="-100000"/>
      <dgm:spPr/>
    </dgm:pt>
    <dgm:pt modelId="{028D6BF8-FF39-4FB4-955A-9BC5D98EAEA6}" type="pres">
      <dgm:prSet presAssocID="{C0B2BE2A-E1EE-42DE-9AE6-05EC09B59035}" presName="Child" presStyleLbl="revTx" presStyleIdx="3" presStyleCnt="4" custLinFactNeighborY="133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676F4BF-53FA-4C6D-B802-5BA68A3F93E6}" srcId="{2680123C-B178-46C5-BA42-F5C1B76D5E08}" destId="{310E86B1-216B-4A85-8431-7C6DD67BC175}" srcOrd="0" destOrd="0" parTransId="{DA5921B8-1EF6-41D8-87C4-DF593F40825E}" sibTransId="{0E1B0509-AE90-4B8A-93E6-CBCFE5674AE9}"/>
    <dgm:cxn modelId="{7B3E7018-D1DA-4B02-82DE-0D2E8C0856D4}" srcId="{C0B2BE2A-E1EE-42DE-9AE6-05EC09B59035}" destId="{F268BE3F-34A7-4C91-94C4-DAECB9944CEE}" srcOrd="2" destOrd="0" parTransId="{CFFC17F3-4862-4150-851B-D03A4FEDEF94}" sibTransId="{AE28C044-7CB2-4C7C-B1A2-CFFBA156D126}"/>
    <dgm:cxn modelId="{12289892-B222-45F1-9FCF-ED1610F21184}" type="presOf" srcId="{2680123C-B178-46C5-BA42-F5C1B76D5E08}" destId="{0C2F450B-9010-498D-A064-459A191DBB72}" srcOrd="0" destOrd="0" presId="urn:microsoft.com/office/officeart/2011/layout/TabList"/>
    <dgm:cxn modelId="{37AA078C-80F3-4EE9-BB15-050D46E072E5}" srcId="{C0B2BE2A-E1EE-42DE-9AE6-05EC09B59035}" destId="{9CBE8528-8B03-44B6-B106-CA9FF4760E3D}" srcOrd="0" destOrd="0" parTransId="{84297388-8CE7-44FB-89AC-9C13DDEC2C51}" sibTransId="{48630C6E-2EBC-4EF3-8666-03673F8C9ADB}"/>
    <dgm:cxn modelId="{D2A02390-CA6C-4B07-89CA-438FAA0FE36F}" type="presOf" srcId="{F268BE3F-34A7-4C91-94C4-DAECB9944CEE}" destId="{028D6BF8-FF39-4FB4-955A-9BC5D98EAEA6}" srcOrd="0" destOrd="1" presId="urn:microsoft.com/office/officeart/2011/layout/TabList"/>
    <dgm:cxn modelId="{3077C06D-E337-4E3A-A344-E1297D83DD14}" type="presOf" srcId="{310E86B1-216B-4A85-8431-7C6DD67BC175}" destId="{AC659921-14A1-4E00-AD8B-46BB1ACB7C53}" srcOrd="0" destOrd="0" presId="urn:microsoft.com/office/officeart/2011/layout/TabList"/>
    <dgm:cxn modelId="{17D07476-4CB3-4517-A73F-2E7EF895BE4D}" type="presOf" srcId="{11F34AF1-2BAC-441D-9D4E-923AC4F00DE2}" destId="{7DEB0D92-98DD-4683-A380-25B3ADE91889}" srcOrd="0" destOrd="0" presId="urn:microsoft.com/office/officeart/2011/layout/TabList"/>
    <dgm:cxn modelId="{3E248A26-300B-4978-8590-C8E9704C4928}" type="presOf" srcId="{9CBE8528-8B03-44B6-B106-CA9FF4760E3D}" destId="{2607EC94-BDC8-4B88-81DF-C506ED1353DD}" srcOrd="0" destOrd="0" presId="urn:microsoft.com/office/officeart/2011/layout/TabList"/>
    <dgm:cxn modelId="{1A260F56-C5EE-4713-A70E-C56A77034300}" type="presOf" srcId="{CA8D7A33-977E-4CD3-BB81-24995A417565}" destId="{028D6BF8-FF39-4FB4-955A-9BC5D98EAEA6}" srcOrd="0" destOrd="0" presId="urn:microsoft.com/office/officeart/2011/layout/TabList"/>
    <dgm:cxn modelId="{C851923A-D713-4733-9729-63C860C09F90}" type="presOf" srcId="{3A5B4034-5B6C-40A1-AA35-DBBE070EA8D5}" destId="{D7F1DA98-7E7F-481B-BD80-F208FA262874}" srcOrd="0" destOrd="0" presId="urn:microsoft.com/office/officeart/2011/layout/TabList"/>
    <dgm:cxn modelId="{F758BB03-2655-4B06-9FCA-E2AD60BFA31E}" srcId="{310E86B1-216B-4A85-8431-7C6DD67BC175}" destId="{11F34AF1-2BAC-441D-9D4E-923AC4F00DE2}" srcOrd="1" destOrd="0" parTransId="{45D6BDE2-DBC1-442F-96FA-21D50CC3E10C}" sibTransId="{CE657F94-C5BA-4D13-BFD6-5576D3C18DCA}"/>
    <dgm:cxn modelId="{64F6359C-A3D2-4C65-AD96-9DD779123132}" srcId="{310E86B1-216B-4A85-8431-7C6DD67BC175}" destId="{3A5B4034-5B6C-40A1-AA35-DBBE070EA8D5}" srcOrd="0" destOrd="0" parTransId="{28DE87F5-D2B5-4FCF-A66F-4D569EE6E413}" sibTransId="{AD393DBA-880B-4CAE-8183-5105DA4953CB}"/>
    <dgm:cxn modelId="{E26A08D1-D101-47E5-9322-6CF5096FA94D}" type="presOf" srcId="{C0B2BE2A-E1EE-42DE-9AE6-05EC09B59035}" destId="{1F9272EA-9230-4BB7-B77A-4FA1288311FE}" srcOrd="0" destOrd="0" presId="urn:microsoft.com/office/officeart/2011/layout/TabList"/>
    <dgm:cxn modelId="{F2673256-BCE8-44DE-B379-0CB1065125D6}" srcId="{C0B2BE2A-E1EE-42DE-9AE6-05EC09B59035}" destId="{CA8D7A33-977E-4CD3-BB81-24995A417565}" srcOrd="1" destOrd="0" parTransId="{DD80A508-47D7-42F7-A401-C9C67ECFFA71}" sibTransId="{26C2E7FA-770E-44BA-8276-0619AE7C2B2D}"/>
    <dgm:cxn modelId="{AB5BABBC-4E5D-4DA8-8598-4A7121890DA2}" srcId="{2680123C-B178-46C5-BA42-F5C1B76D5E08}" destId="{C0B2BE2A-E1EE-42DE-9AE6-05EC09B59035}" srcOrd="1" destOrd="0" parTransId="{71DA1F31-C46F-4C80-A48F-C29C6676941E}" sibTransId="{DF1BF75A-DAAF-4638-83C9-D331C5C973FD}"/>
    <dgm:cxn modelId="{85DB913C-CEF0-4F2E-96C5-DC42FCCF776A}" type="presParOf" srcId="{0C2F450B-9010-498D-A064-459A191DBB72}" destId="{85DDC397-FCE8-4124-87D0-CD0964E32086}" srcOrd="0" destOrd="0" presId="urn:microsoft.com/office/officeart/2011/layout/TabList"/>
    <dgm:cxn modelId="{0CCE4728-81D1-4ACE-8988-2EA09EA01F90}" type="presParOf" srcId="{85DDC397-FCE8-4124-87D0-CD0964E32086}" destId="{D7F1DA98-7E7F-481B-BD80-F208FA262874}" srcOrd="0" destOrd="0" presId="urn:microsoft.com/office/officeart/2011/layout/TabList"/>
    <dgm:cxn modelId="{AC3C0776-8BAC-4FCB-97FB-A1D95D493C1F}" type="presParOf" srcId="{85DDC397-FCE8-4124-87D0-CD0964E32086}" destId="{AC659921-14A1-4E00-AD8B-46BB1ACB7C53}" srcOrd="1" destOrd="0" presId="urn:microsoft.com/office/officeart/2011/layout/TabList"/>
    <dgm:cxn modelId="{3FDE9991-42DD-48DE-A30F-2B2E5A183916}" type="presParOf" srcId="{85DDC397-FCE8-4124-87D0-CD0964E32086}" destId="{7BF0ADDC-7884-4469-9AD7-6C8FD8089CA5}" srcOrd="2" destOrd="0" presId="urn:microsoft.com/office/officeart/2011/layout/TabList"/>
    <dgm:cxn modelId="{9C8CBF90-60DB-47BD-81CF-2693BCB511D7}" type="presParOf" srcId="{0C2F450B-9010-498D-A064-459A191DBB72}" destId="{7DEB0D92-98DD-4683-A380-25B3ADE91889}" srcOrd="1" destOrd="0" presId="urn:microsoft.com/office/officeart/2011/layout/TabList"/>
    <dgm:cxn modelId="{34E7D86A-E738-45CB-A729-8E7B918B61E6}" type="presParOf" srcId="{0C2F450B-9010-498D-A064-459A191DBB72}" destId="{2855D20A-5777-4C9B-8052-40CAAC6C0215}" srcOrd="2" destOrd="0" presId="urn:microsoft.com/office/officeart/2011/layout/TabList"/>
    <dgm:cxn modelId="{740DFCDF-499C-4712-88A6-7555FB7B6612}" type="presParOf" srcId="{0C2F450B-9010-498D-A064-459A191DBB72}" destId="{3E885529-7D03-4123-BAA9-2FB1BBA6823A}" srcOrd="3" destOrd="0" presId="urn:microsoft.com/office/officeart/2011/layout/TabList"/>
    <dgm:cxn modelId="{5459FCC2-6D17-4916-B200-83D7361E4D86}" type="presParOf" srcId="{3E885529-7D03-4123-BAA9-2FB1BBA6823A}" destId="{2607EC94-BDC8-4B88-81DF-C506ED1353DD}" srcOrd="0" destOrd="0" presId="urn:microsoft.com/office/officeart/2011/layout/TabList"/>
    <dgm:cxn modelId="{DB1AA62E-4FED-4A62-B471-BBB8C23E7E69}" type="presParOf" srcId="{3E885529-7D03-4123-BAA9-2FB1BBA6823A}" destId="{1F9272EA-9230-4BB7-B77A-4FA1288311FE}" srcOrd="1" destOrd="0" presId="urn:microsoft.com/office/officeart/2011/layout/TabList"/>
    <dgm:cxn modelId="{216711D3-10BD-41B0-B8FF-AC6839DCDE47}" type="presParOf" srcId="{3E885529-7D03-4123-BAA9-2FB1BBA6823A}" destId="{2A08FB44-40C5-4E8D-8365-5EAB9394606B}" srcOrd="2" destOrd="0" presId="urn:microsoft.com/office/officeart/2011/layout/TabList"/>
    <dgm:cxn modelId="{C53CB77E-551F-425B-B209-76F7D651DA28}" type="presParOf" srcId="{0C2F450B-9010-498D-A064-459A191DBB72}" destId="{028D6BF8-FF39-4FB4-955A-9BC5D98EAEA6}" srcOrd="4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80123C-B178-46C5-BA42-F5C1B76D5E0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73BB678-75AC-4BD4-9A5C-40E71D614BF7}">
      <dgm:prSet phldrT="[Texto]" custT="1"/>
      <dgm:spPr/>
      <dgm:t>
        <a:bodyPr/>
        <a:lstStyle/>
        <a:p>
          <a:r>
            <a:rPr lang="pt-BR" sz="2900" b="1" dirty="0" smtClean="0"/>
            <a:t>2011</a:t>
          </a:r>
          <a:endParaRPr lang="pt-BR" sz="2900" b="1" dirty="0"/>
        </a:p>
      </dgm:t>
    </dgm:pt>
    <dgm:pt modelId="{E6FBE608-8662-439D-92DC-00431AEC3718}" type="parTrans" cxnId="{0DD5BD85-2C44-4DD1-B3B5-7E00BD267351}">
      <dgm:prSet/>
      <dgm:spPr/>
      <dgm:t>
        <a:bodyPr/>
        <a:lstStyle/>
        <a:p>
          <a:endParaRPr lang="pt-BR"/>
        </a:p>
      </dgm:t>
    </dgm:pt>
    <dgm:pt modelId="{81DF9373-3849-4EAF-A29B-30F752F50EB3}" type="sibTrans" cxnId="{0DD5BD85-2C44-4DD1-B3B5-7E00BD267351}">
      <dgm:prSet/>
      <dgm:spPr/>
      <dgm:t>
        <a:bodyPr/>
        <a:lstStyle/>
        <a:p>
          <a:endParaRPr lang="pt-BR"/>
        </a:p>
      </dgm:t>
    </dgm:pt>
    <dgm:pt modelId="{2EEDB7E0-68C0-4D25-B299-ED7323268A4B}">
      <dgm:prSet phldrT="[Texto]" custT="1"/>
      <dgm:spPr/>
      <dgm:t>
        <a:bodyPr/>
        <a:lstStyle/>
        <a:p>
          <a:r>
            <a:rPr lang="pt-BR" sz="2000" dirty="0" smtClean="0"/>
            <a:t>Uniformizar o nome e sigla do Colégio de Entidades Regionais – CDER</a:t>
          </a:r>
        </a:p>
        <a:p>
          <a:r>
            <a:rPr lang="pt-BR" sz="2000" dirty="0" smtClean="0"/>
            <a:t>Junho de 2011 – Processo C-269/2010 P1</a:t>
          </a:r>
          <a:endParaRPr lang="pt-BR" sz="2000" dirty="0"/>
        </a:p>
      </dgm:t>
    </dgm:pt>
    <dgm:pt modelId="{9498B40C-B0AA-4B1F-B11F-4AEF77A729FF}" type="parTrans" cxnId="{5983E9E3-F478-4B48-B499-63F810969EA2}">
      <dgm:prSet/>
      <dgm:spPr/>
      <dgm:t>
        <a:bodyPr/>
        <a:lstStyle/>
        <a:p>
          <a:endParaRPr lang="pt-BR"/>
        </a:p>
      </dgm:t>
    </dgm:pt>
    <dgm:pt modelId="{24265317-F0BC-41D7-98C5-668FBAC132C3}" type="sibTrans" cxnId="{5983E9E3-F478-4B48-B499-63F810969EA2}">
      <dgm:prSet/>
      <dgm:spPr/>
      <dgm:t>
        <a:bodyPr/>
        <a:lstStyle/>
        <a:p>
          <a:endParaRPr lang="pt-BR"/>
        </a:p>
      </dgm:t>
    </dgm:pt>
    <dgm:pt modelId="{DB2E3CDF-9C86-4C82-B322-09540864C2F7}">
      <dgm:prSet phldrT="[Texto]" custT="1"/>
      <dgm:spPr/>
      <dgm:t>
        <a:bodyPr/>
        <a:lstStyle/>
        <a:p>
          <a:r>
            <a:rPr lang="pt-BR" sz="2000" dirty="0" smtClean="0"/>
            <a:t>Crea-SP aprova alteração do nome do Colégio de Entidades Paulista – CDEP para Colégio de Entidades Regionais – CDER-SP</a:t>
          </a:r>
          <a:endParaRPr lang="pt-BR" sz="2000" dirty="0"/>
        </a:p>
      </dgm:t>
    </dgm:pt>
    <dgm:pt modelId="{BE3EF936-0E12-4AFB-8836-AD99DFB5CD5C}" type="parTrans" cxnId="{A0743529-5DFD-46E1-B814-235CF797B09F}">
      <dgm:prSet/>
      <dgm:spPr/>
      <dgm:t>
        <a:bodyPr/>
        <a:lstStyle/>
        <a:p>
          <a:endParaRPr lang="pt-BR"/>
        </a:p>
      </dgm:t>
    </dgm:pt>
    <dgm:pt modelId="{D8EAAEE5-064F-4852-9EC7-FC446422394D}" type="sibTrans" cxnId="{A0743529-5DFD-46E1-B814-235CF797B09F}">
      <dgm:prSet/>
      <dgm:spPr/>
      <dgm:t>
        <a:bodyPr/>
        <a:lstStyle/>
        <a:p>
          <a:endParaRPr lang="pt-BR"/>
        </a:p>
      </dgm:t>
    </dgm:pt>
    <dgm:pt modelId="{34E84AC2-D511-4B02-91D1-63414B48F351}">
      <dgm:prSet phldrT="[Texto]" custT="1"/>
      <dgm:spPr/>
      <dgm:t>
        <a:bodyPr/>
        <a:lstStyle/>
        <a:p>
          <a:r>
            <a:rPr lang="pt-BR" sz="2900" b="1" dirty="0" smtClean="0"/>
            <a:t>2012 a 2015</a:t>
          </a:r>
          <a:endParaRPr lang="pt-BR" sz="2900" b="1" dirty="0"/>
        </a:p>
      </dgm:t>
    </dgm:pt>
    <dgm:pt modelId="{A4D2BEB3-B5B8-4B56-81A9-FE356D538C74}" type="parTrans" cxnId="{0DB77A39-A6A1-418B-870C-7E8928BC1E2C}">
      <dgm:prSet/>
      <dgm:spPr/>
      <dgm:t>
        <a:bodyPr/>
        <a:lstStyle/>
        <a:p>
          <a:endParaRPr lang="pt-BR"/>
        </a:p>
      </dgm:t>
    </dgm:pt>
    <dgm:pt modelId="{F0400C5C-9D54-4F18-9A55-5FBFBB0466D1}" type="sibTrans" cxnId="{0DB77A39-A6A1-418B-870C-7E8928BC1E2C}">
      <dgm:prSet/>
      <dgm:spPr/>
      <dgm:t>
        <a:bodyPr/>
        <a:lstStyle/>
        <a:p>
          <a:endParaRPr lang="pt-BR"/>
        </a:p>
      </dgm:t>
    </dgm:pt>
    <dgm:pt modelId="{827E9986-AA61-427F-A275-549D0A6D4949}">
      <dgm:prSet phldrT="[Texto]" custT="1"/>
      <dgm:spPr/>
      <dgm:t>
        <a:bodyPr/>
        <a:lstStyle/>
        <a:p>
          <a:r>
            <a:rPr lang="pt-BR" sz="2200" b="1" dirty="0" smtClean="0"/>
            <a:t>Projeto CDER fica inativo</a:t>
          </a:r>
          <a:endParaRPr lang="pt-BR" sz="2200" b="1" dirty="0"/>
        </a:p>
      </dgm:t>
    </dgm:pt>
    <dgm:pt modelId="{7D86C8FD-7D86-4292-955E-5F6F852A7DBB}" type="parTrans" cxnId="{01D8160E-F78B-4AA2-8557-C566B4CD7951}">
      <dgm:prSet/>
      <dgm:spPr/>
      <dgm:t>
        <a:bodyPr/>
        <a:lstStyle/>
        <a:p>
          <a:endParaRPr lang="pt-BR"/>
        </a:p>
      </dgm:t>
    </dgm:pt>
    <dgm:pt modelId="{9CFA8432-1583-42CD-A5DB-D573CB047C38}" type="sibTrans" cxnId="{01D8160E-F78B-4AA2-8557-C566B4CD7951}">
      <dgm:prSet/>
      <dgm:spPr/>
      <dgm:t>
        <a:bodyPr/>
        <a:lstStyle/>
        <a:p>
          <a:endParaRPr lang="pt-BR"/>
        </a:p>
      </dgm:t>
    </dgm:pt>
    <dgm:pt modelId="{B6C863E6-E516-4D28-8122-64268C7DC6AF}">
      <dgm:prSet phldrT="[Texto]"/>
      <dgm:spPr/>
      <dgm:t>
        <a:bodyPr/>
        <a:lstStyle/>
        <a:p>
          <a:endParaRPr lang="pt-BR" dirty="0"/>
        </a:p>
      </dgm:t>
    </dgm:pt>
    <dgm:pt modelId="{98C1D948-D95F-4825-8150-FE747339B2FE}" type="parTrans" cxnId="{2AC02AA0-CF6B-4B1E-8360-8C49E1622C43}">
      <dgm:prSet/>
      <dgm:spPr/>
      <dgm:t>
        <a:bodyPr/>
        <a:lstStyle/>
        <a:p>
          <a:endParaRPr lang="pt-BR"/>
        </a:p>
      </dgm:t>
    </dgm:pt>
    <dgm:pt modelId="{38880FB8-4378-44DA-86FC-6885DD6A9A2D}" type="sibTrans" cxnId="{2AC02AA0-CF6B-4B1E-8360-8C49E1622C43}">
      <dgm:prSet/>
      <dgm:spPr/>
      <dgm:t>
        <a:bodyPr/>
        <a:lstStyle/>
        <a:p>
          <a:endParaRPr lang="pt-BR"/>
        </a:p>
      </dgm:t>
    </dgm:pt>
    <dgm:pt modelId="{2F6861AB-6A0E-4F7C-BD4F-5F085EC61008}">
      <dgm:prSet phldrT="[Texto]" custT="1"/>
      <dgm:spPr/>
      <dgm:t>
        <a:bodyPr/>
        <a:lstStyle/>
        <a:p>
          <a:r>
            <a:rPr lang="pt-BR" sz="2200" b="1" dirty="0" smtClean="0"/>
            <a:t>Colégio de Presidentes</a:t>
          </a:r>
          <a:endParaRPr lang="pt-BR" sz="2200" dirty="0"/>
        </a:p>
      </dgm:t>
    </dgm:pt>
    <dgm:pt modelId="{FDC0BCA3-8286-45E6-887C-463D21DB8305}" type="sibTrans" cxnId="{791A26EB-4A48-436B-AAC9-6F341274F760}">
      <dgm:prSet/>
      <dgm:spPr/>
      <dgm:t>
        <a:bodyPr/>
        <a:lstStyle/>
        <a:p>
          <a:endParaRPr lang="pt-BR"/>
        </a:p>
      </dgm:t>
    </dgm:pt>
    <dgm:pt modelId="{823DBD42-2EC0-4E47-ABF7-D24EB9B28EBB}" type="parTrans" cxnId="{791A26EB-4A48-436B-AAC9-6F341274F760}">
      <dgm:prSet/>
      <dgm:spPr/>
      <dgm:t>
        <a:bodyPr/>
        <a:lstStyle/>
        <a:p>
          <a:endParaRPr lang="pt-BR"/>
        </a:p>
      </dgm:t>
    </dgm:pt>
    <dgm:pt modelId="{0C2F450B-9010-498D-A064-459A191DBB72}" type="pres">
      <dgm:prSet presAssocID="{2680123C-B178-46C5-BA42-F5C1B76D5E0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14343CD0-362B-4DE7-861F-168211E84AFE}" type="pres">
      <dgm:prSet presAssocID="{273BB678-75AC-4BD4-9A5C-40E71D614BF7}" presName="composite" presStyleCnt="0"/>
      <dgm:spPr/>
    </dgm:pt>
    <dgm:pt modelId="{F660EE6C-7A98-4968-B263-93480690EA67}" type="pres">
      <dgm:prSet presAssocID="{273BB678-75AC-4BD4-9A5C-40E71D614BF7}" presName="FirstChild" presStyleLbl="revTx" presStyleIdx="0" presStyleCnt="4" custScaleX="89190" custScaleY="68177" custLinFactNeighborX="1229" custLinFactNeighborY="175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72F84A6-CB8F-4DD5-8C82-C424BD85238D}" type="pres">
      <dgm:prSet presAssocID="{273BB678-75AC-4BD4-9A5C-40E71D614BF7}" presName="Parent" presStyleLbl="alignNode1" presStyleIdx="0" presStyleCnt="2" custScaleY="54658" custLinFactNeighborY="2871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D6690CF-771C-4D6E-86BA-00809D012D4D}" type="pres">
      <dgm:prSet presAssocID="{273BB678-75AC-4BD4-9A5C-40E71D614BF7}" presName="Accent" presStyleLbl="parChTrans1D1" presStyleIdx="0" presStyleCnt="2" custLinFactY="62714" custLinFactNeighborY="100000"/>
      <dgm:spPr/>
    </dgm:pt>
    <dgm:pt modelId="{61DBEF6C-51D5-495C-B56A-D0B3442F08D6}" type="pres">
      <dgm:prSet presAssocID="{273BB678-75AC-4BD4-9A5C-40E71D614BF7}" presName="Child" presStyleLbl="revTx" presStyleIdx="1" presStyleCnt="4" custLinFactY="8716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9A4C5D-FBFA-4301-8BAD-9CD7A50EBDD2}" type="pres">
      <dgm:prSet presAssocID="{81DF9373-3849-4EAF-A29B-30F752F50EB3}" presName="sibTrans" presStyleCnt="0"/>
      <dgm:spPr/>
    </dgm:pt>
    <dgm:pt modelId="{BF2539A4-F3A2-44BC-842E-AB714185AE62}" type="pres">
      <dgm:prSet presAssocID="{34E84AC2-D511-4B02-91D1-63414B48F351}" presName="composite" presStyleCnt="0"/>
      <dgm:spPr/>
    </dgm:pt>
    <dgm:pt modelId="{CBCF61D5-BE22-4EF7-9017-9410943D4B0A}" type="pres">
      <dgm:prSet presAssocID="{34E84AC2-D511-4B02-91D1-63414B48F351}" presName="FirstChild" presStyleLbl="revTx" presStyleIdx="2" presStyleCnt="4" custScaleX="86732" custLinFactNeighborX="492" custLinFactNeighborY="-679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9A4722-BB0A-4370-B0F7-A1C95073C5D3}" type="pres">
      <dgm:prSet presAssocID="{34E84AC2-D511-4B02-91D1-63414B48F351}" presName="Parent" presStyleLbl="alignNode1" presStyleIdx="1" presStyleCnt="2" custScaleY="54658" custLinFactNeighborY="-35933">
        <dgm:presLayoutVars>
          <dgm:chMax val="3"/>
          <dgm:chPref val="3"/>
          <dgm:bulletEnabled val="1"/>
        </dgm:presLayoutVars>
      </dgm:prSet>
      <dgm:spPr/>
    </dgm:pt>
    <dgm:pt modelId="{D38EAFD2-7E59-4BE5-AAB1-471B9888066C}" type="pres">
      <dgm:prSet presAssocID="{34E84AC2-D511-4B02-91D1-63414B48F351}" presName="Accent" presStyleLbl="parChTrans1D1" presStyleIdx="1" presStyleCnt="2" custLinFactY="-800000" custLinFactNeighborY="-808310"/>
      <dgm:spPr/>
    </dgm:pt>
    <dgm:pt modelId="{18D04D2D-D057-4F88-827E-D5A014B557FC}" type="pres">
      <dgm:prSet presAssocID="{34E84AC2-D511-4B02-91D1-63414B48F35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9606681-FE7E-400E-BB4C-1047B6B02DB1}" type="presOf" srcId="{34E84AC2-D511-4B02-91D1-63414B48F351}" destId="{749A4722-BB0A-4370-B0F7-A1C95073C5D3}" srcOrd="0" destOrd="0" presId="urn:microsoft.com/office/officeart/2011/layout/TabList"/>
    <dgm:cxn modelId="{5983E9E3-F478-4B48-B499-63F810969EA2}" srcId="{273BB678-75AC-4BD4-9A5C-40E71D614BF7}" destId="{2EEDB7E0-68C0-4D25-B299-ED7323268A4B}" srcOrd="1" destOrd="0" parTransId="{9498B40C-B0AA-4B1F-B11F-4AEF77A729FF}" sibTransId="{24265317-F0BC-41D7-98C5-668FBAC132C3}"/>
    <dgm:cxn modelId="{813E70EA-2D2A-45B8-A3CD-158AD2DE46B1}" type="presOf" srcId="{2680123C-B178-46C5-BA42-F5C1B76D5E08}" destId="{0C2F450B-9010-498D-A064-459A191DBB72}" srcOrd="0" destOrd="0" presId="urn:microsoft.com/office/officeart/2011/layout/TabList"/>
    <dgm:cxn modelId="{A0743529-5DFD-46E1-B814-235CF797B09F}" srcId="{273BB678-75AC-4BD4-9A5C-40E71D614BF7}" destId="{DB2E3CDF-9C86-4C82-B322-09540864C2F7}" srcOrd="2" destOrd="0" parTransId="{BE3EF936-0E12-4AFB-8836-AD99DFB5CD5C}" sibTransId="{D8EAAEE5-064F-4852-9EC7-FC446422394D}"/>
    <dgm:cxn modelId="{791A26EB-4A48-436B-AAC9-6F341274F760}" srcId="{273BB678-75AC-4BD4-9A5C-40E71D614BF7}" destId="{2F6861AB-6A0E-4F7C-BD4F-5F085EC61008}" srcOrd="0" destOrd="0" parTransId="{823DBD42-2EC0-4E47-ABF7-D24EB9B28EBB}" sibTransId="{FDC0BCA3-8286-45E6-887C-463D21DB8305}"/>
    <dgm:cxn modelId="{25A588C1-0DA6-41F1-AD0B-9D6C25EE3B68}" type="presOf" srcId="{827E9986-AA61-427F-A275-549D0A6D4949}" destId="{CBCF61D5-BE22-4EF7-9017-9410943D4B0A}" srcOrd="0" destOrd="0" presId="urn:microsoft.com/office/officeart/2011/layout/TabList"/>
    <dgm:cxn modelId="{70ABD058-2DA5-4D07-91FE-7BDFB2FCB8CC}" type="presOf" srcId="{273BB678-75AC-4BD4-9A5C-40E71D614BF7}" destId="{972F84A6-CB8F-4DD5-8C82-C424BD85238D}" srcOrd="0" destOrd="0" presId="urn:microsoft.com/office/officeart/2011/layout/TabList"/>
    <dgm:cxn modelId="{01D8160E-F78B-4AA2-8557-C566B4CD7951}" srcId="{34E84AC2-D511-4B02-91D1-63414B48F351}" destId="{827E9986-AA61-427F-A275-549D0A6D4949}" srcOrd="0" destOrd="0" parTransId="{7D86C8FD-7D86-4292-955E-5F6F852A7DBB}" sibTransId="{9CFA8432-1583-42CD-A5DB-D573CB047C38}"/>
    <dgm:cxn modelId="{3C93FAD5-CB5C-4E85-B87B-1D6D74DA4644}" type="presOf" srcId="{2F6861AB-6A0E-4F7C-BD4F-5F085EC61008}" destId="{F660EE6C-7A98-4968-B263-93480690EA67}" srcOrd="0" destOrd="0" presId="urn:microsoft.com/office/officeart/2011/layout/TabList"/>
    <dgm:cxn modelId="{2E70CCC6-AB75-4C25-A1FA-E8AFC3CB1EE1}" type="presOf" srcId="{B6C863E6-E516-4D28-8122-64268C7DC6AF}" destId="{18D04D2D-D057-4F88-827E-D5A014B557FC}" srcOrd="0" destOrd="0" presId="urn:microsoft.com/office/officeart/2011/layout/TabList"/>
    <dgm:cxn modelId="{0DD5BD85-2C44-4DD1-B3B5-7E00BD267351}" srcId="{2680123C-B178-46C5-BA42-F5C1B76D5E08}" destId="{273BB678-75AC-4BD4-9A5C-40E71D614BF7}" srcOrd="0" destOrd="0" parTransId="{E6FBE608-8662-439D-92DC-00431AEC3718}" sibTransId="{81DF9373-3849-4EAF-A29B-30F752F50EB3}"/>
    <dgm:cxn modelId="{0DB77A39-A6A1-418B-870C-7E8928BC1E2C}" srcId="{2680123C-B178-46C5-BA42-F5C1B76D5E08}" destId="{34E84AC2-D511-4B02-91D1-63414B48F351}" srcOrd="1" destOrd="0" parTransId="{A4D2BEB3-B5B8-4B56-81A9-FE356D538C74}" sibTransId="{F0400C5C-9D54-4F18-9A55-5FBFBB0466D1}"/>
    <dgm:cxn modelId="{41055603-7C39-4A1F-8518-6C8396D572D0}" type="presOf" srcId="{2EEDB7E0-68C0-4D25-B299-ED7323268A4B}" destId="{61DBEF6C-51D5-495C-B56A-D0B3442F08D6}" srcOrd="0" destOrd="0" presId="urn:microsoft.com/office/officeart/2011/layout/TabList"/>
    <dgm:cxn modelId="{8B83C840-487A-4423-B1FC-ECC6D906E13F}" type="presOf" srcId="{DB2E3CDF-9C86-4C82-B322-09540864C2F7}" destId="{61DBEF6C-51D5-495C-B56A-D0B3442F08D6}" srcOrd="0" destOrd="1" presId="urn:microsoft.com/office/officeart/2011/layout/TabList"/>
    <dgm:cxn modelId="{2AC02AA0-CF6B-4B1E-8360-8C49E1622C43}" srcId="{34E84AC2-D511-4B02-91D1-63414B48F351}" destId="{B6C863E6-E516-4D28-8122-64268C7DC6AF}" srcOrd="1" destOrd="0" parTransId="{98C1D948-D95F-4825-8150-FE747339B2FE}" sibTransId="{38880FB8-4378-44DA-86FC-6885DD6A9A2D}"/>
    <dgm:cxn modelId="{F3D8FEB4-DA96-4A5B-878F-8D8BE64BE735}" type="presParOf" srcId="{0C2F450B-9010-498D-A064-459A191DBB72}" destId="{14343CD0-362B-4DE7-861F-168211E84AFE}" srcOrd="0" destOrd="0" presId="urn:microsoft.com/office/officeart/2011/layout/TabList"/>
    <dgm:cxn modelId="{7CF2BD3C-65E0-440C-9345-E47F1BBB704F}" type="presParOf" srcId="{14343CD0-362B-4DE7-861F-168211E84AFE}" destId="{F660EE6C-7A98-4968-B263-93480690EA67}" srcOrd="0" destOrd="0" presId="urn:microsoft.com/office/officeart/2011/layout/TabList"/>
    <dgm:cxn modelId="{664D58A9-865F-4EA9-907B-D40E1ACB7F94}" type="presParOf" srcId="{14343CD0-362B-4DE7-861F-168211E84AFE}" destId="{972F84A6-CB8F-4DD5-8C82-C424BD85238D}" srcOrd="1" destOrd="0" presId="urn:microsoft.com/office/officeart/2011/layout/TabList"/>
    <dgm:cxn modelId="{4D94D565-A99B-4BAB-A5C6-81E7263084E1}" type="presParOf" srcId="{14343CD0-362B-4DE7-861F-168211E84AFE}" destId="{5D6690CF-771C-4D6E-86BA-00809D012D4D}" srcOrd="2" destOrd="0" presId="urn:microsoft.com/office/officeart/2011/layout/TabList"/>
    <dgm:cxn modelId="{C2C2ABB6-ED04-418D-A17B-6C0D850D696C}" type="presParOf" srcId="{0C2F450B-9010-498D-A064-459A191DBB72}" destId="{61DBEF6C-51D5-495C-B56A-D0B3442F08D6}" srcOrd="1" destOrd="0" presId="urn:microsoft.com/office/officeart/2011/layout/TabList"/>
    <dgm:cxn modelId="{861074D2-C265-4178-BE23-B697369A5BD4}" type="presParOf" srcId="{0C2F450B-9010-498D-A064-459A191DBB72}" destId="{E99A4C5D-FBFA-4301-8BAD-9CD7A50EBDD2}" srcOrd="2" destOrd="0" presId="urn:microsoft.com/office/officeart/2011/layout/TabList"/>
    <dgm:cxn modelId="{AD7B476B-2A29-4BC9-8C8B-31CD411A4D1E}" type="presParOf" srcId="{0C2F450B-9010-498D-A064-459A191DBB72}" destId="{BF2539A4-F3A2-44BC-842E-AB714185AE62}" srcOrd="3" destOrd="0" presId="urn:microsoft.com/office/officeart/2011/layout/TabList"/>
    <dgm:cxn modelId="{EAE7251D-BAAF-4CFC-ADDB-CF3382FFFF0C}" type="presParOf" srcId="{BF2539A4-F3A2-44BC-842E-AB714185AE62}" destId="{CBCF61D5-BE22-4EF7-9017-9410943D4B0A}" srcOrd="0" destOrd="0" presId="urn:microsoft.com/office/officeart/2011/layout/TabList"/>
    <dgm:cxn modelId="{FF8EB06B-2327-4226-A5F4-CB2853F66995}" type="presParOf" srcId="{BF2539A4-F3A2-44BC-842E-AB714185AE62}" destId="{749A4722-BB0A-4370-B0F7-A1C95073C5D3}" srcOrd="1" destOrd="0" presId="urn:microsoft.com/office/officeart/2011/layout/TabList"/>
    <dgm:cxn modelId="{A8855455-7913-4512-94BF-AB6873D5DBF2}" type="presParOf" srcId="{BF2539A4-F3A2-44BC-842E-AB714185AE62}" destId="{D38EAFD2-7E59-4BE5-AAB1-471B9888066C}" srcOrd="2" destOrd="0" presId="urn:microsoft.com/office/officeart/2011/layout/TabList"/>
    <dgm:cxn modelId="{93979CBE-652B-48EA-8E8E-1A1ADDBECB15}" type="presParOf" srcId="{0C2F450B-9010-498D-A064-459A191DBB72}" destId="{18D04D2D-D057-4F88-827E-D5A014B557FC}" srcOrd="4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80123C-B178-46C5-BA42-F5C1B76D5E08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E76CF37-F71A-4FF5-94FF-C4FD1A3BC0A6}">
      <dgm:prSet phldrT="[Texto]" custT="1"/>
      <dgm:spPr/>
      <dgm:t>
        <a:bodyPr/>
        <a:lstStyle/>
        <a:p>
          <a:r>
            <a:rPr lang="pt-BR" sz="2000" dirty="0" smtClean="0"/>
            <a:t>Desarquivamento do Processo nº C-269/2010, por ordem da presidência e submetido a </a:t>
          </a:r>
          <a:r>
            <a:rPr lang="pt-BR" sz="2000" dirty="0" err="1" smtClean="0"/>
            <a:t>Supfis</a:t>
          </a:r>
          <a:r>
            <a:rPr lang="pt-BR" sz="2000" dirty="0" smtClean="0"/>
            <a:t>, afim de dar andamento e tomada de providências para instrução e trâmites devidos.</a:t>
          </a:r>
          <a:endParaRPr lang="pt-BR" sz="2000" dirty="0"/>
        </a:p>
      </dgm:t>
    </dgm:pt>
    <dgm:pt modelId="{B0C466B6-0E55-4833-8841-D7BBBFCB3935}" type="parTrans" cxnId="{52D28C55-5180-4943-8572-0EE043EFFC22}">
      <dgm:prSet/>
      <dgm:spPr/>
      <dgm:t>
        <a:bodyPr/>
        <a:lstStyle/>
        <a:p>
          <a:endParaRPr lang="pt-BR"/>
        </a:p>
      </dgm:t>
    </dgm:pt>
    <dgm:pt modelId="{3FAAC7CB-0724-44FB-8EE9-21610CABB8EC}" type="sibTrans" cxnId="{52D28C55-5180-4943-8572-0EE043EFFC22}">
      <dgm:prSet/>
      <dgm:spPr/>
      <dgm:t>
        <a:bodyPr/>
        <a:lstStyle/>
        <a:p>
          <a:endParaRPr lang="pt-BR"/>
        </a:p>
      </dgm:t>
    </dgm:pt>
    <dgm:pt modelId="{B6C863E6-E516-4D28-8122-64268C7DC6AF}">
      <dgm:prSet phldrT="[Texto]" custT="1"/>
      <dgm:spPr/>
      <dgm:t>
        <a:bodyPr/>
        <a:lstStyle/>
        <a:p>
          <a:r>
            <a:rPr lang="pt-BR" sz="2900" b="1" dirty="0" smtClean="0"/>
            <a:t>05 de janeiro de 2017</a:t>
          </a:r>
          <a:endParaRPr lang="pt-BR" dirty="0"/>
        </a:p>
      </dgm:t>
    </dgm:pt>
    <dgm:pt modelId="{98C1D948-D95F-4825-8150-FE747339B2FE}" type="parTrans" cxnId="{2AC02AA0-CF6B-4B1E-8360-8C49E1622C43}">
      <dgm:prSet/>
      <dgm:spPr/>
      <dgm:t>
        <a:bodyPr/>
        <a:lstStyle/>
        <a:p>
          <a:endParaRPr lang="pt-BR"/>
        </a:p>
      </dgm:t>
    </dgm:pt>
    <dgm:pt modelId="{38880FB8-4378-44DA-86FC-6885DD6A9A2D}" type="sibTrans" cxnId="{2AC02AA0-CF6B-4B1E-8360-8C49E1622C43}">
      <dgm:prSet/>
      <dgm:spPr/>
      <dgm:t>
        <a:bodyPr/>
        <a:lstStyle/>
        <a:p>
          <a:endParaRPr lang="pt-BR"/>
        </a:p>
      </dgm:t>
    </dgm:pt>
    <dgm:pt modelId="{2631545D-5B67-48BA-8BFF-9AACC5B44C55}">
      <dgm:prSet phldrT="[Texto]"/>
      <dgm:spPr/>
      <dgm:t>
        <a:bodyPr/>
        <a:lstStyle/>
        <a:p>
          <a:endParaRPr lang="pt-BR" dirty="0"/>
        </a:p>
      </dgm:t>
    </dgm:pt>
    <dgm:pt modelId="{C04AD27A-E00E-4B03-852C-64CB342CEB1B}" type="sibTrans" cxnId="{939B958E-6237-4941-A8A6-A8691253A52F}">
      <dgm:prSet/>
      <dgm:spPr/>
      <dgm:t>
        <a:bodyPr/>
        <a:lstStyle/>
        <a:p>
          <a:endParaRPr lang="pt-BR"/>
        </a:p>
      </dgm:t>
    </dgm:pt>
    <dgm:pt modelId="{0A9B1C7E-E873-4EAD-AEEE-582279211B92}" type="parTrans" cxnId="{939B958E-6237-4941-A8A6-A8691253A52F}">
      <dgm:prSet/>
      <dgm:spPr/>
      <dgm:t>
        <a:bodyPr/>
        <a:lstStyle/>
        <a:p>
          <a:endParaRPr lang="pt-BR"/>
        </a:p>
      </dgm:t>
    </dgm:pt>
    <dgm:pt modelId="{0C2F450B-9010-498D-A064-459A191DBB72}" type="pres">
      <dgm:prSet presAssocID="{2680123C-B178-46C5-BA42-F5C1B76D5E0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D16260A4-6AEE-4A0D-A9D9-3D391A9483E6}" type="pres">
      <dgm:prSet presAssocID="{B6C863E6-E516-4D28-8122-64268C7DC6AF}" presName="composite" presStyleCnt="0"/>
      <dgm:spPr/>
    </dgm:pt>
    <dgm:pt modelId="{1D4B633C-F29B-40ED-86FA-AB354AEA2E3A}" type="pres">
      <dgm:prSet presAssocID="{B6C863E6-E516-4D28-8122-64268C7DC6AF}" presName="FirstChild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9A693CA0-498D-42CE-B59C-2ADC6A6637C8}" type="pres">
      <dgm:prSet presAssocID="{B6C863E6-E516-4D28-8122-64268C7DC6AF}" presName="Parent" presStyleLbl="alignNode1" presStyleIdx="0" presStyleCnt="1" custScaleX="249650" custScaleY="27479" custLinFactNeighborX="37413" custLinFactNeighborY="32497">
        <dgm:presLayoutVars>
          <dgm:chMax val="3"/>
          <dgm:chPref val="3"/>
          <dgm:bulletEnabled val="1"/>
        </dgm:presLayoutVars>
      </dgm:prSet>
      <dgm:spPr/>
    </dgm:pt>
    <dgm:pt modelId="{ADBE425F-9BE9-4D6C-9A70-18EB42CD278F}" type="pres">
      <dgm:prSet presAssocID="{B6C863E6-E516-4D28-8122-64268C7DC6AF}" presName="Accent" presStyleLbl="parChTrans1D1" presStyleIdx="0" presStyleCnt="1" custLinFactY="-100000" custLinFactNeighborY="-103409"/>
      <dgm:spPr/>
    </dgm:pt>
    <dgm:pt modelId="{B6701A54-2508-455C-AA41-0629401059B6}" type="pres">
      <dgm:prSet presAssocID="{B6C863E6-E516-4D28-8122-64268C7DC6AF}" presName="Child" presStyleLbl="revTx" presStyleIdx="1" presStyleCnt="2" custLinFactNeighborY="3787">
        <dgm:presLayoutVars>
          <dgm:chMax val="0"/>
          <dgm:chPref val="0"/>
          <dgm:bulletEnabled val="1"/>
        </dgm:presLayoutVars>
      </dgm:prSet>
      <dgm:spPr/>
    </dgm:pt>
  </dgm:ptLst>
  <dgm:cxnLst>
    <dgm:cxn modelId="{A7655A85-72BC-4EF1-9DEE-D9059C5F59FC}" type="presOf" srcId="{B6C863E6-E516-4D28-8122-64268C7DC6AF}" destId="{9A693CA0-498D-42CE-B59C-2ADC6A6637C8}" srcOrd="0" destOrd="0" presId="urn:microsoft.com/office/officeart/2011/layout/TabList"/>
    <dgm:cxn modelId="{06DB1890-29C0-4369-A97A-9EEDB1517E15}" type="presOf" srcId="{2631545D-5B67-48BA-8BFF-9AACC5B44C55}" destId="{1D4B633C-F29B-40ED-86FA-AB354AEA2E3A}" srcOrd="0" destOrd="0" presId="urn:microsoft.com/office/officeart/2011/layout/TabList"/>
    <dgm:cxn modelId="{76A4AFC8-B212-4FDC-A1D1-CFBAA8E0C08A}" type="presOf" srcId="{2680123C-B178-46C5-BA42-F5C1B76D5E08}" destId="{0C2F450B-9010-498D-A064-459A191DBB72}" srcOrd="0" destOrd="0" presId="urn:microsoft.com/office/officeart/2011/layout/TabList"/>
    <dgm:cxn modelId="{52D28C55-5180-4943-8572-0EE043EFFC22}" srcId="{B6C863E6-E516-4D28-8122-64268C7DC6AF}" destId="{2E76CF37-F71A-4FF5-94FF-C4FD1A3BC0A6}" srcOrd="1" destOrd="0" parTransId="{B0C466B6-0E55-4833-8841-D7BBBFCB3935}" sibTransId="{3FAAC7CB-0724-44FB-8EE9-21610CABB8EC}"/>
    <dgm:cxn modelId="{939B958E-6237-4941-A8A6-A8691253A52F}" srcId="{B6C863E6-E516-4D28-8122-64268C7DC6AF}" destId="{2631545D-5B67-48BA-8BFF-9AACC5B44C55}" srcOrd="0" destOrd="0" parTransId="{0A9B1C7E-E873-4EAD-AEEE-582279211B92}" sibTransId="{C04AD27A-E00E-4B03-852C-64CB342CEB1B}"/>
    <dgm:cxn modelId="{2AC02AA0-CF6B-4B1E-8360-8C49E1622C43}" srcId="{2680123C-B178-46C5-BA42-F5C1B76D5E08}" destId="{B6C863E6-E516-4D28-8122-64268C7DC6AF}" srcOrd="0" destOrd="0" parTransId="{98C1D948-D95F-4825-8150-FE747339B2FE}" sibTransId="{38880FB8-4378-44DA-86FC-6885DD6A9A2D}"/>
    <dgm:cxn modelId="{C0C41392-2A60-4D21-A188-25B63ECA1411}" type="presOf" srcId="{2E76CF37-F71A-4FF5-94FF-C4FD1A3BC0A6}" destId="{B6701A54-2508-455C-AA41-0629401059B6}" srcOrd="0" destOrd="0" presId="urn:microsoft.com/office/officeart/2011/layout/TabList"/>
    <dgm:cxn modelId="{091A7390-D1F8-432A-8F25-9BDF98C4AD27}" type="presParOf" srcId="{0C2F450B-9010-498D-A064-459A191DBB72}" destId="{D16260A4-6AEE-4A0D-A9D9-3D391A9483E6}" srcOrd="0" destOrd="0" presId="urn:microsoft.com/office/officeart/2011/layout/TabList"/>
    <dgm:cxn modelId="{98587F4D-DC98-46B6-AC49-9D7EF01F743B}" type="presParOf" srcId="{D16260A4-6AEE-4A0D-A9D9-3D391A9483E6}" destId="{1D4B633C-F29B-40ED-86FA-AB354AEA2E3A}" srcOrd="0" destOrd="0" presId="urn:microsoft.com/office/officeart/2011/layout/TabList"/>
    <dgm:cxn modelId="{81E70DC7-1556-4213-8BDC-D19C83A2F399}" type="presParOf" srcId="{D16260A4-6AEE-4A0D-A9D9-3D391A9483E6}" destId="{9A693CA0-498D-42CE-B59C-2ADC6A6637C8}" srcOrd="1" destOrd="0" presId="urn:microsoft.com/office/officeart/2011/layout/TabList"/>
    <dgm:cxn modelId="{24F8438B-C990-4A62-8AD2-EEE83476E8B4}" type="presParOf" srcId="{D16260A4-6AEE-4A0D-A9D9-3D391A9483E6}" destId="{ADBE425F-9BE9-4D6C-9A70-18EB42CD278F}" srcOrd="2" destOrd="0" presId="urn:microsoft.com/office/officeart/2011/layout/TabList"/>
    <dgm:cxn modelId="{9860AFE8-593D-45E6-8C39-3147B5890744}" type="presParOf" srcId="{0C2F450B-9010-498D-A064-459A191DBB72}" destId="{B6701A54-2508-455C-AA41-0629401059B6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25D6CA-BA44-4B93-B54D-66F6F3AD75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DD89F3B-7EC6-4323-8936-24315E26C9DE}">
      <dgm:prSet phldrT="[Texto]" custT="1"/>
      <dgm:spPr/>
      <dgm:t>
        <a:bodyPr/>
        <a:lstStyle/>
        <a:p>
          <a:r>
            <a:rPr lang="pt-BR" sz="2400" b="1" dirty="0" err="1" smtClean="0"/>
            <a:t>Fev</a:t>
          </a:r>
          <a:r>
            <a:rPr lang="pt-BR" sz="2400" b="1" dirty="0" smtClean="0"/>
            <a:t>/2017</a:t>
          </a:r>
          <a:endParaRPr lang="pt-BR" sz="2400" b="1" dirty="0"/>
        </a:p>
      </dgm:t>
    </dgm:pt>
    <dgm:pt modelId="{BE270164-E017-42C6-9C76-E020EC6BF09C}" type="parTrans" cxnId="{DDDBBB32-1C86-49C9-BF68-7404592D76E7}">
      <dgm:prSet/>
      <dgm:spPr/>
      <dgm:t>
        <a:bodyPr/>
        <a:lstStyle/>
        <a:p>
          <a:endParaRPr lang="pt-BR"/>
        </a:p>
      </dgm:t>
    </dgm:pt>
    <dgm:pt modelId="{276F9DCF-4849-40D2-90F2-4718783857C7}" type="sibTrans" cxnId="{DDDBBB32-1C86-49C9-BF68-7404592D76E7}">
      <dgm:prSet/>
      <dgm:spPr/>
      <dgm:t>
        <a:bodyPr/>
        <a:lstStyle/>
        <a:p>
          <a:endParaRPr lang="pt-BR"/>
        </a:p>
      </dgm:t>
    </dgm:pt>
    <dgm:pt modelId="{FE631B9B-45EB-428D-BACA-1326B7E4D77A}">
      <dgm:prSet phldrT="[Texto]"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dirty="0" smtClean="0"/>
            <a:t>Proposta de minuta do Regulamento do CDER-SP;</a:t>
          </a:r>
          <a:endParaRPr lang="pt-BR" dirty="0"/>
        </a:p>
      </dgm:t>
    </dgm:pt>
    <dgm:pt modelId="{5DA1B8D9-4753-49D3-A04B-AAD439BB7B93}" type="parTrans" cxnId="{5537C9B5-8788-49AB-BE0F-DDDC6910CFBF}">
      <dgm:prSet/>
      <dgm:spPr/>
      <dgm:t>
        <a:bodyPr/>
        <a:lstStyle/>
        <a:p>
          <a:endParaRPr lang="pt-BR"/>
        </a:p>
      </dgm:t>
    </dgm:pt>
    <dgm:pt modelId="{685BB18D-F7B0-4C72-9935-D00089E4CCFF}" type="sibTrans" cxnId="{5537C9B5-8788-49AB-BE0F-DDDC6910CFBF}">
      <dgm:prSet/>
      <dgm:spPr/>
      <dgm:t>
        <a:bodyPr/>
        <a:lstStyle/>
        <a:p>
          <a:endParaRPr lang="pt-BR"/>
        </a:p>
      </dgm:t>
    </dgm:pt>
    <dgm:pt modelId="{3907051F-70C8-46B8-88EA-2A03BBA8D10B}">
      <dgm:prSet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dirty="0" smtClean="0">
              <a:solidFill>
                <a:schemeClr val="tx2">
                  <a:lumMod val="60000"/>
                  <a:lumOff val="40000"/>
                </a:schemeClr>
              </a:solidFill>
            </a:rPr>
            <a:t>Decisão D/SP nº 004/2017, que aprova a proposta de Regulamento e </a:t>
          </a:r>
          <a:br>
            <a:rPr lang="pt-BR" dirty="0" smtClean="0">
              <a:solidFill>
                <a:schemeClr val="tx2">
                  <a:lumMod val="60000"/>
                  <a:lumOff val="40000"/>
                </a:schemeClr>
              </a:solidFill>
            </a:rPr>
          </a:br>
          <a:r>
            <a:rPr lang="pt-BR" dirty="0" smtClean="0">
              <a:solidFill>
                <a:schemeClr val="tx2">
                  <a:lumMod val="60000"/>
                  <a:lumOff val="40000"/>
                </a:schemeClr>
              </a:solidFill>
            </a:rPr>
            <a:t>Minuta de Ato Normativo do CDER-SP;</a:t>
          </a:r>
          <a:endParaRPr lang="pt-BR" dirty="0" smtClean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F2AAC667-8943-4CC6-948D-7B927C801144}" type="parTrans" cxnId="{808FE8AE-4E10-40DA-ABB1-0B12B24BE77C}">
      <dgm:prSet/>
      <dgm:spPr/>
      <dgm:t>
        <a:bodyPr/>
        <a:lstStyle/>
        <a:p>
          <a:endParaRPr lang="pt-BR"/>
        </a:p>
      </dgm:t>
    </dgm:pt>
    <dgm:pt modelId="{3582E7C4-2CFC-4A96-B9CE-D0496747C398}" type="sibTrans" cxnId="{808FE8AE-4E10-40DA-ABB1-0B12B24BE77C}">
      <dgm:prSet/>
      <dgm:spPr/>
      <dgm:t>
        <a:bodyPr/>
        <a:lstStyle/>
        <a:p>
          <a:endParaRPr lang="pt-BR"/>
        </a:p>
      </dgm:t>
    </dgm:pt>
    <dgm:pt modelId="{E7695A2E-6B86-4C41-A43A-6488A27F96C8}">
      <dgm:prSet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dirty="0" smtClean="0"/>
            <a:t>Deliberação CPLN/SP nº 01/2017, da Comissão Permanente de Legislação e Normas, pela aprovação da minuta de Ato Normativo que “fixa critérios para credenciamento de Entidades de Classe Municipais, Intermunicipais e Estaduais da Engenharia e Agronomia, objetivando a constituição do Colégio de Entidades Regionais de São Paulo – CDER-SP;</a:t>
          </a:r>
          <a:endParaRPr lang="pt-BR" dirty="0" smtClean="0"/>
        </a:p>
      </dgm:t>
    </dgm:pt>
    <dgm:pt modelId="{7E02D203-065E-4822-82B8-56A6624E5D52}" type="parTrans" cxnId="{ECB4AC07-9936-45AF-9703-959A01FD96D3}">
      <dgm:prSet/>
      <dgm:spPr/>
      <dgm:t>
        <a:bodyPr/>
        <a:lstStyle/>
        <a:p>
          <a:endParaRPr lang="pt-BR"/>
        </a:p>
      </dgm:t>
    </dgm:pt>
    <dgm:pt modelId="{D3BEEDEE-A900-40C3-BA70-5DB08ACC6ACF}" type="sibTrans" cxnId="{ECB4AC07-9936-45AF-9703-959A01FD96D3}">
      <dgm:prSet/>
      <dgm:spPr/>
      <dgm:t>
        <a:bodyPr/>
        <a:lstStyle/>
        <a:p>
          <a:endParaRPr lang="pt-BR"/>
        </a:p>
      </dgm:t>
    </dgm:pt>
    <dgm:pt modelId="{D0E4A939-5571-404C-B40E-AA3C6EE22809}">
      <dgm:prSet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dirty="0" smtClean="0">
              <a:solidFill>
                <a:schemeClr val="tx2">
                  <a:lumMod val="60000"/>
                  <a:lumOff val="40000"/>
                </a:schemeClr>
              </a:solidFill>
            </a:rPr>
            <a:t>Decisão PL/SP nº 90/2017,  aprova a minuta do Ato Normativo “que fixa critérios para credenciamento de Entidades de Classe Municipais, Intermunicipais e Estaduais da Engenharia e Agronomia, objetivando a constituição do Colégio de Entidades Regionais de São Paulo – CDER-SP;</a:t>
          </a:r>
          <a:endParaRPr lang="pt-BR" dirty="0" smtClean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2A2C2656-5FB3-41AD-AE53-C86A0CA68B59}" type="parTrans" cxnId="{1FA280F1-BC04-4EBF-BAE2-EAE092A58D42}">
      <dgm:prSet/>
      <dgm:spPr/>
      <dgm:t>
        <a:bodyPr/>
        <a:lstStyle/>
        <a:p>
          <a:endParaRPr lang="pt-BR"/>
        </a:p>
      </dgm:t>
    </dgm:pt>
    <dgm:pt modelId="{00301109-CA85-412B-A38D-3AAACE24FF78}" type="sibTrans" cxnId="{1FA280F1-BC04-4EBF-BAE2-EAE092A58D42}">
      <dgm:prSet/>
      <dgm:spPr/>
      <dgm:t>
        <a:bodyPr/>
        <a:lstStyle/>
        <a:p>
          <a:endParaRPr lang="pt-BR"/>
        </a:p>
      </dgm:t>
    </dgm:pt>
    <dgm:pt modelId="{0724A08F-231E-432F-BA2B-26B4C3AF84F1}" type="pres">
      <dgm:prSet presAssocID="{AF25D6CA-BA44-4B93-B54D-66F6F3AD75C5}" presName="linear" presStyleCnt="0">
        <dgm:presLayoutVars>
          <dgm:dir/>
          <dgm:animLvl val="lvl"/>
          <dgm:resizeHandles val="exact"/>
        </dgm:presLayoutVars>
      </dgm:prSet>
      <dgm:spPr/>
    </dgm:pt>
    <dgm:pt modelId="{2DFAD39A-BAA9-4D89-8F6E-693259581705}" type="pres">
      <dgm:prSet presAssocID="{BDD89F3B-7EC6-4323-8936-24315E26C9DE}" presName="parentLin" presStyleCnt="0"/>
      <dgm:spPr/>
    </dgm:pt>
    <dgm:pt modelId="{2507BC86-967E-4477-902C-EDF898ED4EF9}" type="pres">
      <dgm:prSet presAssocID="{BDD89F3B-7EC6-4323-8936-24315E26C9DE}" presName="parentLeftMargin" presStyleLbl="node1" presStyleIdx="0" presStyleCnt="1"/>
      <dgm:spPr/>
    </dgm:pt>
    <dgm:pt modelId="{4A395AD7-52EF-4AAA-8471-BA611A079FA3}" type="pres">
      <dgm:prSet presAssocID="{BDD89F3B-7EC6-4323-8936-24315E26C9DE}" presName="parentText" presStyleLbl="node1" presStyleIdx="0" presStyleCnt="1" custScaleY="121951">
        <dgm:presLayoutVars>
          <dgm:chMax val="0"/>
          <dgm:bulletEnabled val="1"/>
        </dgm:presLayoutVars>
      </dgm:prSet>
      <dgm:spPr/>
    </dgm:pt>
    <dgm:pt modelId="{202185BC-0A6F-4F88-BB31-1E87B45FC975}" type="pres">
      <dgm:prSet presAssocID="{BDD89F3B-7EC6-4323-8936-24315E26C9DE}" presName="negativeSpace" presStyleCnt="0"/>
      <dgm:spPr/>
    </dgm:pt>
    <dgm:pt modelId="{B5326F15-A305-471E-B96D-83E40D82E07B}" type="pres">
      <dgm:prSet presAssocID="{BDD89F3B-7EC6-4323-8936-24315E26C9D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B0C0235C-A912-4810-8B47-05DCE8D736D0}" type="presOf" srcId="{3907051F-70C8-46B8-88EA-2A03BBA8D10B}" destId="{B5326F15-A305-471E-B96D-83E40D82E07B}" srcOrd="0" destOrd="1" presId="urn:microsoft.com/office/officeart/2005/8/layout/list1"/>
    <dgm:cxn modelId="{66C8AFF8-EE09-4838-8063-89E609C56F2A}" type="presOf" srcId="{FE631B9B-45EB-428D-BACA-1326B7E4D77A}" destId="{B5326F15-A305-471E-B96D-83E40D82E07B}" srcOrd="0" destOrd="0" presId="urn:microsoft.com/office/officeart/2005/8/layout/list1"/>
    <dgm:cxn modelId="{5537C9B5-8788-49AB-BE0F-DDDC6910CFBF}" srcId="{BDD89F3B-7EC6-4323-8936-24315E26C9DE}" destId="{FE631B9B-45EB-428D-BACA-1326B7E4D77A}" srcOrd="0" destOrd="0" parTransId="{5DA1B8D9-4753-49D3-A04B-AAD439BB7B93}" sibTransId="{685BB18D-F7B0-4C72-9935-D00089E4CCFF}"/>
    <dgm:cxn modelId="{ECB4AC07-9936-45AF-9703-959A01FD96D3}" srcId="{BDD89F3B-7EC6-4323-8936-24315E26C9DE}" destId="{E7695A2E-6B86-4C41-A43A-6488A27F96C8}" srcOrd="2" destOrd="0" parTransId="{7E02D203-065E-4822-82B8-56A6624E5D52}" sibTransId="{D3BEEDEE-A900-40C3-BA70-5DB08ACC6ACF}"/>
    <dgm:cxn modelId="{44B4A0EA-03E3-4B92-9408-3188DD2751B8}" type="presOf" srcId="{BDD89F3B-7EC6-4323-8936-24315E26C9DE}" destId="{4A395AD7-52EF-4AAA-8471-BA611A079FA3}" srcOrd="1" destOrd="0" presId="urn:microsoft.com/office/officeart/2005/8/layout/list1"/>
    <dgm:cxn modelId="{B952A287-F7A9-446B-B843-8AE581E47E07}" type="presOf" srcId="{D0E4A939-5571-404C-B40E-AA3C6EE22809}" destId="{B5326F15-A305-471E-B96D-83E40D82E07B}" srcOrd="0" destOrd="3" presId="urn:microsoft.com/office/officeart/2005/8/layout/list1"/>
    <dgm:cxn modelId="{2F68BBA4-C8AA-4AE7-980C-88D03C964145}" type="presOf" srcId="{AF25D6CA-BA44-4B93-B54D-66F6F3AD75C5}" destId="{0724A08F-231E-432F-BA2B-26B4C3AF84F1}" srcOrd="0" destOrd="0" presId="urn:microsoft.com/office/officeart/2005/8/layout/list1"/>
    <dgm:cxn modelId="{808FE8AE-4E10-40DA-ABB1-0B12B24BE77C}" srcId="{BDD89F3B-7EC6-4323-8936-24315E26C9DE}" destId="{3907051F-70C8-46B8-88EA-2A03BBA8D10B}" srcOrd="1" destOrd="0" parTransId="{F2AAC667-8943-4CC6-948D-7B927C801144}" sibTransId="{3582E7C4-2CFC-4A96-B9CE-D0496747C398}"/>
    <dgm:cxn modelId="{2F99B271-842E-4CDA-841D-BC38D3824AA5}" type="presOf" srcId="{BDD89F3B-7EC6-4323-8936-24315E26C9DE}" destId="{2507BC86-967E-4477-902C-EDF898ED4EF9}" srcOrd="0" destOrd="0" presId="urn:microsoft.com/office/officeart/2005/8/layout/list1"/>
    <dgm:cxn modelId="{DDDBBB32-1C86-49C9-BF68-7404592D76E7}" srcId="{AF25D6CA-BA44-4B93-B54D-66F6F3AD75C5}" destId="{BDD89F3B-7EC6-4323-8936-24315E26C9DE}" srcOrd="0" destOrd="0" parTransId="{BE270164-E017-42C6-9C76-E020EC6BF09C}" sibTransId="{276F9DCF-4849-40D2-90F2-4718783857C7}"/>
    <dgm:cxn modelId="{1FA280F1-BC04-4EBF-BAE2-EAE092A58D42}" srcId="{BDD89F3B-7EC6-4323-8936-24315E26C9DE}" destId="{D0E4A939-5571-404C-B40E-AA3C6EE22809}" srcOrd="3" destOrd="0" parTransId="{2A2C2656-5FB3-41AD-AE53-C86A0CA68B59}" sibTransId="{00301109-CA85-412B-A38D-3AAACE24FF78}"/>
    <dgm:cxn modelId="{0811CC0F-6AA8-4C93-A03D-8BB70108CE99}" type="presOf" srcId="{E7695A2E-6B86-4C41-A43A-6488A27F96C8}" destId="{B5326F15-A305-471E-B96D-83E40D82E07B}" srcOrd="0" destOrd="2" presId="urn:microsoft.com/office/officeart/2005/8/layout/list1"/>
    <dgm:cxn modelId="{9FC412A5-C710-448F-B8FB-E6B0D4443568}" type="presParOf" srcId="{0724A08F-231E-432F-BA2B-26B4C3AF84F1}" destId="{2DFAD39A-BAA9-4D89-8F6E-693259581705}" srcOrd="0" destOrd="0" presId="urn:microsoft.com/office/officeart/2005/8/layout/list1"/>
    <dgm:cxn modelId="{065FE1BF-23E7-435E-8135-ECCF1A43FDBE}" type="presParOf" srcId="{2DFAD39A-BAA9-4D89-8F6E-693259581705}" destId="{2507BC86-967E-4477-902C-EDF898ED4EF9}" srcOrd="0" destOrd="0" presId="urn:microsoft.com/office/officeart/2005/8/layout/list1"/>
    <dgm:cxn modelId="{70C6B280-EB18-4785-88C5-100AF0AF6185}" type="presParOf" srcId="{2DFAD39A-BAA9-4D89-8F6E-693259581705}" destId="{4A395AD7-52EF-4AAA-8471-BA611A079FA3}" srcOrd="1" destOrd="0" presId="urn:microsoft.com/office/officeart/2005/8/layout/list1"/>
    <dgm:cxn modelId="{3A756ABB-5331-41FB-B843-A7AF5BDD2AD5}" type="presParOf" srcId="{0724A08F-231E-432F-BA2B-26B4C3AF84F1}" destId="{202185BC-0A6F-4F88-BB31-1E87B45FC975}" srcOrd="1" destOrd="0" presId="urn:microsoft.com/office/officeart/2005/8/layout/list1"/>
    <dgm:cxn modelId="{FE730F9C-B903-4DFA-B12F-7AF0E1418C02}" type="presParOf" srcId="{0724A08F-231E-432F-BA2B-26B4C3AF84F1}" destId="{B5326F15-A305-471E-B96D-83E40D82E07B}" srcOrd="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F25D6CA-BA44-4B93-B54D-66F6F3AD75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907051F-70C8-46B8-88EA-2A03BBA8D10B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 w="19050">
          <a:solidFill>
            <a:schemeClr val="bg1"/>
          </a:solidFill>
        </a:ln>
      </dgm:spPr>
      <dgm:t>
        <a:bodyPr tIns="0" bIns="108000"/>
        <a:lstStyle/>
        <a:p>
          <a:pPr>
            <a:lnSpc>
              <a:spcPct val="150000"/>
            </a:lnSpc>
          </a:pPr>
          <a:r>
            <a:rPr lang="pt-BR" sz="2400" b="1" dirty="0" smtClean="0"/>
            <a:t>Março / 2017</a:t>
          </a:r>
          <a:endParaRPr lang="pt-BR" sz="2400" b="1" dirty="0" smtClean="0"/>
        </a:p>
      </dgm:t>
    </dgm:pt>
    <dgm:pt modelId="{F2AAC667-8943-4CC6-948D-7B927C801144}" type="parTrans" cxnId="{808FE8AE-4E10-40DA-ABB1-0B12B24BE77C}">
      <dgm:prSet/>
      <dgm:spPr/>
      <dgm:t>
        <a:bodyPr/>
        <a:lstStyle/>
        <a:p>
          <a:endParaRPr lang="pt-BR"/>
        </a:p>
      </dgm:t>
    </dgm:pt>
    <dgm:pt modelId="{3582E7C4-2CFC-4A96-B9CE-D0496747C398}" type="sibTrans" cxnId="{808FE8AE-4E10-40DA-ABB1-0B12B24BE77C}">
      <dgm:prSet/>
      <dgm:spPr/>
      <dgm:t>
        <a:bodyPr/>
        <a:lstStyle/>
        <a:p>
          <a:endParaRPr lang="pt-BR"/>
        </a:p>
      </dgm:t>
    </dgm:pt>
    <dgm:pt modelId="{BA2FF9FC-E854-4536-AC43-8D2AC61830AD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</dgm:spPr>
      <dgm:t>
        <a:bodyPr bIns="72000"/>
        <a:lstStyle/>
        <a:p>
          <a:pPr>
            <a:lnSpc>
              <a:spcPct val="150000"/>
            </a:lnSpc>
          </a:pPr>
          <a:r>
            <a:rPr lang="pt-BR" sz="2400" b="1" dirty="0" smtClean="0"/>
            <a:t>Abril / 2017</a:t>
          </a:r>
          <a:endParaRPr lang="pt-BR" sz="2400" b="1" dirty="0" smtClean="0"/>
        </a:p>
      </dgm:t>
    </dgm:pt>
    <dgm:pt modelId="{481A618A-828F-4220-8F60-5453D713E30A}" type="parTrans" cxnId="{77AE08C6-1384-48D7-8DF0-302555B78C69}">
      <dgm:prSet/>
      <dgm:spPr/>
      <dgm:t>
        <a:bodyPr/>
        <a:lstStyle/>
        <a:p>
          <a:endParaRPr lang="pt-BR"/>
        </a:p>
      </dgm:t>
    </dgm:pt>
    <dgm:pt modelId="{1B01DEC1-B751-4D22-A82A-6CE2B01D689A}" type="sibTrans" cxnId="{77AE08C6-1384-48D7-8DF0-302555B78C69}">
      <dgm:prSet/>
      <dgm:spPr/>
      <dgm:t>
        <a:bodyPr/>
        <a:lstStyle/>
        <a:p>
          <a:endParaRPr lang="pt-BR"/>
        </a:p>
      </dgm:t>
    </dgm:pt>
    <dgm:pt modelId="{DD53C205-5956-4D2B-9265-C23A0EDE7735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</dgm:spPr>
      <dgm:t>
        <a:bodyPr bIns="72000"/>
        <a:lstStyle/>
        <a:p>
          <a:pPr>
            <a:lnSpc>
              <a:spcPct val="150000"/>
            </a:lnSpc>
          </a:pPr>
          <a:r>
            <a:rPr lang="pt-BR" sz="2400" b="1" dirty="0" smtClean="0"/>
            <a:t>Maio / 2017</a:t>
          </a:r>
          <a:endParaRPr lang="pt-BR" sz="2400" b="1" dirty="0" smtClean="0"/>
        </a:p>
      </dgm:t>
    </dgm:pt>
    <dgm:pt modelId="{CDBCBD5D-8242-4E08-813C-4E694D91883F}" type="parTrans" cxnId="{916A5B77-40D6-441D-BDD0-4DD14859F247}">
      <dgm:prSet/>
      <dgm:spPr/>
      <dgm:t>
        <a:bodyPr/>
        <a:lstStyle/>
        <a:p>
          <a:endParaRPr lang="pt-BR"/>
        </a:p>
      </dgm:t>
    </dgm:pt>
    <dgm:pt modelId="{53DF2D2A-1672-4687-95F9-382C88D0A01C}" type="sibTrans" cxnId="{916A5B77-40D6-441D-BDD0-4DD14859F247}">
      <dgm:prSet/>
      <dgm:spPr/>
      <dgm:t>
        <a:bodyPr/>
        <a:lstStyle/>
        <a:p>
          <a:endParaRPr lang="pt-BR"/>
        </a:p>
      </dgm:t>
    </dgm:pt>
    <dgm:pt modelId="{93F0A241-455F-412B-82D9-79423152C6FC}">
      <dgm:prSet custT="1"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sz="1500" dirty="0" smtClean="0"/>
            <a:t>Processo é restituído pelo </a:t>
          </a:r>
          <a:r>
            <a:rPr lang="pt-BR" sz="1500" dirty="0" err="1" smtClean="0"/>
            <a:t>Confea</a:t>
          </a:r>
          <a:r>
            <a:rPr lang="pt-BR" sz="1500" dirty="0" smtClean="0"/>
            <a:t>, conforme ofício 0652 de 13/03/2017;</a:t>
          </a:r>
          <a:endParaRPr lang="pt-BR" sz="1500" dirty="0" smtClean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C2B6959C-597E-4EE7-A880-125935DBCAE7}" type="parTrans" cxnId="{865FFF58-F1E5-49B8-9CE3-2F3ABF93511B}">
      <dgm:prSet/>
      <dgm:spPr/>
      <dgm:t>
        <a:bodyPr/>
        <a:lstStyle/>
        <a:p>
          <a:endParaRPr lang="pt-BR"/>
        </a:p>
      </dgm:t>
    </dgm:pt>
    <dgm:pt modelId="{58687BE8-E4C9-43C1-BC24-69CD6CFB0191}" type="sibTrans" cxnId="{865FFF58-F1E5-49B8-9CE3-2F3ABF93511B}">
      <dgm:prSet/>
      <dgm:spPr/>
      <dgm:t>
        <a:bodyPr/>
        <a:lstStyle/>
        <a:p>
          <a:endParaRPr lang="pt-BR"/>
        </a:p>
      </dgm:t>
    </dgm:pt>
    <dgm:pt modelId="{3DF7A081-EBD4-4E77-B16B-F12131410502}">
      <dgm:prSet custT="1"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sz="1500" dirty="0" smtClean="0"/>
            <a:t>Processo C-269/2010</a:t>
          </a:r>
          <a:endParaRPr lang="pt-BR" sz="1500" dirty="0" smtClean="0"/>
        </a:p>
      </dgm:t>
    </dgm:pt>
    <dgm:pt modelId="{C75F2571-1A2E-40CE-B75F-D041393A8185}" type="parTrans" cxnId="{F9269EEE-F4CD-4140-83B5-D67313BF3120}">
      <dgm:prSet/>
      <dgm:spPr/>
      <dgm:t>
        <a:bodyPr/>
        <a:lstStyle/>
        <a:p>
          <a:endParaRPr lang="pt-BR"/>
        </a:p>
      </dgm:t>
    </dgm:pt>
    <dgm:pt modelId="{3A84DDAE-5E1A-4A0D-BA61-6DC6DC46E658}" type="sibTrans" cxnId="{F9269EEE-F4CD-4140-83B5-D67313BF3120}">
      <dgm:prSet/>
      <dgm:spPr/>
      <dgm:t>
        <a:bodyPr/>
        <a:lstStyle/>
        <a:p>
          <a:endParaRPr lang="pt-BR"/>
        </a:p>
      </dgm:t>
    </dgm:pt>
    <dgm:pt modelId="{77E998A2-C25F-4A84-AC9B-7AC1F45E622C}">
      <dgm:prSet custT="1"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sz="1500" dirty="0" smtClean="0"/>
            <a:t>Processo C269/2010, relator Cons. Eng. Civil Carlos Eduardo Vilhena Paiva, relatório aprovando a criação do CDER-SP, com os encaminhamentos necessários</a:t>
          </a:r>
          <a:endParaRPr lang="pt-BR" sz="1500" dirty="0" smtClean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0E886F0C-C9FF-4213-B1D2-F3CED9484B32}" type="parTrans" cxnId="{F3AB5D83-8CD0-4F5E-814B-1A3185C418AA}">
      <dgm:prSet/>
      <dgm:spPr/>
      <dgm:t>
        <a:bodyPr/>
        <a:lstStyle/>
        <a:p>
          <a:endParaRPr lang="pt-BR"/>
        </a:p>
      </dgm:t>
    </dgm:pt>
    <dgm:pt modelId="{5B1630DF-ABC0-4C2D-B50F-6EBF661D398D}" type="sibTrans" cxnId="{F3AB5D83-8CD0-4F5E-814B-1A3185C418AA}">
      <dgm:prSet/>
      <dgm:spPr/>
      <dgm:t>
        <a:bodyPr/>
        <a:lstStyle/>
        <a:p>
          <a:endParaRPr lang="pt-BR"/>
        </a:p>
      </dgm:t>
    </dgm:pt>
    <dgm:pt modelId="{9FA398AC-BBB7-4A35-A1CF-23DC8462436C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pt-BR" sz="1500" dirty="0" smtClean="0">
              <a:solidFill>
                <a:schemeClr val="tx2">
                  <a:lumMod val="60000"/>
                  <a:lumOff val="40000"/>
                </a:schemeClr>
              </a:solidFill>
            </a:rPr>
            <a:t>UFR – Unidade de Fiscalização e Registro, do CREA-SP, sugere reativação do funcionamento do CDER-SP;</a:t>
          </a:r>
          <a:endParaRPr lang="pt-BR" sz="1500" dirty="0" smtClean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577E5459-1AE2-4AB2-B055-B1AC7142B9DC}" type="parTrans" cxnId="{370F05AA-63D6-45B2-BFAE-2BECC827C356}">
      <dgm:prSet/>
      <dgm:spPr/>
      <dgm:t>
        <a:bodyPr/>
        <a:lstStyle/>
        <a:p>
          <a:endParaRPr lang="pt-BR"/>
        </a:p>
      </dgm:t>
    </dgm:pt>
    <dgm:pt modelId="{F238083D-D739-4C44-9B55-BF3CEFD0508C}" type="sibTrans" cxnId="{370F05AA-63D6-45B2-BFAE-2BECC827C356}">
      <dgm:prSet/>
      <dgm:spPr/>
      <dgm:t>
        <a:bodyPr/>
        <a:lstStyle/>
        <a:p>
          <a:endParaRPr lang="pt-BR"/>
        </a:p>
      </dgm:t>
    </dgm:pt>
    <dgm:pt modelId="{0724A08F-231E-432F-BA2B-26B4C3AF84F1}" type="pres">
      <dgm:prSet presAssocID="{AF25D6CA-BA44-4B93-B54D-66F6F3AD75C5}" presName="linear" presStyleCnt="0">
        <dgm:presLayoutVars>
          <dgm:dir/>
          <dgm:animLvl val="lvl"/>
          <dgm:resizeHandles val="exact"/>
        </dgm:presLayoutVars>
      </dgm:prSet>
      <dgm:spPr/>
    </dgm:pt>
    <dgm:pt modelId="{49D8DACD-C75D-4F5A-94D8-B2A974D82AD5}" type="pres">
      <dgm:prSet presAssocID="{3907051F-70C8-46B8-88EA-2A03BBA8D10B}" presName="parentLin" presStyleCnt="0"/>
      <dgm:spPr/>
    </dgm:pt>
    <dgm:pt modelId="{C88C71C0-13E4-4642-8756-DDDBA239FBA0}" type="pres">
      <dgm:prSet presAssocID="{3907051F-70C8-46B8-88EA-2A03BBA8D10B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93002AF6-F733-460A-8F3E-E20DA725650D}" type="pres">
      <dgm:prSet presAssocID="{3907051F-70C8-46B8-88EA-2A03BBA8D10B}" presName="parentText" presStyleLbl="node1" presStyleIdx="0" presStyleCnt="3" custScaleY="5887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0A18DC-A46A-4548-88DE-3E875FCA0369}" type="pres">
      <dgm:prSet presAssocID="{3907051F-70C8-46B8-88EA-2A03BBA8D10B}" presName="negativeSpace" presStyleCnt="0"/>
      <dgm:spPr/>
    </dgm:pt>
    <dgm:pt modelId="{C135307F-C38A-41B4-8005-D3716E68EF0A}" type="pres">
      <dgm:prSet presAssocID="{3907051F-70C8-46B8-88EA-2A03BBA8D10B}" presName="childText" presStyleLbl="conFgAcc1" presStyleIdx="0" presStyleCnt="3" custLinFactNeighborY="716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5D84DC-EE29-4C3F-8CC4-B885C0B1B277}" type="pres">
      <dgm:prSet presAssocID="{3582E7C4-2CFC-4A96-B9CE-D0496747C398}" presName="spaceBetweenRectangles" presStyleCnt="0"/>
      <dgm:spPr/>
    </dgm:pt>
    <dgm:pt modelId="{5AEB7B79-4050-4ED5-AEA6-DAECAD751D2D}" type="pres">
      <dgm:prSet presAssocID="{BA2FF9FC-E854-4536-AC43-8D2AC61830AD}" presName="parentLin" presStyleCnt="0"/>
      <dgm:spPr/>
    </dgm:pt>
    <dgm:pt modelId="{D6A261E1-80A0-4348-8F5F-B64E4DD04DF7}" type="pres">
      <dgm:prSet presAssocID="{BA2FF9FC-E854-4536-AC43-8D2AC61830AD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0F8F4298-DDD6-413A-A646-C53E8C5FAEB7}" type="pres">
      <dgm:prSet presAssocID="{BA2FF9FC-E854-4536-AC43-8D2AC61830AD}" presName="parentText" presStyleLbl="node1" presStyleIdx="1" presStyleCnt="3" custScaleY="6818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E789AE3-1F00-4F51-B894-C8A529C80FE5}" type="pres">
      <dgm:prSet presAssocID="{BA2FF9FC-E854-4536-AC43-8D2AC61830AD}" presName="negativeSpace" presStyleCnt="0"/>
      <dgm:spPr/>
    </dgm:pt>
    <dgm:pt modelId="{C8D6812E-E7D3-40CF-A730-35CB5774892C}" type="pres">
      <dgm:prSet presAssocID="{BA2FF9FC-E854-4536-AC43-8D2AC61830AD}" presName="childText" presStyleLbl="conFgAcc1" presStyleIdx="1" presStyleCnt="3" custScaleY="83195" custLinFactNeighborY="4084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5675FF-2912-4543-B181-B42371D70D7D}" type="pres">
      <dgm:prSet presAssocID="{1B01DEC1-B751-4D22-A82A-6CE2B01D689A}" presName="spaceBetweenRectangles" presStyleCnt="0"/>
      <dgm:spPr/>
    </dgm:pt>
    <dgm:pt modelId="{DC23CE08-61AD-4482-A372-1B5EBEDB3D35}" type="pres">
      <dgm:prSet presAssocID="{DD53C205-5956-4D2B-9265-C23A0EDE7735}" presName="parentLin" presStyleCnt="0"/>
      <dgm:spPr/>
    </dgm:pt>
    <dgm:pt modelId="{70AC74C6-0AD5-4D20-BB41-95EC76231C14}" type="pres">
      <dgm:prSet presAssocID="{DD53C205-5956-4D2B-9265-C23A0EDE7735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2D0CC493-E093-4C2B-B7B3-B023A5C598CA}" type="pres">
      <dgm:prSet presAssocID="{DD53C205-5956-4D2B-9265-C23A0EDE7735}" presName="parentText" presStyleLbl="node1" presStyleIdx="2" presStyleCnt="3" custScaleY="6000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558B5E5-3119-4954-A321-4CE69CD3D3BC}" type="pres">
      <dgm:prSet presAssocID="{DD53C205-5956-4D2B-9265-C23A0EDE7735}" presName="negativeSpace" presStyleCnt="0"/>
      <dgm:spPr/>
    </dgm:pt>
    <dgm:pt modelId="{51F0A3F3-1D52-4E95-8AEA-ADA4B0F5BE0D}" type="pres">
      <dgm:prSet presAssocID="{DD53C205-5956-4D2B-9265-C23A0EDE7735}" presName="childText" presStyleLbl="conFgAcc1" presStyleIdx="2" presStyleCnt="3" custLinFactNeighborY="871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65FFF58-F1E5-49B8-9CE3-2F3ABF93511B}" srcId="{3907051F-70C8-46B8-88EA-2A03BBA8D10B}" destId="{93F0A241-455F-412B-82D9-79423152C6FC}" srcOrd="0" destOrd="0" parTransId="{C2B6959C-597E-4EE7-A880-125935DBCAE7}" sibTransId="{58687BE8-E4C9-43C1-BC24-69CD6CFB0191}"/>
    <dgm:cxn modelId="{EFB41C92-6372-4426-B027-1C2FD34862BD}" type="presOf" srcId="{77E998A2-C25F-4A84-AC9B-7AC1F45E622C}" destId="{51F0A3F3-1D52-4E95-8AEA-ADA4B0F5BE0D}" srcOrd="0" destOrd="0" presId="urn:microsoft.com/office/officeart/2005/8/layout/list1"/>
    <dgm:cxn modelId="{F9269EEE-F4CD-4140-83B5-D67313BF3120}" srcId="{BA2FF9FC-E854-4536-AC43-8D2AC61830AD}" destId="{3DF7A081-EBD4-4E77-B16B-F12131410502}" srcOrd="0" destOrd="0" parTransId="{C75F2571-1A2E-40CE-B75F-D041393A8185}" sibTransId="{3A84DDAE-5E1A-4A0D-BA61-6DC6DC46E658}"/>
    <dgm:cxn modelId="{77AE08C6-1384-48D7-8DF0-302555B78C69}" srcId="{AF25D6CA-BA44-4B93-B54D-66F6F3AD75C5}" destId="{BA2FF9FC-E854-4536-AC43-8D2AC61830AD}" srcOrd="1" destOrd="0" parTransId="{481A618A-828F-4220-8F60-5453D713E30A}" sibTransId="{1B01DEC1-B751-4D22-A82A-6CE2B01D689A}"/>
    <dgm:cxn modelId="{D5E29792-5E85-417B-9A19-686245D500D2}" type="presOf" srcId="{3907051F-70C8-46B8-88EA-2A03BBA8D10B}" destId="{93002AF6-F733-460A-8F3E-E20DA725650D}" srcOrd="1" destOrd="0" presId="urn:microsoft.com/office/officeart/2005/8/layout/list1"/>
    <dgm:cxn modelId="{F3AB5D83-8CD0-4F5E-814B-1A3185C418AA}" srcId="{DD53C205-5956-4D2B-9265-C23A0EDE7735}" destId="{77E998A2-C25F-4A84-AC9B-7AC1F45E622C}" srcOrd="0" destOrd="0" parTransId="{0E886F0C-C9FF-4213-B1D2-F3CED9484B32}" sibTransId="{5B1630DF-ABC0-4C2D-B50F-6EBF661D398D}"/>
    <dgm:cxn modelId="{808FE8AE-4E10-40DA-ABB1-0B12B24BE77C}" srcId="{AF25D6CA-BA44-4B93-B54D-66F6F3AD75C5}" destId="{3907051F-70C8-46B8-88EA-2A03BBA8D10B}" srcOrd="0" destOrd="0" parTransId="{F2AAC667-8943-4CC6-948D-7B927C801144}" sibTransId="{3582E7C4-2CFC-4A96-B9CE-D0496747C398}"/>
    <dgm:cxn modelId="{7C555FD7-4A76-4472-8033-8080950BDD67}" type="presOf" srcId="{3DF7A081-EBD4-4E77-B16B-F12131410502}" destId="{C8D6812E-E7D3-40CF-A730-35CB5774892C}" srcOrd="0" destOrd="0" presId="urn:microsoft.com/office/officeart/2005/8/layout/list1"/>
    <dgm:cxn modelId="{DB656F66-A588-45DF-983B-9894859871CA}" type="presOf" srcId="{9FA398AC-BBB7-4A35-A1CF-23DC8462436C}" destId="{C8D6812E-E7D3-40CF-A730-35CB5774892C}" srcOrd="0" destOrd="1" presId="urn:microsoft.com/office/officeart/2005/8/layout/list1"/>
    <dgm:cxn modelId="{57363710-16CD-4EF1-8EEE-51EC613A6CBD}" type="presOf" srcId="{DD53C205-5956-4D2B-9265-C23A0EDE7735}" destId="{2D0CC493-E093-4C2B-B7B3-B023A5C598CA}" srcOrd="1" destOrd="0" presId="urn:microsoft.com/office/officeart/2005/8/layout/list1"/>
    <dgm:cxn modelId="{50B29465-32BC-4C4A-B29A-36ED86A2DDB4}" type="presOf" srcId="{AF25D6CA-BA44-4B93-B54D-66F6F3AD75C5}" destId="{0724A08F-231E-432F-BA2B-26B4C3AF84F1}" srcOrd="0" destOrd="0" presId="urn:microsoft.com/office/officeart/2005/8/layout/list1"/>
    <dgm:cxn modelId="{36F941D5-8832-415A-8761-15C2942A3DF7}" type="presOf" srcId="{BA2FF9FC-E854-4536-AC43-8D2AC61830AD}" destId="{0F8F4298-DDD6-413A-A646-C53E8C5FAEB7}" srcOrd="1" destOrd="0" presId="urn:microsoft.com/office/officeart/2005/8/layout/list1"/>
    <dgm:cxn modelId="{370F05AA-63D6-45B2-BFAE-2BECC827C356}" srcId="{BA2FF9FC-E854-4536-AC43-8D2AC61830AD}" destId="{9FA398AC-BBB7-4A35-A1CF-23DC8462436C}" srcOrd="1" destOrd="0" parTransId="{577E5459-1AE2-4AB2-B055-B1AC7142B9DC}" sibTransId="{F238083D-D739-4C44-9B55-BF3CEFD0508C}"/>
    <dgm:cxn modelId="{E40D8236-F059-4FB1-97AB-08ACB6609C36}" type="presOf" srcId="{93F0A241-455F-412B-82D9-79423152C6FC}" destId="{C135307F-C38A-41B4-8005-D3716E68EF0A}" srcOrd="0" destOrd="0" presId="urn:microsoft.com/office/officeart/2005/8/layout/list1"/>
    <dgm:cxn modelId="{D743B56F-749D-49B1-931E-6C519FD5D851}" type="presOf" srcId="{BA2FF9FC-E854-4536-AC43-8D2AC61830AD}" destId="{D6A261E1-80A0-4348-8F5F-B64E4DD04DF7}" srcOrd="0" destOrd="0" presId="urn:microsoft.com/office/officeart/2005/8/layout/list1"/>
    <dgm:cxn modelId="{02E905DB-BCFC-4900-827B-DE32A0B9F23C}" type="presOf" srcId="{DD53C205-5956-4D2B-9265-C23A0EDE7735}" destId="{70AC74C6-0AD5-4D20-BB41-95EC76231C14}" srcOrd="0" destOrd="0" presId="urn:microsoft.com/office/officeart/2005/8/layout/list1"/>
    <dgm:cxn modelId="{916A5B77-40D6-441D-BDD0-4DD14859F247}" srcId="{AF25D6CA-BA44-4B93-B54D-66F6F3AD75C5}" destId="{DD53C205-5956-4D2B-9265-C23A0EDE7735}" srcOrd="2" destOrd="0" parTransId="{CDBCBD5D-8242-4E08-813C-4E694D91883F}" sibTransId="{53DF2D2A-1672-4687-95F9-382C88D0A01C}"/>
    <dgm:cxn modelId="{13159133-5E4A-4D94-806F-C91BAD56FB5D}" type="presOf" srcId="{3907051F-70C8-46B8-88EA-2A03BBA8D10B}" destId="{C88C71C0-13E4-4642-8756-DDDBA239FBA0}" srcOrd="0" destOrd="0" presId="urn:microsoft.com/office/officeart/2005/8/layout/list1"/>
    <dgm:cxn modelId="{9BB93783-0103-495E-B0FB-95DAF4D8423E}" type="presParOf" srcId="{0724A08F-231E-432F-BA2B-26B4C3AF84F1}" destId="{49D8DACD-C75D-4F5A-94D8-B2A974D82AD5}" srcOrd="0" destOrd="0" presId="urn:microsoft.com/office/officeart/2005/8/layout/list1"/>
    <dgm:cxn modelId="{B27241A0-EB14-41C9-B5DF-886190007240}" type="presParOf" srcId="{49D8DACD-C75D-4F5A-94D8-B2A974D82AD5}" destId="{C88C71C0-13E4-4642-8756-DDDBA239FBA0}" srcOrd="0" destOrd="0" presId="urn:microsoft.com/office/officeart/2005/8/layout/list1"/>
    <dgm:cxn modelId="{BA421B15-6434-4859-BA4D-371F0ACDDE01}" type="presParOf" srcId="{49D8DACD-C75D-4F5A-94D8-B2A974D82AD5}" destId="{93002AF6-F733-460A-8F3E-E20DA725650D}" srcOrd="1" destOrd="0" presId="urn:microsoft.com/office/officeart/2005/8/layout/list1"/>
    <dgm:cxn modelId="{C39075D5-FAC2-4A70-A521-2B40B4766BB8}" type="presParOf" srcId="{0724A08F-231E-432F-BA2B-26B4C3AF84F1}" destId="{760A18DC-A46A-4548-88DE-3E875FCA0369}" srcOrd="1" destOrd="0" presId="urn:microsoft.com/office/officeart/2005/8/layout/list1"/>
    <dgm:cxn modelId="{F44889F2-E9F9-48FD-A0B8-A72216361B60}" type="presParOf" srcId="{0724A08F-231E-432F-BA2B-26B4C3AF84F1}" destId="{C135307F-C38A-41B4-8005-D3716E68EF0A}" srcOrd="2" destOrd="0" presId="urn:microsoft.com/office/officeart/2005/8/layout/list1"/>
    <dgm:cxn modelId="{8DCEF916-33A6-4453-966A-E13C7837EB7C}" type="presParOf" srcId="{0724A08F-231E-432F-BA2B-26B4C3AF84F1}" destId="{6E5D84DC-EE29-4C3F-8CC4-B885C0B1B277}" srcOrd="3" destOrd="0" presId="urn:microsoft.com/office/officeart/2005/8/layout/list1"/>
    <dgm:cxn modelId="{E1625865-36A2-4F10-95C0-3447452E3DFA}" type="presParOf" srcId="{0724A08F-231E-432F-BA2B-26B4C3AF84F1}" destId="{5AEB7B79-4050-4ED5-AEA6-DAECAD751D2D}" srcOrd="4" destOrd="0" presId="urn:microsoft.com/office/officeart/2005/8/layout/list1"/>
    <dgm:cxn modelId="{CDBDAA58-C076-4403-97A0-5170122D2DAD}" type="presParOf" srcId="{5AEB7B79-4050-4ED5-AEA6-DAECAD751D2D}" destId="{D6A261E1-80A0-4348-8F5F-B64E4DD04DF7}" srcOrd="0" destOrd="0" presId="urn:microsoft.com/office/officeart/2005/8/layout/list1"/>
    <dgm:cxn modelId="{DCDAB1BD-B262-4C55-BC7E-3C9428E80BE9}" type="presParOf" srcId="{5AEB7B79-4050-4ED5-AEA6-DAECAD751D2D}" destId="{0F8F4298-DDD6-413A-A646-C53E8C5FAEB7}" srcOrd="1" destOrd="0" presId="urn:microsoft.com/office/officeart/2005/8/layout/list1"/>
    <dgm:cxn modelId="{E5A7A636-A413-4EBC-9A16-27EDF9628310}" type="presParOf" srcId="{0724A08F-231E-432F-BA2B-26B4C3AF84F1}" destId="{1E789AE3-1F00-4F51-B894-C8A529C80FE5}" srcOrd="5" destOrd="0" presId="urn:microsoft.com/office/officeart/2005/8/layout/list1"/>
    <dgm:cxn modelId="{1D46DB41-35AE-45FC-AC53-9AF84ED4B421}" type="presParOf" srcId="{0724A08F-231E-432F-BA2B-26B4C3AF84F1}" destId="{C8D6812E-E7D3-40CF-A730-35CB5774892C}" srcOrd="6" destOrd="0" presId="urn:microsoft.com/office/officeart/2005/8/layout/list1"/>
    <dgm:cxn modelId="{646205B8-D6F8-4B7B-A683-C57B72F098F4}" type="presParOf" srcId="{0724A08F-231E-432F-BA2B-26B4C3AF84F1}" destId="{8D5675FF-2912-4543-B181-B42371D70D7D}" srcOrd="7" destOrd="0" presId="urn:microsoft.com/office/officeart/2005/8/layout/list1"/>
    <dgm:cxn modelId="{BDD4ED05-3FF8-40A5-AA57-46BC9D7A0A62}" type="presParOf" srcId="{0724A08F-231E-432F-BA2B-26B4C3AF84F1}" destId="{DC23CE08-61AD-4482-A372-1B5EBEDB3D35}" srcOrd="8" destOrd="0" presId="urn:microsoft.com/office/officeart/2005/8/layout/list1"/>
    <dgm:cxn modelId="{B4F43FC9-B7CD-45EA-9105-E0A619EC83C3}" type="presParOf" srcId="{DC23CE08-61AD-4482-A372-1B5EBEDB3D35}" destId="{70AC74C6-0AD5-4D20-BB41-95EC76231C14}" srcOrd="0" destOrd="0" presId="urn:microsoft.com/office/officeart/2005/8/layout/list1"/>
    <dgm:cxn modelId="{34853779-B2CD-4DFB-B200-D5BDE2184D70}" type="presParOf" srcId="{DC23CE08-61AD-4482-A372-1B5EBEDB3D35}" destId="{2D0CC493-E093-4C2B-B7B3-B023A5C598CA}" srcOrd="1" destOrd="0" presId="urn:microsoft.com/office/officeart/2005/8/layout/list1"/>
    <dgm:cxn modelId="{55AC7445-CC7C-42D2-9B4C-9A3ED1466426}" type="presParOf" srcId="{0724A08F-231E-432F-BA2B-26B4C3AF84F1}" destId="{F558B5E5-3119-4954-A321-4CE69CD3D3BC}" srcOrd="9" destOrd="0" presId="urn:microsoft.com/office/officeart/2005/8/layout/list1"/>
    <dgm:cxn modelId="{F72A09EF-9D85-4D02-8FD1-C3A438937BAF}" type="presParOf" srcId="{0724A08F-231E-432F-BA2B-26B4C3AF84F1}" destId="{51F0A3F3-1D52-4E95-8AEA-ADA4B0F5BE0D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25D6CA-BA44-4B93-B54D-66F6F3AD75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DD89F3B-7EC6-4323-8936-24315E26C9DE}">
      <dgm:prSet phldrT="[Texto]" custT="1"/>
      <dgm:spPr/>
      <dgm:t>
        <a:bodyPr/>
        <a:lstStyle/>
        <a:p>
          <a:r>
            <a:rPr lang="pt-BR" sz="2400" b="1" dirty="0" smtClean="0"/>
            <a:t>Maio / 2017</a:t>
          </a:r>
          <a:endParaRPr lang="pt-BR" sz="2400" b="1" dirty="0"/>
        </a:p>
      </dgm:t>
    </dgm:pt>
    <dgm:pt modelId="{BE270164-E017-42C6-9C76-E020EC6BF09C}" type="parTrans" cxnId="{DDDBBB32-1C86-49C9-BF68-7404592D76E7}">
      <dgm:prSet/>
      <dgm:spPr/>
      <dgm:t>
        <a:bodyPr/>
        <a:lstStyle/>
        <a:p>
          <a:endParaRPr lang="pt-BR"/>
        </a:p>
      </dgm:t>
    </dgm:pt>
    <dgm:pt modelId="{276F9DCF-4849-40D2-90F2-4718783857C7}" type="sibTrans" cxnId="{DDDBBB32-1C86-49C9-BF68-7404592D76E7}">
      <dgm:prSet/>
      <dgm:spPr/>
      <dgm:t>
        <a:bodyPr/>
        <a:lstStyle/>
        <a:p>
          <a:endParaRPr lang="pt-BR"/>
        </a:p>
      </dgm:t>
    </dgm:pt>
    <dgm:pt modelId="{3CBA21C1-D067-4454-B12F-D20D2D464F11}">
      <dgm:prSet phldrT="[Texto]" custT="1"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sz="1500" dirty="0" smtClean="0"/>
            <a:t>Decisão D/SP nº 074/2017, “Sugerir o cancelamento da Decisão PL/SP nº 90/2017, a criação do Colégio de Entidades Regionais como Fórum Consultivo e anexo I Minuta do Ato Administrativo, que trata de credenciamento das entidades no CDER-SP e o anexo II Regulamento do CDER-SP.</a:t>
          </a:r>
          <a:endParaRPr lang="pt-BR" sz="1500" b="1" dirty="0"/>
        </a:p>
      </dgm:t>
    </dgm:pt>
    <dgm:pt modelId="{B48BC634-362D-4101-92D3-73A92CA3786B}" type="parTrans" cxnId="{009469CD-4743-4016-BED6-0A1049DF3D23}">
      <dgm:prSet/>
      <dgm:spPr/>
      <dgm:t>
        <a:bodyPr/>
        <a:lstStyle/>
        <a:p>
          <a:endParaRPr lang="pt-BR"/>
        </a:p>
      </dgm:t>
    </dgm:pt>
    <dgm:pt modelId="{91443BE7-3D16-4AF7-996B-037872E58C7D}" type="sibTrans" cxnId="{009469CD-4743-4016-BED6-0A1049DF3D23}">
      <dgm:prSet/>
      <dgm:spPr/>
      <dgm:t>
        <a:bodyPr/>
        <a:lstStyle/>
        <a:p>
          <a:endParaRPr lang="pt-BR"/>
        </a:p>
      </dgm:t>
    </dgm:pt>
    <dgm:pt modelId="{90048EBA-CD28-448E-8F8D-56E75097E25A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pt-BR" sz="1500" dirty="0" smtClean="0">
              <a:solidFill>
                <a:schemeClr val="tx2">
                  <a:lumMod val="60000"/>
                  <a:lumOff val="40000"/>
                </a:schemeClr>
              </a:solidFill>
            </a:rPr>
            <a:t>Decisão PL nº 417/2017, “Cancela a Decisão PL/SP nº 90/2017, do CREA-SP, aprova a criação do Colégio de Entidades Regionais como Fórum Consultivo e a minuta do Ato Administrativo nº 35 que “Fixa critérios para credenciamento de Entidades de Classe Municipais, Intermunicipais e Estaduais de Engenharia e Agronomia, visando a constituição do Colégio de Entidades Regionais de São Paulo – CDER-SP”, conforme Anexo I, e aprova a minuta do regulamento do CDER-SP, conforme anexo II;</a:t>
          </a:r>
          <a:endParaRPr lang="pt-BR" sz="1500" dirty="0" smtClean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78CAEBC4-EC2E-4979-BADC-BBD647964D3F}" type="parTrans" cxnId="{F029C649-BA8C-4816-B0C4-A2C052875DD6}">
      <dgm:prSet/>
      <dgm:spPr/>
      <dgm:t>
        <a:bodyPr/>
        <a:lstStyle/>
        <a:p>
          <a:endParaRPr lang="pt-BR"/>
        </a:p>
      </dgm:t>
    </dgm:pt>
    <dgm:pt modelId="{CB56BD1C-5198-44D7-836E-DDAD61FDAD2C}" type="sibTrans" cxnId="{F029C649-BA8C-4816-B0C4-A2C052875DD6}">
      <dgm:prSet/>
      <dgm:spPr/>
      <dgm:t>
        <a:bodyPr/>
        <a:lstStyle/>
        <a:p>
          <a:endParaRPr lang="pt-BR"/>
        </a:p>
      </dgm:t>
    </dgm:pt>
    <dgm:pt modelId="{0724A08F-231E-432F-BA2B-26B4C3AF84F1}" type="pres">
      <dgm:prSet presAssocID="{AF25D6CA-BA44-4B93-B54D-66F6F3AD75C5}" presName="linear" presStyleCnt="0">
        <dgm:presLayoutVars>
          <dgm:dir/>
          <dgm:animLvl val="lvl"/>
          <dgm:resizeHandles val="exact"/>
        </dgm:presLayoutVars>
      </dgm:prSet>
      <dgm:spPr/>
    </dgm:pt>
    <dgm:pt modelId="{2DFAD39A-BAA9-4D89-8F6E-693259581705}" type="pres">
      <dgm:prSet presAssocID="{BDD89F3B-7EC6-4323-8936-24315E26C9DE}" presName="parentLin" presStyleCnt="0"/>
      <dgm:spPr/>
    </dgm:pt>
    <dgm:pt modelId="{2507BC86-967E-4477-902C-EDF898ED4EF9}" type="pres">
      <dgm:prSet presAssocID="{BDD89F3B-7EC6-4323-8936-24315E26C9DE}" presName="parentLeftMargin" presStyleLbl="node1" presStyleIdx="0" presStyleCnt="1"/>
      <dgm:spPr/>
    </dgm:pt>
    <dgm:pt modelId="{4A395AD7-52EF-4AAA-8471-BA611A079FA3}" type="pres">
      <dgm:prSet presAssocID="{BDD89F3B-7EC6-4323-8936-24315E26C9DE}" presName="parentText" presStyleLbl="node1" presStyleIdx="0" presStyleCnt="1" custScaleY="29987" custLinFactNeighborX="16505" custLinFactNeighborY="-3214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2185BC-0A6F-4F88-BB31-1E87B45FC975}" type="pres">
      <dgm:prSet presAssocID="{BDD89F3B-7EC6-4323-8936-24315E26C9DE}" presName="negativeSpace" presStyleCnt="0"/>
      <dgm:spPr/>
    </dgm:pt>
    <dgm:pt modelId="{B5326F15-A305-471E-B96D-83E40D82E07B}" type="pres">
      <dgm:prSet presAssocID="{BDD89F3B-7EC6-4323-8936-24315E26C9DE}" presName="childText" presStyleLbl="conFgAcc1" presStyleIdx="0" presStyleCnt="1" custScaleY="8146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A2871F4-D972-495B-9343-80491A30255A}" type="presOf" srcId="{AF25D6CA-BA44-4B93-B54D-66F6F3AD75C5}" destId="{0724A08F-231E-432F-BA2B-26B4C3AF84F1}" srcOrd="0" destOrd="0" presId="urn:microsoft.com/office/officeart/2005/8/layout/list1"/>
    <dgm:cxn modelId="{3278EB59-6605-47AF-90C3-DCC9A542E38C}" type="presOf" srcId="{BDD89F3B-7EC6-4323-8936-24315E26C9DE}" destId="{2507BC86-967E-4477-902C-EDF898ED4EF9}" srcOrd="0" destOrd="0" presId="urn:microsoft.com/office/officeart/2005/8/layout/list1"/>
    <dgm:cxn modelId="{66892D77-90A3-40E5-AB81-F9E100AE97E3}" type="presOf" srcId="{3CBA21C1-D067-4454-B12F-D20D2D464F11}" destId="{B5326F15-A305-471E-B96D-83E40D82E07B}" srcOrd="0" destOrd="0" presId="urn:microsoft.com/office/officeart/2005/8/layout/list1"/>
    <dgm:cxn modelId="{009469CD-4743-4016-BED6-0A1049DF3D23}" srcId="{BDD89F3B-7EC6-4323-8936-24315E26C9DE}" destId="{3CBA21C1-D067-4454-B12F-D20D2D464F11}" srcOrd="0" destOrd="0" parTransId="{B48BC634-362D-4101-92D3-73A92CA3786B}" sibTransId="{91443BE7-3D16-4AF7-996B-037872E58C7D}"/>
    <dgm:cxn modelId="{DDDBBB32-1C86-49C9-BF68-7404592D76E7}" srcId="{AF25D6CA-BA44-4B93-B54D-66F6F3AD75C5}" destId="{BDD89F3B-7EC6-4323-8936-24315E26C9DE}" srcOrd="0" destOrd="0" parTransId="{BE270164-E017-42C6-9C76-E020EC6BF09C}" sibTransId="{276F9DCF-4849-40D2-90F2-4718783857C7}"/>
    <dgm:cxn modelId="{5D8A9393-EF10-4466-81F5-B2598B11A14F}" type="presOf" srcId="{BDD89F3B-7EC6-4323-8936-24315E26C9DE}" destId="{4A395AD7-52EF-4AAA-8471-BA611A079FA3}" srcOrd="1" destOrd="0" presId="urn:microsoft.com/office/officeart/2005/8/layout/list1"/>
    <dgm:cxn modelId="{F029C649-BA8C-4816-B0C4-A2C052875DD6}" srcId="{BDD89F3B-7EC6-4323-8936-24315E26C9DE}" destId="{90048EBA-CD28-448E-8F8D-56E75097E25A}" srcOrd="1" destOrd="0" parTransId="{78CAEBC4-EC2E-4979-BADC-BBD647964D3F}" sibTransId="{CB56BD1C-5198-44D7-836E-DDAD61FDAD2C}"/>
    <dgm:cxn modelId="{3E7B480D-3779-4E1C-984B-787BA76EE9E8}" type="presOf" srcId="{90048EBA-CD28-448E-8F8D-56E75097E25A}" destId="{B5326F15-A305-471E-B96D-83E40D82E07B}" srcOrd="0" destOrd="1" presId="urn:microsoft.com/office/officeart/2005/8/layout/list1"/>
    <dgm:cxn modelId="{15FDF5D9-6819-49A0-BED7-6990950474BD}" type="presParOf" srcId="{0724A08F-231E-432F-BA2B-26B4C3AF84F1}" destId="{2DFAD39A-BAA9-4D89-8F6E-693259581705}" srcOrd="0" destOrd="0" presId="urn:microsoft.com/office/officeart/2005/8/layout/list1"/>
    <dgm:cxn modelId="{F4211272-6FEF-43E6-8ED7-1B4ECD139ECF}" type="presParOf" srcId="{2DFAD39A-BAA9-4D89-8F6E-693259581705}" destId="{2507BC86-967E-4477-902C-EDF898ED4EF9}" srcOrd="0" destOrd="0" presId="urn:microsoft.com/office/officeart/2005/8/layout/list1"/>
    <dgm:cxn modelId="{1B00B13B-AFE3-4F9F-BDBC-BA25EB2AE211}" type="presParOf" srcId="{2DFAD39A-BAA9-4D89-8F6E-693259581705}" destId="{4A395AD7-52EF-4AAA-8471-BA611A079FA3}" srcOrd="1" destOrd="0" presId="urn:microsoft.com/office/officeart/2005/8/layout/list1"/>
    <dgm:cxn modelId="{F348A773-F391-4B33-8B28-1DDDDD60D8C7}" type="presParOf" srcId="{0724A08F-231E-432F-BA2B-26B4C3AF84F1}" destId="{202185BC-0A6F-4F88-BB31-1E87B45FC975}" srcOrd="1" destOrd="0" presId="urn:microsoft.com/office/officeart/2005/8/layout/list1"/>
    <dgm:cxn modelId="{84B982CA-F0F0-40C2-9137-D48F8A67F765}" type="presParOf" srcId="{0724A08F-231E-432F-BA2B-26B4C3AF84F1}" destId="{B5326F15-A305-471E-B96D-83E40D82E07B}" srcOrd="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25D6CA-BA44-4B93-B54D-66F6F3AD75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DD89F3B-7EC6-4323-8936-24315E26C9DE}">
      <dgm:prSet phldrT="[Texto]" custT="1"/>
      <dgm:spPr/>
      <dgm:t>
        <a:bodyPr/>
        <a:lstStyle/>
        <a:p>
          <a:r>
            <a:rPr lang="pt-BR" sz="2400" b="1" dirty="0" smtClean="0"/>
            <a:t>5 de Junho de 2017</a:t>
          </a:r>
          <a:endParaRPr lang="pt-BR" sz="2400" b="1" dirty="0"/>
        </a:p>
      </dgm:t>
    </dgm:pt>
    <dgm:pt modelId="{BE270164-E017-42C6-9C76-E020EC6BF09C}" type="parTrans" cxnId="{DDDBBB32-1C86-49C9-BF68-7404592D76E7}">
      <dgm:prSet/>
      <dgm:spPr/>
      <dgm:t>
        <a:bodyPr/>
        <a:lstStyle/>
        <a:p>
          <a:endParaRPr lang="pt-BR"/>
        </a:p>
      </dgm:t>
    </dgm:pt>
    <dgm:pt modelId="{276F9DCF-4849-40D2-90F2-4718783857C7}" type="sibTrans" cxnId="{DDDBBB32-1C86-49C9-BF68-7404592D76E7}">
      <dgm:prSet/>
      <dgm:spPr/>
      <dgm:t>
        <a:bodyPr/>
        <a:lstStyle/>
        <a:p>
          <a:endParaRPr lang="pt-BR"/>
        </a:p>
      </dgm:t>
    </dgm:pt>
    <dgm:pt modelId="{3CBA21C1-D067-4454-B12F-D20D2D464F11}">
      <dgm:prSet phldrT="[Texto]" custT="1"/>
      <dgm:spPr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pt-BR" sz="1500" dirty="0" smtClean="0"/>
            <a:t>Cerimônia de Instalação do CDER-SP</a:t>
          </a:r>
          <a:endParaRPr lang="pt-BR" sz="1500" b="1" dirty="0"/>
        </a:p>
      </dgm:t>
    </dgm:pt>
    <dgm:pt modelId="{B48BC634-362D-4101-92D3-73A92CA3786B}" type="parTrans" cxnId="{009469CD-4743-4016-BED6-0A1049DF3D23}">
      <dgm:prSet/>
      <dgm:spPr/>
      <dgm:t>
        <a:bodyPr/>
        <a:lstStyle/>
        <a:p>
          <a:endParaRPr lang="pt-BR"/>
        </a:p>
      </dgm:t>
    </dgm:pt>
    <dgm:pt modelId="{91443BE7-3D16-4AF7-996B-037872E58C7D}" type="sibTrans" cxnId="{009469CD-4743-4016-BED6-0A1049DF3D23}">
      <dgm:prSet/>
      <dgm:spPr/>
      <dgm:t>
        <a:bodyPr/>
        <a:lstStyle/>
        <a:p>
          <a:endParaRPr lang="pt-BR"/>
        </a:p>
      </dgm:t>
    </dgm:pt>
    <dgm:pt modelId="{0724A08F-231E-432F-BA2B-26B4C3AF84F1}" type="pres">
      <dgm:prSet presAssocID="{AF25D6CA-BA44-4B93-B54D-66F6F3AD75C5}" presName="linear" presStyleCnt="0">
        <dgm:presLayoutVars>
          <dgm:dir/>
          <dgm:animLvl val="lvl"/>
          <dgm:resizeHandles val="exact"/>
        </dgm:presLayoutVars>
      </dgm:prSet>
      <dgm:spPr/>
    </dgm:pt>
    <dgm:pt modelId="{2DFAD39A-BAA9-4D89-8F6E-693259581705}" type="pres">
      <dgm:prSet presAssocID="{BDD89F3B-7EC6-4323-8936-24315E26C9DE}" presName="parentLin" presStyleCnt="0"/>
      <dgm:spPr/>
    </dgm:pt>
    <dgm:pt modelId="{2507BC86-967E-4477-902C-EDF898ED4EF9}" type="pres">
      <dgm:prSet presAssocID="{BDD89F3B-7EC6-4323-8936-24315E26C9DE}" presName="parentLeftMargin" presStyleLbl="node1" presStyleIdx="0" presStyleCnt="1"/>
      <dgm:spPr/>
    </dgm:pt>
    <dgm:pt modelId="{4A395AD7-52EF-4AAA-8471-BA611A079FA3}" type="pres">
      <dgm:prSet presAssocID="{BDD89F3B-7EC6-4323-8936-24315E26C9DE}" presName="parentText" presStyleLbl="node1" presStyleIdx="0" presStyleCnt="1" custScaleY="29987" custLinFactNeighborX="16505" custLinFactNeighborY="-3214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2185BC-0A6F-4F88-BB31-1E87B45FC975}" type="pres">
      <dgm:prSet presAssocID="{BDD89F3B-7EC6-4323-8936-24315E26C9DE}" presName="negativeSpace" presStyleCnt="0"/>
      <dgm:spPr/>
    </dgm:pt>
    <dgm:pt modelId="{B5326F15-A305-471E-B96D-83E40D82E07B}" type="pres">
      <dgm:prSet presAssocID="{BDD89F3B-7EC6-4323-8936-24315E26C9DE}" presName="childText" presStyleLbl="conFgAcc1" presStyleIdx="0" presStyleCnt="1" custScaleY="4588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EC4E91E-18E8-44CF-8C4D-8F77571E78C2}" type="presOf" srcId="{BDD89F3B-7EC6-4323-8936-24315E26C9DE}" destId="{2507BC86-967E-4477-902C-EDF898ED4EF9}" srcOrd="0" destOrd="0" presId="urn:microsoft.com/office/officeart/2005/8/layout/list1"/>
    <dgm:cxn modelId="{EAB9998B-4BD4-4C89-AC33-211F3419EFC7}" type="presOf" srcId="{BDD89F3B-7EC6-4323-8936-24315E26C9DE}" destId="{4A395AD7-52EF-4AAA-8471-BA611A079FA3}" srcOrd="1" destOrd="0" presId="urn:microsoft.com/office/officeart/2005/8/layout/list1"/>
    <dgm:cxn modelId="{1CBDDE60-9552-4274-B217-86CA148FAA4B}" type="presOf" srcId="{3CBA21C1-D067-4454-B12F-D20D2D464F11}" destId="{B5326F15-A305-471E-B96D-83E40D82E07B}" srcOrd="0" destOrd="0" presId="urn:microsoft.com/office/officeart/2005/8/layout/list1"/>
    <dgm:cxn modelId="{009469CD-4743-4016-BED6-0A1049DF3D23}" srcId="{BDD89F3B-7EC6-4323-8936-24315E26C9DE}" destId="{3CBA21C1-D067-4454-B12F-D20D2D464F11}" srcOrd="0" destOrd="0" parTransId="{B48BC634-362D-4101-92D3-73A92CA3786B}" sibTransId="{91443BE7-3D16-4AF7-996B-037872E58C7D}"/>
    <dgm:cxn modelId="{DDDBBB32-1C86-49C9-BF68-7404592D76E7}" srcId="{AF25D6CA-BA44-4B93-B54D-66F6F3AD75C5}" destId="{BDD89F3B-7EC6-4323-8936-24315E26C9DE}" srcOrd="0" destOrd="0" parTransId="{BE270164-E017-42C6-9C76-E020EC6BF09C}" sibTransId="{276F9DCF-4849-40D2-90F2-4718783857C7}"/>
    <dgm:cxn modelId="{5A75B86D-B609-4EED-A33C-8B86815D307C}" type="presOf" srcId="{AF25D6CA-BA44-4B93-B54D-66F6F3AD75C5}" destId="{0724A08F-231E-432F-BA2B-26B4C3AF84F1}" srcOrd="0" destOrd="0" presId="urn:microsoft.com/office/officeart/2005/8/layout/list1"/>
    <dgm:cxn modelId="{5FD5DEE8-168F-461A-9475-88F8DE22505E}" type="presParOf" srcId="{0724A08F-231E-432F-BA2B-26B4C3AF84F1}" destId="{2DFAD39A-BAA9-4D89-8F6E-693259581705}" srcOrd="0" destOrd="0" presId="urn:microsoft.com/office/officeart/2005/8/layout/list1"/>
    <dgm:cxn modelId="{D813272C-0B3B-4A27-AA00-F8DDD131B3D8}" type="presParOf" srcId="{2DFAD39A-BAA9-4D89-8F6E-693259581705}" destId="{2507BC86-967E-4477-902C-EDF898ED4EF9}" srcOrd="0" destOrd="0" presId="urn:microsoft.com/office/officeart/2005/8/layout/list1"/>
    <dgm:cxn modelId="{CD4A2A70-1F05-4418-B7C5-248F12FFC056}" type="presParOf" srcId="{2DFAD39A-BAA9-4D89-8F6E-693259581705}" destId="{4A395AD7-52EF-4AAA-8471-BA611A079FA3}" srcOrd="1" destOrd="0" presId="urn:microsoft.com/office/officeart/2005/8/layout/list1"/>
    <dgm:cxn modelId="{F1C3727A-75A9-48BE-80CA-DB5F8C2AE069}" type="presParOf" srcId="{0724A08F-231E-432F-BA2B-26B4C3AF84F1}" destId="{202185BC-0A6F-4F88-BB31-1E87B45FC975}" srcOrd="1" destOrd="0" presId="urn:microsoft.com/office/officeart/2005/8/layout/list1"/>
    <dgm:cxn modelId="{AB01E0AE-2E1A-4733-A047-CA325A6F9AA3}" type="presParOf" srcId="{0724A08F-231E-432F-BA2B-26B4C3AF84F1}" destId="{B5326F15-A305-471E-B96D-83E40D82E07B}" srcOrd="2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8FB44-40C5-4E8D-8365-5EAB9394606B}">
      <dsp:nvSpPr>
        <dsp:cNvPr id="0" name=""/>
        <dsp:cNvSpPr/>
      </dsp:nvSpPr>
      <dsp:spPr>
        <a:xfrm>
          <a:off x="0" y="2160240"/>
          <a:ext cx="792088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F0ADDC-7884-4469-9AD7-6C8FD8089CA5}">
      <dsp:nvSpPr>
        <dsp:cNvPr id="0" name=""/>
        <dsp:cNvSpPr/>
      </dsp:nvSpPr>
      <dsp:spPr>
        <a:xfrm>
          <a:off x="0" y="548031"/>
          <a:ext cx="792088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1DA98-7E7F-481B-BD80-F208FA262874}">
      <dsp:nvSpPr>
        <dsp:cNvPr id="0" name=""/>
        <dsp:cNvSpPr/>
      </dsp:nvSpPr>
      <dsp:spPr>
        <a:xfrm>
          <a:off x="2448277" y="877"/>
          <a:ext cx="5083753" cy="547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Colégio de Presidentes</a:t>
          </a:r>
          <a:endParaRPr lang="pt-BR" sz="2200" kern="1200" dirty="0"/>
        </a:p>
      </dsp:txBody>
      <dsp:txXfrm>
        <a:off x="2448277" y="877"/>
        <a:ext cx="5083753" cy="547154"/>
      </dsp:txXfrm>
    </dsp:sp>
    <dsp:sp modelId="{AC659921-14A1-4E00-AD8B-46BB1ACB7C53}">
      <dsp:nvSpPr>
        <dsp:cNvPr id="0" name=""/>
        <dsp:cNvSpPr/>
      </dsp:nvSpPr>
      <dsp:spPr>
        <a:xfrm>
          <a:off x="0" y="877"/>
          <a:ext cx="2059428" cy="54715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smtClean="0"/>
            <a:t>2010</a:t>
          </a:r>
          <a:endParaRPr lang="pt-BR" sz="2900" b="1" kern="1200" dirty="0"/>
        </a:p>
      </dsp:txBody>
      <dsp:txXfrm>
        <a:off x="26715" y="27592"/>
        <a:ext cx="2005998" cy="520439"/>
      </dsp:txXfrm>
    </dsp:sp>
    <dsp:sp modelId="{7DEB0D92-98DD-4683-A380-25B3ADE91889}">
      <dsp:nvSpPr>
        <dsp:cNvPr id="0" name=""/>
        <dsp:cNvSpPr/>
      </dsp:nvSpPr>
      <dsp:spPr>
        <a:xfrm>
          <a:off x="0" y="633725"/>
          <a:ext cx="7920880" cy="1094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Criação do Colégio de Entidades Regionais</a:t>
          </a:r>
          <a:endParaRPr lang="pt-BR" sz="2000" kern="1200" dirty="0"/>
        </a:p>
      </dsp:txBody>
      <dsp:txXfrm>
        <a:off x="0" y="633725"/>
        <a:ext cx="7920880" cy="1094473"/>
      </dsp:txXfrm>
    </dsp:sp>
    <dsp:sp modelId="{2607EC94-BDC8-4B88-81DF-C506ED1353DD}">
      <dsp:nvSpPr>
        <dsp:cNvPr id="0" name=""/>
        <dsp:cNvSpPr/>
      </dsp:nvSpPr>
      <dsp:spPr>
        <a:xfrm>
          <a:off x="2448277" y="1613084"/>
          <a:ext cx="5083753" cy="547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CREA-SP</a:t>
          </a:r>
          <a:endParaRPr lang="pt-BR" sz="2200" kern="1200" dirty="0"/>
        </a:p>
      </dsp:txBody>
      <dsp:txXfrm>
        <a:off x="2448277" y="1613084"/>
        <a:ext cx="5083753" cy="547154"/>
      </dsp:txXfrm>
    </dsp:sp>
    <dsp:sp modelId="{1F9272EA-9230-4BB7-B77A-4FA1288311FE}">
      <dsp:nvSpPr>
        <dsp:cNvPr id="0" name=""/>
        <dsp:cNvSpPr/>
      </dsp:nvSpPr>
      <dsp:spPr>
        <a:xfrm>
          <a:off x="0" y="1613084"/>
          <a:ext cx="2059428" cy="54715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smtClean="0"/>
            <a:t>2010</a:t>
          </a:r>
          <a:endParaRPr lang="pt-BR" sz="2900" kern="1200" dirty="0"/>
        </a:p>
      </dsp:txBody>
      <dsp:txXfrm>
        <a:off x="26715" y="1639799"/>
        <a:ext cx="2005998" cy="520439"/>
      </dsp:txXfrm>
    </dsp:sp>
    <dsp:sp modelId="{028D6BF8-FF39-4FB4-955A-9BC5D98EAEA6}">
      <dsp:nvSpPr>
        <dsp:cNvPr id="0" name=""/>
        <dsp:cNvSpPr/>
      </dsp:nvSpPr>
      <dsp:spPr>
        <a:xfrm>
          <a:off x="0" y="2217894"/>
          <a:ext cx="7920880" cy="1094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Minuta de criação do Colégio de Entidades Paulista</a:t>
          </a:r>
          <a:endParaRPr lang="pt-B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Decisão PL/SP Nº 626/2010 – Criação do Colégio de Entidades Paulista</a:t>
          </a:r>
          <a:endParaRPr lang="pt-BR" sz="2000" kern="1200" dirty="0"/>
        </a:p>
      </dsp:txBody>
      <dsp:txXfrm>
        <a:off x="0" y="2217894"/>
        <a:ext cx="7920880" cy="1094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EAFD2-7E59-4BE5-AAB1-471B9888066C}">
      <dsp:nvSpPr>
        <dsp:cNvPr id="0" name=""/>
        <dsp:cNvSpPr/>
      </dsp:nvSpPr>
      <dsp:spPr>
        <a:xfrm>
          <a:off x="0" y="3343343"/>
          <a:ext cx="792088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6690CF-771C-4D6E-86BA-00809D012D4D}">
      <dsp:nvSpPr>
        <dsp:cNvPr id="0" name=""/>
        <dsp:cNvSpPr/>
      </dsp:nvSpPr>
      <dsp:spPr>
        <a:xfrm>
          <a:off x="0" y="908348"/>
          <a:ext cx="792088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0EE6C-7A98-4968-B263-93480690EA67}">
      <dsp:nvSpPr>
        <dsp:cNvPr id="0" name=""/>
        <dsp:cNvSpPr/>
      </dsp:nvSpPr>
      <dsp:spPr>
        <a:xfrm>
          <a:off x="2448277" y="179348"/>
          <a:ext cx="5227828" cy="686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Colégio de Presidentes</a:t>
          </a:r>
          <a:endParaRPr lang="pt-BR" sz="2200" kern="1200" dirty="0"/>
        </a:p>
      </dsp:txBody>
      <dsp:txXfrm>
        <a:off x="2448277" y="179348"/>
        <a:ext cx="5227828" cy="686746"/>
      </dsp:txXfrm>
    </dsp:sp>
    <dsp:sp modelId="{972F84A6-CB8F-4DD5-8C82-C424BD85238D}">
      <dsp:nvSpPr>
        <dsp:cNvPr id="0" name=""/>
        <dsp:cNvSpPr/>
      </dsp:nvSpPr>
      <dsp:spPr>
        <a:xfrm>
          <a:off x="0" y="360032"/>
          <a:ext cx="2059428" cy="5505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smtClean="0"/>
            <a:t>2011</a:t>
          </a:r>
          <a:endParaRPr lang="pt-BR" sz="2900" b="1" kern="1200" dirty="0"/>
        </a:p>
      </dsp:txBody>
      <dsp:txXfrm>
        <a:off x="26881" y="386913"/>
        <a:ext cx="2005666" cy="523688"/>
      </dsp:txXfrm>
    </dsp:sp>
    <dsp:sp modelId="{61DBEF6C-51D5-495C-B56A-D0B3442F08D6}">
      <dsp:nvSpPr>
        <dsp:cNvPr id="0" name=""/>
        <dsp:cNvSpPr/>
      </dsp:nvSpPr>
      <dsp:spPr>
        <a:xfrm>
          <a:off x="0" y="1075754"/>
          <a:ext cx="7920880" cy="2014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Uniformizar o nome e sigla do Colégio de Entidades Regionais – CDER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Junho de 2011 – Processo C-269/2010 P1</a:t>
          </a:r>
          <a:endParaRPr lang="pt-B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Crea-SP aprova alteração do nome do Colégio de Entidades Paulista – CDEP para Colégio de Entidades Regionais – CDER-SP</a:t>
          </a:r>
          <a:endParaRPr lang="pt-BR" sz="2000" kern="1200" dirty="0"/>
        </a:p>
      </dsp:txBody>
      <dsp:txXfrm>
        <a:off x="0" y="1075754"/>
        <a:ext cx="7920880" cy="2014900"/>
      </dsp:txXfrm>
    </dsp:sp>
    <dsp:sp modelId="{CBCF61D5-BE22-4EF7-9017-9410943D4B0A}">
      <dsp:nvSpPr>
        <dsp:cNvPr id="0" name=""/>
        <dsp:cNvSpPr/>
      </dsp:nvSpPr>
      <dsp:spPr>
        <a:xfrm>
          <a:off x="2477115" y="2230758"/>
          <a:ext cx="5083753" cy="1007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1" kern="1200" dirty="0" smtClean="0"/>
            <a:t>Projeto CDER fica inativo</a:t>
          </a:r>
          <a:endParaRPr lang="pt-BR" sz="2200" b="1" kern="1200" dirty="0"/>
        </a:p>
      </dsp:txBody>
      <dsp:txXfrm>
        <a:off x="2477115" y="2230758"/>
        <a:ext cx="5083753" cy="1007298"/>
      </dsp:txXfrm>
    </dsp:sp>
    <dsp:sp modelId="{749A4722-BB0A-4370-B0F7-A1C95073C5D3}">
      <dsp:nvSpPr>
        <dsp:cNvPr id="0" name=""/>
        <dsp:cNvSpPr/>
      </dsp:nvSpPr>
      <dsp:spPr>
        <a:xfrm>
          <a:off x="0" y="2781448"/>
          <a:ext cx="2059428" cy="5505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smtClean="0"/>
            <a:t>2012 a 2015</a:t>
          </a:r>
          <a:endParaRPr lang="pt-BR" sz="2900" b="1" kern="1200" dirty="0"/>
        </a:p>
      </dsp:txBody>
      <dsp:txXfrm>
        <a:off x="26881" y="2808329"/>
        <a:ext cx="2005666" cy="523688"/>
      </dsp:txXfrm>
    </dsp:sp>
    <dsp:sp modelId="{18D04D2D-D057-4F88-827E-D5A014B557FC}">
      <dsp:nvSpPr>
        <dsp:cNvPr id="0" name=""/>
        <dsp:cNvSpPr/>
      </dsp:nvSpPr>
      <dsp:spPr>
        <a:xfrm>
          <a:off x="0" y="3922335"/>
          <a:ext cx="7920880" cy="2014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5100" kern="1200" dirty="0"/>
        </a:p>
      </dsp:txBody>
      <dsp:txXfrm>
        <a:off x="0" y="3922335"/>
        <a:ext cx="7920880" cy="20149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E425F-9BE9-4D6C-9A70-18EB42CD278F}">
      <dsp:nvSpPr>
        <dsp:cNvPr id="0" name=""/>
        <dsp:cNvSpPr/>
      </dsp:nvSpPr>
      <dsp:spPr>
        <a:xfrm>
          <a:off x="770483" y="1907536"/>
          <a:ext cx="792088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B633C-F29B-40ED-86FA-AB354AEA2E3A}">
      <dsp:nvSpPr>
        <dsp:cNvPr id="0" name=""/>
        <dsp:cNvSpPr/>
      </dsp:nvSpPr>
      <dsp:spPr>
        <a:xfrm>
          <a:off x="2829912" y="2900"/>
          <a:ext cx="5861451" cy="1977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b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500" kern="1200" dirty="0"/>
        </a:p>
      </dsp:txBody>
      <dsp:txXfrm>
        <a:off x="2829912" y="2900"/>
        <a:ext cx="5861451" cy="1977863"/>
      </dsp:txXfrm>
    </dsp:sp>
    <dsp:sp modelId="{9A693CA0-498D-42CE-B59C-2ADC6A6637C8}">
      <dsp:nvSpPr>
        <dsp:cNvPr id="0" name=""/>
        <dsp:cNvSpPr/>
      </dsp:nvSpPr>
      <dsp:spPr>
        <a:xfrm>
          <a:off x="10" y="1362829"/>
          <a:ext cx="5141363" cy="5434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b="1" kern="1200" dirty="0" smtClean="0"/>
            <a:t>05 de janeiro de 2017</a:t>
          </a:r>
          <a:endParaRPr lang="pt-BR" kern="1200" dirty="0"/>
        </a:p>
      </dsp:txBody>
      <dsp:txXfrm>
        <a:off x="26546" y="1389365"/>
        <a:ext cx="5088291" cy="516961"/>
      </dsp:txXfrm>
    </dsp:sp>
    <dsp:sp modelId="{B6701A54-2508-455C-AA41-0629401059B6}">
      <dsp:nvSpPr>
        <dsp:cNvPr id="0" name=""/>
        <dsp:cNvSpPr/>
      </dsp:nvSpPr>
      <dsp:spPr>
        <a:xfrm>
          <a:off x="0" y="1983664"/>
          <a:ext cx="7920880" cy="3956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/>
            <a:t>Desarquivamento do Processo nº C-269/2010, por ordem da presidência e submetido a </a:t>
          </a:r>
          <a:r>
            <a:rPr lang="pt-BR" sz="2000" kern="1200" dirty="0" err="1" smtClean="0"/>
            <a:t>Supfis</a:t>
          </a:r>
          <a:r>
            <a:rPr lang="pt-BR" sz="2000" kern="1200" dirty="0" smtClean="0"/>
            <a:t>, afim de dar andamento e tomada de providências para instrução e trâmites devidos.</a:t>
          </a:r>
          <a:endParaRPr lang="pt-BR" sz="2000" kern="1200" dirty="0"/>
        </a:p>
      </dsp:txBody>
      <dsp:txXfrm>
        <a:off x="0" y="1983664"/>
        <a:ext cx="7920880" cy="39563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26F15-A305-471E-B96D-83E40D82E07B}">
      <dsp:nvSpPr>
        <dsp:cNvPr id="0" name=""/>
        <dsp:cNvSpPr/>
      </dsp:nvSpPr>
      <dsp:spPr>
        <a:xfrm>
          <a:off x="0" y="332855"/>
          <a:ext cx="7416824" cy="4725000"/>
        </a:xfrm>
        <a:prstGeom prst="rect">
          <a:avLst/>
        </a:prstGeom>
        <a:solidFill>
          <a:schemeClr val="lt1">
            <a:hueOff val="0"/>
            <a:satOff val="0"/>
            <a:lumOff val="0"/>
            <a:alpha val="6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628" tIns="312420" rIns="57562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Proposta de minuta do Regulamento do CDER-SP;</a:t>
          </a:r>
          <a:endParaRPr lang="pt-BR" sz="1500" kern="1200" dirty="0"/>
        </a:p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Decisão D/SP nº 004/2017, que aprova a proposta de Regulamento e </a:t>
          </a:r>
          <a:br>
            <a:rPr lang="pt-BR" sz="15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</a:br>
          <a:r>
            <a:rPr lang="pt-BR" sz="15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Minuta de Ato Normativo do CDER-SP;</a:t>
          </a:r>
          <a:endParaRPr lang="pt-BR" sz="1500" kern="1200" dirty="0" smtClean="0">
            <a:solidFill>
              <a:schemeClr val="tx2">
                <a:lumMod val="60000"/>
                <a:lumOff val="40000"/>
              </a:schemeClr>
            </a:solidFill>
          </a:endParaRPr>
        </a:p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Deliberação CPLN/SP nº 01/2017, da Comissão Permanente de Legislação e Normas, pela aprovação da minuta de Ato Normativo que “fixa critérios para credenciamento de Entidades de Classe Municipais, Intermunicipais e Estaduais da Engenharia e Agronomia, objetivando a constituição do Colégio de Entidades Regionais de São Paulo – CDER-SP;</a:t>
          </a:r>
          <a:endParaRPr lang="pt-BR" sz="1500" kern="1200" dirty="0" smtClean="0"/>
        </a:p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Decisão PL/SP nº 90/2017,  aprova a minuta do Ato Normativo “que fixa critérios para credenciamento de Entidades de Classe Municipais, Intermunicipais e Estaduais da Engenharia e Agronomia, objetivando a constituição do Colégio de Entidades Regionais de São Paulo – CDER-SP;</a:t>
          </a:r>
          <a:endParaRPr lang="pt-BR" sz="1500" kern="1200" dirty="0" smtClean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0" y="332855"/>
        <a:ext cx="7416824" cy="4725000"/>
      </dsp:txXfrm>
    </dsp:sp>
    <dsp:sp modelId="{4A395AD7-52EF-4AAA-8471-BA611A079FA3}">
      <dsp:nvSpPr>
        <dsp:cNvPr id="0" name=""/>
        <dsp:cNvSpPr/>
      </dsp:nvSpPr>
      <dsp:spPr>
        <a:xfrm>
          <a:off x="370841" y="14256"/>
          <a:ext cx="5191776" cy="539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err="1" smtClean="0"/>
            <a:t>Fev</a:t>
          </a:r>
          <a:r>
            <a:rPr lang="pt-BR" sz="2400" b="1" kern="1200" dirty="0" smtClean="0"/>
            <a:t>/2017</a:t>
          </a:r>
          <a:endParaRPr lang="pt-BR" sz="2400" b="1" kern="1200" dirty="0"/>
        </a:p>
      </dsp:txBody>
      <dsp:txXfrm>
        <a:off x="397202" y="40617"/>
        <a:ext cx="5139054" cy="4872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5307F-C38A-41B4-8005-D3716E68EF0A}">
      <dsp:nvSpPr>
        <dsp:cNvPr id="0" name=""/>
        <dsp:cNvSpPr/>
      </dsp:nvSpPr>
      <dsp:spPr>
        <a:xfrm>
          <a:off x="0" y="196884"/>
          <a:ext cx="7416824" cy="1086750"/>
        </a:xfrm>
        <a:prstGeom prst="rect">
          <a:avLst/>
        </a:prstGeom>
        <a:solidFill>
          <a:schemeClr val="lt1">
            <a:hueOff val="0"/>
            <a:satOff val="0"/>
            <a:lumOff val="0"/>
            <a:alpha val="6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628" tIns="374904" rIns="57562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Processo é restituído pelo </a:t>
          </a:r>
          <a:r>
            <a:rPr lang="pt-BR" sz="1500" kern="1200" dirty="0" err="1" smtClean="0"/>
            <a:t>Confea</a:t>
          </a:r>
          <a:r>
            <a:rPr lang="pt-BR" sz="1500" kern="1200" dirty="0" smtClean="0"/>
            <a:t>, conforme ofício 0652 de 13/03/2017;</a:t>
          </a:r>
          <a:endParaRPr lang="pt-BR" sz="1500" kern="1200" dirty="0" smtClean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0" y="196884"/>
        <a:ext cx="7416824" cy="1086750"/>
      </dsp:txXfrm>
    </dsp:sp>
    <dsp:sp modelId="{93002AF6-F733-460A-8F3E-E20DA725650D}">
      <dsp:nvSpPr>
        <dsp:cNvPr id="0" name=""/>
        <dsp:cNvSpPr/>
      </dsp:nvSpPr>
      <dsp:spPr>
        <a:xfrm>
          <a:off x="370841" y="2313"/>
          <a:ext cx="5191776" cy="521379"/>
        </a:xfrm>
        <a:prstGeom prst="roundRect">
          <a:avLst/>
        </a:pr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96237" tIns="0" rIns="196237" bIns="10800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Março / 2017</a:t>
          </a:r>
          <a:endParaRPr lang="pt-BR" sz="2400" b="1" kern="1200" dirty="0" smtClean="0"/>
        </a:p>
      </dsp:txBody>
      <dsp:txXfrm>
        <a:off x="396293" y="27765"/>
        <a:ext cx="5140872" cy="470475"/>
      </dsp:txXfrm>
    </dsp:sp>
    <dsp:sp modelId="{C8D6812E-E7D3-40CF-A730-35CB5774892C}">
      <dsp:nvSpPr>
        <dsp:cNvPr id="0" name=""/>
        <dsp:cNvSpPr/>
      </dsp:nvSpPr>
      <dsp:spPr>
        <a:xfrm>
          <a:off x="0" y="1556837"/>
          <a:ext cx="7416824" cy="1533075"/>
        </a:xfrm>
        <a:prstGeom prst="rect">
          <a:avLst/>
        </a:prstGeom>
        <a:solidFill>
          <a:schemeClr val="lt1">
            <a:hueOff val="0"/>
            <a:satOff val="0"/>
            <a:lumOff val="0"/>
            <a:alpha val="6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628" tIns="374904" rIns="57562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Processo C-269/2010</a:t>
          </a:r>
          <a:endParaRPr lang="pt-BR" sz="1500" kern="1200" dirty="0" smtClean="0"/>
        </a:p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UFR – Unidade de Fiscalização e Registro, do CREA-SP, sugere reativação do funcionamento do CDER-SP;</a:t>
          </a:r>
          <a:endParaRPr lang="pt-BR" sz="1500" kern="1200" dirty="0" smtClean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0" y="1556837"/>
        <a:ext cx="7416824" cy="1533075"/>
      </dsp:txXfrm>
    </dsp:sp>
    <dsp:sp modelId="{0F8F4298-DDD6-413A-A646-C53E8C5FAEB7}">
      <dsp:nvSpPr>
        <dsp:cNvPr id="0" name=""/>
        <dsp:cNvSpPr/>
      </dsp:nvSpPr>
      <dsp:spPr>
        <a:xfrm>
          <a:off x="370841" y="1329642"/>
          <a:ext cx="5191776" cy="603819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96237" tIns="0" rIns="196237" bIns="7200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Abril / 2017</a:t>
          </a:r>
          <a:endParaRPr lang="pt-BR" sz="2400" b="1" kern="1200" dirty="0" smtClean="0"/>
        </a:p>
      </dsp:txBody>
      <dsp:txXfrm>
        <a:off x="400317" y="1359118"/>
        <a:ext cx="5132824" cy="544867"/>
      </dsp:txXfrm>
    </dsp:sp>
    <dsp:sp modelId="{51F0A3F3-1D52-4E95-8AEA-ADA4B0F5BE0D}">
      <dsp:nvSpPr>
        <dsp:cNvPr id="0" name=""/>
        <dsp:cNvSpPr/>
      </dsp:nvSpPr>
      <dsp:spPr>
        <a:xfrm>
          <a:off x="0" y="3276612"/>
          <a:ext cx="7416824" cy="1795500"/>
        </a:xfrm>
        <a:prstGeom prst="rect">
          <a:avLst/>
        </a:prstGeom>
        <a:solidFill>
          <a:schemeClr val="lt1">
            <a:hueOff val="0"/>
            <a:satOff val="0"/>
            <a:lumOff val="0"/>
            <a:alpha val="6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628" tIns="374904" rIns="57562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Processo C269/2010, relator Cons. Eng. Civil Carlos Eduardo Vilhena Paiva, relatório aprovando a criação do CDER-SP, com os encaminhamentos necessários</a:t>
          </a:r>
          <a:endParaRPr lang="pt-BR" sz="1500" kern="1200" dirty="0" smtClean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0" y="3276612"/>
        <a:ext cx="7416824" cy="1795500"/>
      </dsp:txXfrm>
    </dsp:sp>
    <dsp:sp modelId="{2D0CC493-E093-4C2B-B7B3-B023A5C598CA}">
      <dsp:nvSpPr>
        <dsp:cNvPr id="0" name=""/>
        <dsp:cNvSpPr/>
      </dsp:nvSpPr>
      <dsp:spPr>
        <a:xfrm>
          <a:off x="370841" y="3185738"/>
          <a:ext cx="5191776" cy="53136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96237" tIns="0" rIns="196237" bIns="72000" numCol="1" spcCol="1270" anchor="ctr" anchorCtr="0">
          <a:noAutofit/>
        </a:bodyPr>
        <a:lstStyle/>
        <a:p>
          <a:pPr lvl="0" algn="l" defTabSz="10668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Maio / 2017</a:t>
          </a:r>
          <a:endParaRPr lang="pt-BR" sz="2400" b="1" kern="1200" dirty="0" smtClean="0"/>
        </a:p>
      </dsp:txBody>
      <dsp:txXfrm>
        <a:off x="396780" y="3211677"/>
        <a:ext cx="5139898" cy="4794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26F15-A305-471E-B96D-83E40D82E07B}">
      <dsp:nvSpPr>
        <dsp:cNvPr id="0" name=""/>
        <dsp:cNvSpPr/>
      </dsp:nvSpPr>
      <dsp:spPr>
        <a:xfrm>
          <a:off x="0" y="360043"/>
          <a:ext cx="7416824" cy="4352025"/>
        </a:xfrm>
        <a:prstGeom prst="rect">
          <a:avLst/>
        </a:prstGeom>
        <a:solidFill>
          <a:schemeClr val="lt1">
            <a:hueOff val="0"/>
            <a:satOff val="0"/>
            <a:lumOff val="0"/>
            <a:alpha val="6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628" tIns="395732" rIns="57562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Decisão D/SP nº 074/2017, “Sugerir o cancelamento da Decisão PL/SP nº 90/2017, a criação do Colégio de Entidades Regionais como Fórum Consultivo e anexo I Minuta do Ato Administrativo, que trata de credenciamento das entidades no CDER-SP e o anexo II Regulamento do CDER-SP.</a:t>
          </a:r>
          <a:endParaRPr lang="pt-BR" sz="1500" b="1" kern="1200" dirty="0"/>
        </a:p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Decisão PL nº 417/2017, “Cancela a Decisão PL/SP nº 90/2017, do CREA-SP, aprova a criação do Colégio de Entidades Regionais como Fórum Consultivo e a minuta do Ato Administrativo nº 35 que “Fixa critérios para credenciamento de Entidades de Classe Municipais, Intermunicipais e Estaduais de Engenharia e Agronomia, visando a constituição do Colégio de Entidades Regionais de São Paulo – CDER-SP”, conforme Anexo I, e aprova a minuta do regulamento do CDER-SP, conforme anexo II;</a:t>
          </a:r>
          <a:endParaRPr lang="pt-BR" sz="1500" kern="1200" dirty="0" smtClean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0" y="360043"/>
        <a:ext cx="7416824" cy="4352025"/>
      </dsp:txXfrm>
    </dsp:sp>
    <dsp:sp modelId="{4A395AD7-52EF-4AAA-8471-BA611A079FA3}">
      <dsp:nvSpPr>
        <dsp:cNvPr id="0" name=""/>
        <dsp:cNvSpPr/>
      </dsp:nvSpPr>
      <dsp:spPr>
        <a:xfrm>
          <a:off x="432048" y="130892"/>
          <a:ext cx="5191776" cy="5665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Maio / 2017</a:t>
          </a:r>
          <a:endParaRPr lang="pt-BR" sz="2400" b="1" kern="1200" dirty="0"/>
        </a:p>
      </dsp:txBody>
      <dsp:txXfrm>
        <a:off x="459704" y="158548"/>
        <a:ext cx="5136464" cy="5112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26F15-A305-471E-B96D-83E40D82E07B}">
      <dsp:nvSpPr>
        <dsp:cNvPr id="0" name=""/>
        <dsp:cNvSpPr/>
      </dsp:nvSpPr>
      <dsp:spPr>
        <a:xfrm>
          <a:off x="0" y="2063735"/>
          <a:ext cx="7416824" cy="832537"/>
        </a:xfrm>
        <a:prstGeom prst="rect">
          <a:avLst/>
        </a:prstGeom>
        <a:solidFill>
          <a:schemeClr val="lt1">
            <a:hueOff val="0"/>
            <a:satOff val="0"/>
            <a:lumOff val="0"/>
            <a:alpha val="6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628" tIns="395732" rIns="575628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Cerimônia de Instalação do CDER-SP</a:t>
          </a:r>
          <a:endParaRPr lang="pt-BR" sz="1500" b="1" kern="1200" dirty="0"/>
        </a:p>
      </dsp:txBody>
      <dsp:txXfrm>
        <a:off x="0" y="2063735"/>
        <a:ext cx="7416824" cy="832537"/>
      </dsp:txXfrm>
    </dsp:sp>
    <dsp:sp modelId="{4A395AD7-52EF-4AAA-8471-BA611A079FA3}">
      <dsp:nvSpPr>
        <dsp:cNvPr id="0" name=""/>
        <dsp:cNvSpPr/>
      </dsp:nvSpPr>
      <dsp:spPr>
        <a:xfrm>
          <a:off x="432048" y="1834585"/>
          <a:ext cx="5191776" cy="5665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5 de Junho de 2017</a:t>
          </a:r>
          <a:endParaRPr lang="pt-BR" sz="2400" b="1" kern="1200" dirty="0"/>
        </a:p>
      </dsp:txBody>
      <dsp:txXfrm>
        <a:off x="459704" y="1862241"/>
        <a:ext cx="5136464" cy="511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Guias"/>
  <dgm:desc val="Use para mostrar blocos de informações não sequenciais ou agrupados. Funciona melhor para listas com uma pequena quantidade de texto de Nível 1. O primeiro Nível 2 é exibido ao lado do texto de Nível 1, e o texto de Nível 2 restante aparece sob o texto de Ní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Guias"/>
  <dgm:desc val="Use para mostrar blocos de informações não sequenciais ou agrupados. Funciona melhor para listas com uma pequena quantidade de texto de Nível 1. O primeiro Nível 2 é exibido ao lado do texto de Nível 1, e o texto de Nível 2 restante aparece sob o texto de Ní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Guias"/>
  <dgm:desc val="Use para mostrar blocos de informações não sequenciais ou agrupados. Funciona melhor para listas com uma pequena quantidade de texto de Nível 1. O primeiro Nível 2 é exibido ao lado do texto de Nível 1, e o texto de Nível 2 restante aparece sob o texto de Ní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1E315-7713-45BE-B0BE-3B8DDAA00804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8DBBA-9C1E-4858-9AEE-0EB242B4F7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7248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98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8886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2775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9356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5689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796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bg>
      <p:bgPr>
        <a:gradFill flip="none" rotWithShape="1">
          <a:gsLst>
            <a:gs pos="0">
              <a:srgbClr val="FFF02F"/>
            </a:gs>
            <a:gs pos="100000">
              <a:srgbClr val="FFD85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1611313"/>
            <a:ext cx="6858000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5" y="-1106488"/>
            <a:ext cx="6858000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1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bg>
      <p:bgPr>
        <a:gradFill flip="none" rotWithShape="1">
          <a:gsLst>
            <a:gs pos="0">
              <a:srgbClr val="087FC8"/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5" y="-1106488"/>
            <a:ext cx="6858000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1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3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-37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75" y="-1106488"/>
            <a:ext cx="6858000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magem 3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-37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116632" y="-1322513"/>
            <a:ext cx="6858000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05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bg>
      <p:bgPr>
        <a:blipFill dpi="0" rotWithShape="1">
          <a:blip r:embed="rId2">
            <a:alphaModFix amt="2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18405" y="0"/>
            <a:ext cx="6922479" cy="519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729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619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8628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130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0AA643-BC4B-446A-8096-DE6133717E25}" type="datetimeFigureOut">
              <a:rPr lang="pt-BR" smtClean="0"/>
              <a:t>02/06/2017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F98DF-5350-47D1-A765-97EFB6C7C05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415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0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jpg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696" y="1014"/>
            <a:ext cx="6870023" cy="515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89623"/>
            <a:ext cx="7557025" cy="566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 bwMode="auto">
          <a:xfrm>
            <a:off x="0" y="1700808"/>
            <a:ext cx="9144000" cy="25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396000" rtlCol="0" anchor="ctr">
            <a:spAutoFit/>
          </a:bodyPr>
          <a:lstStyle/>
          <a:p>
            <a:pPr algn="ctr"/>
            <a:endParaRPr lang="pt-BR"/>
          </a:p>
        </p:txBody>
      </p:sp>
      <p:sp>
        <p:nvSpPr>
          <p:cNvPr id="7" name="Retângulo 18"/>
          <p:cNvSpPr>
            <a:spLocks noChangeArrowheads="1"/>
          </p:cNvSpPr>
          <p:nvPr/>
        </p:nvSpPr>
        <p:spPr bwMode="auto">
          <a:xfrm>
            <a:off x="2484438" y="2319338"/>
            <a:ext cx="417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altLang="pt-BR" sz="2400" spc="250" dirty="0" smtClean="0">
                <a:solidFill>
                  <a:schemeClr val="bg1"/>
                </a:solidFill>
              </a:rPr>
              <a:t>O QUE É O</a:t>
            </a:r>
          </a:p>
        </p:txBody>
      </p:sp>
      <p:sp>
        <p:nvSpPr>
          <p:cNvPr id="8" name="Retângulo 18"/>
          <p:cNvSpPr>
            <a:spLocks noChangeArrowheads="1"/>
          </p:cNvSpPr>
          <p:nvPr/>
        </p:nvSpPr>
        <p:spPr bwMode="auto">
          <a:xfrm>
            <a:off x="2484438" y="2319338"/>
            <a:ext cx="417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altLang="pt-BR" sz="2400" spc="250" dirty="0" smtClean="0">
                <a:solidFill>
                  <a:schemeClr val="bg1"/>
                </a:solidFill>
              </a:rPr>
              <a:t>O QUE É O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" t="12998" r="4507"/>
          <a:stretch/>
        </p:blipFill>
        <p:spPr>
          <a:xfrm>
            <a:off x="1655676" y="1700808"/>
            <a:ext cx="5832648" cy="251473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140" y="4653136"/>
            <a:ext cx="3515720" cy="79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432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PROVIDÊNCIAS</a:t>
            </a:r>
            <a:endParaRPr lang="pt-BR" sz="3600" b="1" spc="30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55703608"/>
              </p:ext>
            </p:extLst>
          </p:nvPr>
        </p:nvGraphicFramePr>
        <p:xfrm>
          <a:off x="395536" y="1124744"/>
          <a:ext cx="7416824" cy="507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574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69274341"/>
              </p:ext>
            </p:extLst>
          </p:nvPr>
        </p:nvGraphicFramePr>
        <p:xfrm>
          <a:off x="683568" y="1021184"/>
          <a:ext cx="7416824" cy="507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PROVIDÊNCIAS</a:t>
            </a:r>
            <a:endParaRPr lang="pt-BR" sz="3600" b="1" spc="30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45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/>
          <p:nvPr/>
        </p:nvSpPr>
        <p:spPr>
          <a:xfrm>
            <a:off x="685846" y="1700808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dirty="0" smtClean="0"/>
              <a:t>CDER – RS</a:t>
            </a:r>
            <a:endParaRPr lang="pt-BR" sz="2800" b="1" kern="1200" dirty="0"/>
          </a:p>
        </p:txBody>
      </p:sp>
      <p:sp>
        <p:nvSpPr>
          <p:cNvPr id="14" name="Forma livre 13"/>
          <p:cNvSpPr/>
          <p:nvPr/>
        </p:nvSpPr>
        <p:spPr>
          <a:xfrm>
            <a:off x="2674111" y="1700808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dirty="0" smtClean="0"/>
              <a:t>CDER – DF</a:t>
            </a:r>
            <a:endParaRPr lang="pt-BR" sz="2800" b="1" kern="1200" dirty="0" smtClean="0"/>
          </a:p>
        </p:txBody>
      </p:sp>
      <p:sp>
        <p:nvSpPr>
          <p:cNvPr id="15" name="Forma livre 14"/>
          <p:cNvSpPr/>
          <p:nvPr/>
        </p:nvSpPr>
        <p:spPr>
          <a:xfrm>
            <a:off x="4662375" y="1700808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smtClean="0"/>
              <a:t>CDER – PR</a:t>
            </a:r>
            <a:endParaRPr lang="pt-BR" sz="2800" b="1" kern="1200" dirty="0" smtClean="0"/>
          </a:p>
        </p:txBody>
      </p:sp>
      <p:sp>
        <p:nvSpPr>
          <p:cNvPr id="16" name="Forma livre 15"/>
          <p:cNvSpPr/>
          <p:nvPr/>
        </p:nvSpPr>
        <p:spPr>
          <a:xfrm>
            <a:off x="6650640" y="1700808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dirty="0" smtClean="0"/>
              <a:t>CDER – ES</a:t>
            </a:r>
            <a:endParaRPr lang="pt-BR" sz="2800" b="1" kern="1200" dirty="0" smtClean="0"/>
          </a:p>
        </p:txBody>
      </p:sp>
      <p:sp>
        <p:nvSpPr>
          <p:cNvPr id="17" name="Forma livre 16"/>
          <p:cNvSpPr/>
          <p:nvPr/>
        </p:nvSpPr>
        <p:spPr>
          <a:xfrm>
            <a:off x="685846" y="2966068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smtClean="0"/>
              <a:t>CDER – MS</a:t>
            </a:r>
            <a:endParaRPr lang="pt-BR" sz="2800" b="1" kern="1200" dirty="0" smtClean="0"/>
          </a:p>
        </p:txBody>
      </p:sp>
      <p:sp>
        <p:nvSpPr>
          <p:cNvPr id="18" name="Forma livre 17"/>
          <p:cNvSpPr/>
          <p:nvPr/>
        </p:nvSpPr>
        <p:spPr>
          <a:xfrm>
            <a:off x="2674111" y="2966068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smtClean="0"/>
              <a:t>CDER – PE</a:t>
            </a:r>
            <a:endParaRPr lang="pt-BR" sz="2800" b="1" kern="1200" dirty="0" smtClean="0"/>
          </a:p>
        </p:txBody>
      </p:sp>
      <p:sp>
        <p:nvSpPr>
          <p:cNvPr id="19" name="Forma livre 18"/>
          <p:cNvSpPr/>
          <p:nvPr/>
        </p:nvSpPr>
        <p:spPr>
          <a:xfrm>
            <a:off x="4662375" y="2947761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smtClean="0"/>
              <a:t>CDER – SE</a:t>
            </a:r>
            <a:endParaRPr lang="pt-BR" sz="2800" b="1" kern="1200" dirty="0" smtClean="0"/>
          </a:p>
        </p:txBody>
      </p:sp>
      <p:sp>
        <p:nvSpPr>
          <p:cNvPr id="20" name="Forma livre 19"/>
          <p:cNvSpPr/>
          <p:nvPr/>
        </p:nvSpPr>
        <p:spPr>
          <a:xfrm>
            <a:off x="6652918" y="2947761"/>
            <a:ext cx="1807513" cy="1084507"/>
          </a:xfrm>
          <a:custGeom>
            <a:avLst/>
            <a:gdLst>
              <a:gd name="connsiteX0" fmla="*/ 0 w 1807513"/>
              <a:gd name="connsiteY0" fmla="*/ 0 h 1084507"/>
              <a:gd name="connsiteX1" fmla="*/ 1807513 w 1807513"/>
              <a:gd name="connsiteY1" fmla="*/ 0 h 1084507"/>
              <a:gd name="connsiteX2" fmla="*/ 1807513 w 1807513"/>
              <a:gd name="connsiteY2" fmla="*/ 1084507 h 1084507"/>
              <a:gd name="connsiteX3" fmla="*/ 0 w 1807513"/>
              <a:gd name="connsiteY3" fmla="*/ 1084507 h 1084507"/>
              <a:gd name="connsiteX4" fmla="*/ 0 w 1807513"/>
              <a:gd name="connsiteY4" fmla="*/ 0 h 108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513" h="1084507">
                <a:moveTo>
                  <a:pt x="0" y="0"/>
                </a:moveTo>
                <a:lnTo>
                  <a:pt x="1807513" y="0"/>
                </a:lnTo>
                <a:lnTo>
                  <a:pt x="1807513" y="1084507"/>
                </a:lnTo>
                <a:lnTo>
                  <a:pt x="0" y="1084507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6">
                  <a:lumMod val="50000"/>
                </a:schemeClr>
              </a:gs>
              <a:gs pos="81000">
                <a:schemeClr val="accent6">
                  <a:shade val="93000"/>
                  <a:satMod val="130000"/>
                  <a:lumMod val="93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dirty="0" smtClean="0"/>
              <a:t>CDER – SP</a:t>
            </a:r>
            <a:endParaRPr lang="pt-BR" sz="2800" b="1" kern="1200" dirty="0" smtClean="0"/>
          </a:p>
        </p:txBody>
      </p:sp>
      <p:sp>
        <p:nvSpPr>
          <p:cNvPr id="22" name="Forma livre 21"/>
          <p:cNvSpPr/>
          <p:nvPr/>
        </p:nvSpPr>
        <p:spPr>
          <a:xfrm>
            <a:off x="2674112" y="4300697"/>
            <a:ext cx="3795776" cy="1216535"/>
          </a:xfrm>
          <a:custGeom>
            <a:avLst/>
            <a:gdLst>
              <a:gd name="connsiteX0" fmla="*/ 0 w 2061071"/>
              <a:gd name="connsiteY0" fmla="*/ 0 h 1216535"/>
              <a:gd name="connsiteX1" fmla="*/ 2061071 w 2061071"/>
              <a:gd name="connsiteY1" fmla="*/ 0 h 1216535"/>
              <a:gd name="connsiteX2" fmla="*/ 2061071 w 2061071"/>
              <a:gd name="connsiteY2" fmla="*/ 1216535 h 1216535"/>
              <a:gd name="connsiteX3" fmla="*/ 0 w 2061071"/>
              <a:gd name="connsiteY3" fmla="*/ 1216535 h 1216535"/>
              <a:gd name="connsiteX4" fmla="*/ 0 w 2061071"/>
              <a:gd name="connsiteY4" fmla="*/ 0 h 1216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1071" h="1216535">
                <a:moveTo>
                  <a:pt x="0" y="0"/>
                </a:moveTo>
                <a:lnTo>
                  <a:pt x="2061071" y="0"/>
                </a:lnTo>
                <a:lnTo>
                  <a:pt x="2061071" y="1216535"/>
                </a:lnTo>
                <a:lnTo>
                  <a:pt x="0" y="12165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dirty="0" smtClean="0"/>
              <a:t>CEE – MG </a:t>
            </a:r>
            <a:r>
              <a:rPr lang="pt-BR" sz="2400" kern="1200" dirty="0" smtClean="0"/>
              <a:t/>
            </a:r>
            <a:br>
              <a:rPr lang="pt-BR" sz="2400" kern="1200" dirty="0" smtClean="0"/>
            </a:br>
            <a:r>
              <a:rPr lang="pt-BR" sz="2400" kern="1200" dirty="0" smtClean="0"/>
              <a:t> </a:t>
            </a:r>
            <a:r>
              <a:rPr lang="pt-BR" sz="1600" kern="1200" dirty="0" smtClean="0"/>
              <a:t>(Colégio Estadual de Entidades)</a:t>
            </a:r>
            <a:endParaRPr lang="pt-BR" sz="1600" kern="1200" dirty="0" smtClean="0"/>
          </a:p>
        </p:txBody>
      </p:sp>
      <p:sp>
        <p:nvSpPr>
          <p:cNvPr id="11" name="CaixaDeTexto 10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bg1"/>
                </a:solidFill>
                <a:latin typeface="+mn-lt"/>
                <a:cs typeface="+mn-cs"/>
              </a:rPr>
              <a:t>CDER</a:t>
            </a:r>
            <a:endParaRPr lang="pt-BR" sz="3600" b="1" spc="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89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7162B">
              <a:alpha val="6549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-222250"/>
            <a:ext cx="75565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" y="1362075"/>
            <a:ext cx="75565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18"/>
          <p:cNvSpPr>
            <a:spLocks noChangeArrowheads="1"/>
          </p:cNvSpPr>
          <p:nvPr/>
        </p:nvSpPr>
        <p:spPr bwMode="auto">
          <a:xfrm>
            <a:off x="4716463" y="6464300"/>
            <a:ext cx="41735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pt-BR" altLang="pt-BR" sz="1200" spc="250" dirty="0" smtClean="0">
                <a:solidFill>
                  <a:schemeClr val="bg1"/>
                </a:solidFill>
              </a:rPr>
              <a:t>Imagens: </a:t>
            </a:r>
            <a:r>
              <a:rPr lang="pt-BR" altLang="pt-BR" sz="1200" spc="250" dirty="0" err="1" smtClean="0">
                <a:solidFill>
                  <a:schemeClr val="bg1"/>
                </a:solidFill>
              </a:rPr>
              <a:t>Freepik</a:t>
            </a:r>
            <a:endParaRPr lang="pt-BR" altLang="pt-BR" sz="1200" spc="250" dirty="0" smtClean="0">
              <a:solidFill>
                <a:schemeClr val="bg1"/>
              </a:solidFill>
            </a:endParaRPr>
          </a:p>
        </p:txBody>
      </p:sp>
      <p:pic>
        <p:nvPicPr>
          <p:cNvPr id="49159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3065463"/>
            <a:ext cx="32258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6094413" y="5084763"/>
            <a:ext cx="2730500" cy="1027112"/>
          </a:xfrm>
          <a:prstGeom prst="rect">
            <a:avLst/>
          </a:prstGeom>
          <a:noFill/>
        </p:spPr>
        <p:txBody>
          <a:bodyPr lIns="0" rIns="0" anchor="ctr"/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srgbClr val="FFC000"/>
                </a:solidFill>
                <a:latin typeface="+mn-lt"/>
                <a:cs typeface="+mn-cs"/>
              </a:rPr>
              <a:t>www.creasp.org.br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facebook.com</a:t>
            </a:r>
            <a:r>
              <a:rPr lang="pt-BR" sz="1600" b="1" dirty="0">
                <a:solidFill>
                  <a:srgbClr val="FFC000"/>
                </a:solidFill>
                <a:latin typeface="+mn-lt"/>
                <a:cs typeface="+mn-cs"/>
              </a:rPr>
              <a:t>/</a:t>
            </a:r>
            <a:r>
              <a:rPr lang="pt-BR" sz="1600" b="1" dirty="0" err="1">
                <a:solidFill>
                  <a:srgbClr val="FFC000"/>
                </a:solidFill>
                <a:latin typeface="+mn-lt"/>
                <a:cs typeface="+mn-cs"/>
              </a:rPr>
              <a:t>creasaopaulo</a:t>
            </a:r>
            <a:endParaRPr lang="pt-BR" sz="1600" b="1" dirty="0">
              <a:solidFill>
                <a:srgbClr val="FFC000"/>
              </a:solidFill>
              <a:latin typeface="+mn-lt"/>
              <a:cs typeface="+mn-cs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0800 171811</a:t>
            </a:r>
          </a:p>
        </p:txBody>
      </p:sp>
    </p:spTree>
    <p:extLst>
      <p:ext uri="{BB962C8B-B14F-4D97-AF65-F5344CB8AC3E}">
        <p14:creationId xmlns:p14="http://schemas.microsoft.com/office/powerpoint/2010/main" val="8895944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454382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\\Zeus\CREA-SP\Unidades Administrativas\DCO\_Logotipos\Crea Logo\vertical_creasp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9034" y="10702466"/>
            <a:ext cx="228523" cy="13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/>
          <p:cNvGrpSpPr>
            <a:grpSpLocks/>
          </p:cNvGrpSpPr>
          <p:nvPr/>
        </p:nvGrpSpPr>
        <p:grpSpPr bwMode="auto">
          <a:xfrm>
            <a:off x="4644008" y="1931839"/>
            <a:ext cx="3753148" cy="4305473"/>
            <a:chOff x="611560" y="343147"/>
            <a:chExt cx="5372728" cy="6162578"/>
          </a:xfrm>
        </p:grpSpPr>
        <p:sp>
          <p:nvSpPr>
            <p:cNvPr id="12" name="Retângulo 10"/>
            <p:cNvSpPr/>
            <p:nvPr/>
          </p:nvSpPr>
          <p:spPr>
            <a:xfrm>
              <a:off x="611560" y="343147"/>
              <a:ext cx="5372728" cy="6162578"/>
            </a:xfrm>
            <a:custGeom>
              <a:avLst/>
              <a:gdLst>
                <a:gd name="connsiteX0" fmla="*/ 0 w 1380240"/>
                <a:gd name="connsiteY0" fmla="*/ 0 h 1700118"/>
                <a:gd name="connsiteX1" fmla="*/ 1380240 w 1380240"/>
                <a:gd name="connsiteY1" fmla="*/ 0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905089 w 1380240"/>
                <a:gd name="connsiteY1" fmla="*/ 837434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1194055 w 1380240"/>
                <a:gd name="connsiteY1" fmla="*/ 449831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0 w 2268375"/>
                <a:gd name="connsiteY3" fmla="*/ 2060904 h 2060904"/>
                <a:gd name="connsiteX4" fmla="*/ 888135 w 2268375"/>
                <a:gd name="connsiteY4" fmla="*/ 0 h 2060904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1351109 w 2268375"/>
                <a:gd name="connsiteY3" fmla="*/ 1854305 h 2060904"/>
                <a:gd name="connsiteX4" fmla="*/ 0 w 2268375"/>
                <a:gd name="connsiteY4" fmla="*/ 2060904 h 2060904"/>
                <a:gd name="connsiteX5" fmla="*/ 888135 w 2268375"/>
                <a:gd name="connsiteY5" fmla="*/ 0 h 2060904"/>
                <a:gd name="connsiteX0" fmla="*/ 888135 w 2268375"/>
                <a:gd name="connsiteY0" fmla="*/ 0 h 2584209"/>
                <a:gd name="connsiteX1" fmla="*/ 2082190 w 2268375"/>
                <a:gd name="connsiteY1" fmla="*/ 449831 h 2584209"/>
                <a:gd name="connsiteX2" fmla="*/ 2268375 w 2268375"/>
                <a:gd name="connsiteY2" fmla="*/ 1700118 h 2584209"/>
                <a:gd name="connsiteX3" fmla="*/ 1240074 w 2268375"/>
                <a:gd name="connsiteY3" fmla="*/ 2584209 h 2584209"/>
                <a:gd name="connsiteX4" fmla="*/ 0 w 2268375"/>
                <a:gd name="connsiteY4" fmla="*/ 2060904 h 2584209"/>
                <a:gd name="connsiteX5" fmla="*/ 888135 w 2268375"/>
                <a:gd name="connsiteY5" fmla="*/ 0 h 2584209"/>
                <a:gd name="connsiteX0" fmla="*/ 888135 w 2253880"/>
                <a:gd name="connsiteY0" fmla="*/ 0 h 2584209"/>
                <a:gd name="connsiteX1" fmla="*/ 2082190 w 2253880"/>
                <a:gd name="connsiteY1" fmla="*/ 449831 h 2584209"/>
                <a:gd name="connsiteX2" fmla="*/ 2253880 w 2253880"/>
                <a:gd name="connsiteY2" fmla="*/ 1765914 h 2584209"/>
                <a:gd name="connsiteX3" fmla="*/ 1240074 w 2253880"/>
                <a:gd name="connsiteY3" fmla="*/ 2584209 h 2584209"/>
                <a:gd name="connsiteX4" fmla="*/ 0 w 2253880"/>
                <a:gd name="connsiteY4" fmla="*/ 2060904 h 2584209"/>
                <a:gd name="connsiteX5" fmla="*/ 888135 w 2253880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888135 w 2283369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475015 w 2283369"/>
                <a:gd name="connsiteY5" fmla="*/ 1005330 h 2584209"/>
                <a:gd name="connsiteX6" fmla="*/ 888135 w 2283369"/>
                <a:gd name="connsiteY6" fmla="*/ 0 h 2584209"/>
                <a:gd name="connsiteX0" fmla="*/ 1060341 w 2455575"/>
                <a:gd name="connsiteY0" fmla="*/ 0 h 2584209"/>
                <a:gd name="connsiteX1" fmla="*/ 2254396 w 2455575"/>
                <a:gd name="connsiteY1" fmla="*/ 449831 h 2584209"/>
                <a:gd name="connsiteX2" fmla="*/ 2455575 w 2455575"/>
                <a:gd name="connsiteY2" fmla="*/ 1775804 h 2584209"/>
                <a:gd name="connsiteX3" fmla="*/ 1412280 w 2455575"/>
                <a:gd name="connsiteY3" fmla="*/ 2584209 h 2584209"/>
                <a:gd name="connsiteX4" fmla="*/ 172206 w 2455575"/>
                <a:gd name="connsiteY4" fmla="*/ 2060904 h 2584209"/>
                <a:gd name="connsiteX5" fmla="*/ 0 w 2455575"/>
                <a:gd name="connsiteY5" fmla="*/ 775660 h 2584209"/>
                <a:gd name="connsiteX6" fmla="*/ 1060341 w 2455575"/>
                <a:gd name="connsiteY6" fmla="*/ 0 h 2584209"/>
                <a:gd name="connsiteX0" fmla="*/ 1042277 w 2455575"/>
                <a:gd name="connsiteY0" fmla="*/ 0 h 2635690"/>
                <a:gd name="connsiteX1" fmla="*/ 2254396 w 2455575"/>
                <a:gd name="connsiteY1" fmla="*/ 501312 h 2635690"/>
                <a:gd name="connsiteX2" fmla="*/ 2455575 w 2455575"/>
                <a:gd name="connsiteY2" fmla="*/ 1827285 h 2635690"/>
                <a:gd name="connsiteX3" fmla="*/ 1412280 w 2455575"/>
                <a:gd name="connsiteY3" fmla="*/ 2635690 h 2635690"/>
                <a:gd name="connsiteX4" fmla="*/ 172206 w 2455575"/>
                <a:gd name="connsiteY4" fmla="*/ 2112385 h 2635690"/>
                <a:gd name="connsiteX5" fmla="*/ 0 w 2455575"/>
                <a:gd name="connsiteY5" fmla="*/ 827141 h 2635690"/>
                <a:gd name="connsiteX6" fmla="*/ 1042277 w 2455575"/>
                <a:gd name="connsiteY6" fmla="*/ 0 h 2635690"/>
                <a:gd name="connsiteX0" fmla="*/ 1249311 w 2455575"/>
                <a:gd name="connsiteY0" fmla="*/ 0 h 2627063"/>
                <a:gd name="connsiteX1" fmla="*/ 2254396 w 2455575"/>
                <a:gd name="connsiteY1" fmla="*/ 492685 h 2627063"/>
                <a:gd name="connsiteX2" fmla="*/ 2455575 w 2455575"/>
                <a:gd name="connsiteY2" fmla="*/ 1818658 h 2627063"/>
                <a:gd name="connsiteX3" fmla="*/ 1412280 w 2455575"/>
                <a:gd name="connsiteY3" fmla="*/ 2627063 h 2627063"/>
                <a:gd name="connsiteX4" fmla="*/ 172206 w 2455575"/>
                <a:gd name="connsiteY4" fmla="*/ 2103758 h 2627063"/>
                <a:gd name="connsiteX5" fmla="*/ 0 w 2455575"/>
                <a:gd name="connsiteY5" fmla="*/ 818514 h 2627063"/>
                <a:gd name="connsiteX6" fmla="*/ 1249311 w 2455575"/>
                <a:gd name="connsiteY6" fmla="*/ 0 h 2627063"/>
                <a:gd name="connsiteX0" fmla="*/ 1171673 w 2377937"/>
                <a:gd name="connsiteY0" fmla="*/ 0 h 2627063"/>
                <a:gd name="connsiteX1" fmla="*/ 2176758 w 2377937"/>
                <a:gd name="connsiteY1" fmla="*/ 492685 h 2627063"/>
                <a:gd name="connsiteX2" fmla="*/ 2377937 w 2377937"/>
                <a:gd name="connsiteY2" fmla="*/ 1818658 h 2627063"/>
                <a:gd name="connsiteX3" fmla="*/ 1334642 w 2377937"/>
                <a:gd name="connsiteY3" fmla="*/ 2627063 h 2627063"/>
                <a:gd name="connsiteX4" fmla="*/ 94568 w 2377937"/>
                <a:gd name="connsiteY4" fmla="*/ 2103758 h 2627063"/>
                <a:gd name="connsiteX5" fmla="*/ 0 w 2377937"/>
                <a:gd name="connsiteY5" fmla="*/ 576974 h 2627063"/>
                <a:gd name="connsiteX6" fmla="*/ 1171673 w 2377937"/>
                <a:gd name="connsiteY6" fmla="*/ 0 h 2627063"/>
                <a:gd name="connsiteX0" fmla="*/ 1171996 w 2378260"/>
                <a:gd name="connsiteY0" fmla="*/ 0 h 2627063"/>
                <a:gd name="connsiteX1" fmla="*/ 2177081 w 2378260"/>
                <a:gd name="connsiteY1" fmla="*/ 492685 h 2627063"/>
                <a:gd name="connsiteX2" fmla="*/ 2378260 w 2378260"/>
                <a:gd name="connsiteY2" fmla="*/ 1818658 h 2627063"/>
                <a:gd name="connsiteX3" fmla="*/ 1334965 w 2378260"/>
                <a:gd name="connsiteY3" fmla="*/ 2627063 h 2627063"/>
                <a:gd name="connsiteX4" fmla="*/ 0 w 2378260"/>
                <a:gd name="connsiteY4" fmla="*/ 2095132 h 2627063"/>
                <a:gd name="connsiteX5" fmla="*/ 323 w 2378260"/>
                <a:gd name="connsiteY5" fmla="*/ 576974 h 2627063"/>
                <a:gd name="connsiteX6" fmla="*/ 1171996 w 2378260"/>
                <a:gd name="connsiteY6" fmla="*/ 0 h 2627063"/>
                <a:gd name="connsiteX0" fmla="*/ 1171996 w 2401368"/>
                <a:gd name="connsiteY0" fmla="*/ 0 h 2627063"/>
                <a:gd name="connsiteX1" fmla="*/ 2401368 w 2401368"/>
                <a:gd name="connsiteY1" fmla="*/ 535817 h 2627063"/>
                <a:gd name="connsiteX2" fmla="*/ 2378260 w 2401368"/>
                <a:gd name="connsiteY2" fmla="*/ 1818658 h 2627063"/>
                <a:gd name="connsiteX3" fmla="*/ 1334965 w 2401368"/>
                <a:gd name="connsiteY3" fmla="*/ 2627063 h 2627063"/>
                <a:gd name="connsiteX4" fmla="*/ 0 w 2401368"/>
                <a:gd name="connsiteY4" fmla="*/ 2095132 h 2627063"/>
                <a:gd name="connsiteX5" fmla="*/ 323 w 2401368"/>
                <a:gd name="connsiteY5" fmla="*/ 576974 h 2627063"/>
                <a:gd name="connsiteX6" fmla="*/ 1171996 w 2401368"/>
                <a:gd name="connsiteY6" fmla="*/ 0 h 2627063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78260 w 2401368"/>
                <a:gd name="connsiteY2" fmla="*/ 1887670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52381 w 2401368"/>
                <a:gd name="connsiteY2" fmla="*/ 2215474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95513 w 2401368"/>
                <a:gd name="connsiteY2" fmla="*/ 2206848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180622 w 2401368"/>
                <a:gd name="connsiteY0" fmla="*/ 0 h 2765087"/>
                <a:gd name="connsiteX1" fmla="*/ 2401368 w 2401368"/>
                <a:gd name="connsiteY1" fmla="*/ 673841 h 2765087"/>
                <a:gd name="connsiteX2" fmla="*/ 2395513 w 2401368"/>
                <a:gd name="connsiteY2" fmla="*/ 2275860 h 2765087"/>
                <a:gd name="connsiteX3" fmla="*/ 1334965 w 2401368"/>
                <a:gd name="connsiteY3" fmla="*/ 2765087 h 2765087"/>
                <a:gd name="connsiteX4" fmla="*/ 0 w 2401368"/>
                <a:gd name="connsiteY4" fmla="*/ 2233156 h 2765087"/>
                <a:gd name="connsiteX5" fmla="*/ 323 w 2401368"/>
                <a:gd name="connsiteY5" fmla="*/ 714998 h 2765087"/>
                <a:gd name="connsiteX6" fmla="*/ 1180622 w 2401368"/>
                <a:gd name="connsiteY6" fmla="*/ 0 h 2765087"/>
                <a:gd name="connsiteX0" fmla="*/ 1180622 w 2401368"/>
                <a:gd name="connsiteY0" fmla="*/ 0 h 2868604"/>
                <a:gd name="connsiteX1" fmla="*/ 2401368 w 2401368"/>
                <a:gd name="connsiteY1" fmla="*/ 673841 h 2868604"/>
                <a:gd name="connsiteX2" fmla="*/ 2395513 w 2401368"/>
                <a:gd name="connsiteY2" fmla="*/ 2275860 h 2868604"/>
                <a:gd name="connsiteX3" fmla="*/ 1274580 w 2401368"/>
                <a:gd name="connsiteY3" fmla="*/ 2868604 h 2868604"/>
                <a:gd name="connsiteX4" fmla="*/ 0 w 2401368"/>
                <a:gd name="connsiteY4" fmla="*/ 2233156 h 2868604"/>
                <a:gd name="connsiteX5" fmla="*/ 323 w 2401368"/>
                <a:gd name="connsiteY5" fmla="*/ 714998 h 2868604"/>
                <a:gd name="connsiteX6" fmla="*/ 1180622 w 2401368"/>
                <a:gd name="connsiteY6" fmla="*/ 0 h 2868604"/>
                <a:gd name="connsiteX0" fmla="*/ 1180622 w 2401368"/>
                <a:gd name="connsiteY0" fmla="*/ 0 h 2773714"/>
                <a:gd name="connsiteX1" fmla="*/ 2401368 w 2401368"/>
                <a:gd name="connsiteY1" fmla="*/ 673841 h 2773714"/>
                <a:gd name="connsiteX2" fmla="*/ 2395513 w 2401368"/>
                <a:gd name="connsiteY2" fmla="*/ 2275860 h 2773714"/>
                <a:gd name="connsiteX3" fmla="*/ 1274580 w 2401368"/>
                <a:gd name="connsiteY3" fmla="*/ 2773714 h 2773714"/>
                <a:gd name="connsiteX4" fmla="*/ 0 w 2401368"/>
                <a:gd name="connsiteY4" fmla="*/ 2233156 h 2773714"/>
                <a:gd name="connsiteX5" fmla="*/ 323 w 2401368"/>
                <a:gd name="connsiteY5" fmla="*/ 714998 h 2773714"/>
                <a:gd name="connsiteX6" fmla="*/ 1180622 w 2401368"/>
                <a:gd name="connsiteY6" fmla="*/ 0 h 2773714"/>
                <a:gd name="connsiteX0" fmla="*/ 1197875 w 2401368"/>
                <a:gd name="connsiteY0" fmla="*/ 0 h 2670197"/>
                <a:gd name="connsiteX1" fmla="*/ 2401368 w 2401368"/>
                <a:gd name="connsiteY1" fmla="*/ 570324 h 2670197"/>
                <a:gd name="connsiteX2" fmla="*/ 2395513 w 2401368"/>
                <a:gd name="connsiteY2" fmla="*/ 2172343 h 2670197"/>
                <a:gd name="connsiteX3" fmla="*/ 1274580 w 2401368"/>
                <a:gd name="connsiteY3" fmla="*/ 2670197 h 2670197"/>
                <a:gd name="connsiteX4" fmla="*/ 0 w 2401368"/>
                <a:gd name="connsiteY4" fmla="*/ 2129639 h 2670197"/>
                <a:gd name="connsiteX5" fmla="*/ 323 w 2401368"/>
                <a:gd name="connsiteY5" fmla="*/ 611481 h 2670197"/>
                <a:gd name="connsiteX6" fmla="*/ 1197875 w 2401368"/>
                <a:gd name="connsiteY6" fmla="*/ 0 h 2670197"/>
                <a:gd name="connsiteX0" fmla="*/ 1249633 w 2401368"/>
                <a:gd name="connsiteY0" fmla="*/ 0 h 2652944"/>
                <a:gd name="connsiteX1" fmla="*/ 2401368 w 2401368"/>
                <a:gd name="connsiteY1" fmla="*/ 553071 h 2652944"/>
                <a:gd name="connsiteX2" fmla="*/ 2395513 w 2401368"/>
                <a:gd name="connsiteY2" fmla="*/ 2155090 h 2652944"/>
                <a:gd name="connsiteX3" fmla="*/ 1274580 w 2401368"/>
                <a:gd name="connsiteY3" fmla="*/ 2652944 h 2652944"/>
                <a:gd name="connsiteX4" fmla="*/ 0 w 2401368"/>
                <a:gd name="connsiteY4" fmla="*/ 2112386 h 2652944"/>
                <a:gd name="connsiteX5" fmla="*/ 323 w 2401368"/>
                <a:gd name="connsiteY5" fmla="*/ 594228 h 2652944"/>
                <a:gd name="connsiteX6" fmla="*/ 1249633 w 2401368"/>
                <a:gd name="connsiteY6" fmla="*/ 0 h 2652944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74580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14195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721956"/>
                <a:gd name="connsiteX1" fmla="*/ 2401368 w 2401368"/>
                <a:gd name="connsiteY1" fmla="*/ 544445 h 2721956"/>
                <a:gd name="connsiteX2" fmla="*/ 2395513 w 2401368"/>
                <a:gd name="connsiteY2" fmla="*/ 2146464 h 2721956"/>
                <a:gd name="connsiteX3" fmla="*/ 1214195 w 2401368"/>
                <a:gd name="connsiteY3" fmla="*/ 2721956 h 2721956"/>
                <a:gd name="connsiteX4" fmla="*/ 0 w 2401368"/>
                <a:gd name="connsiteY4" fmla="*/ 2103760 h 2721956"/>
                <a:gd name="connsiteX5" fmla="*/ 323 w 2401368"/>
                <a:gd name="connsiteY5" fmla="*/ 585602 h 2721956"/>
                <a:gd name="connsiteX6" fmla="*/ 1215128 w 2401368"/>
                <a:gd name="connsiteY6" fmla="*/ 0 h 2721956"/>
                <a:gd name="connsiteX0" fmla="*/ 1215128 w 2401368"/>
                <a:gd name="connsiteY0" fmla="*/ 0 h 2765088"/>
                <a:gd name="connsiteX1" fmla="*/ 2401368 w 2401368"/>
                <a:gd name="connsiteY1" fmla="*/ 544445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78260 w 2401368"/>
                <a:gd name="connsiteY2" fmla="*/ 2155090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4500"/>
                <a:gd name="connsiteY0" fmla="*/ 0 h 2765088"/>
                <a:gd name="connsiteX1" fmla="*/ 2401368 w 2404500"/>
                <a:gd name="connsiteY1" fmla="*/ 578951 h 2765088"/>
                <a:gd name="connsiteX2" fmla="*/ 2404139 w 2404500"/>
                <a:gd name="connsiteY2" fmla="*/ 2146464 h 2765088"/>
                <a:gd name="connsiteX3" fmla="*/ 1205569 w 2404500"/>
                <a:gd name="connsiteY3" fmla="*/ 2765088 h 2765088"/>
                <a:gd name="connsiteX4" fmla="*/ 0 w 2404500"/>
                <a:gd name="connsiteY4" fmla="*/ 2103760 h 2765088"/>
                <a:gd name="connsiteX5" fmla="*/ 323 w 2404500"/>
                <a:gd name="connsiteY5" fmla="*/ 585602 h 2765088"/>
                <a:gd name="connsiteX6" fmla="*/ 1215128 w 2404500"/>
                <a:gd name="connsiteY6" fmla="*/ 0 h 2765088"/>
                <a:gd name="connsiteX0" fmla="*/ 1215128 w 2435874"/>
                <a:gd name="connsiteY0" fmla="*/ 0 h 2765088"/>
                <a:gd name="connsiteX1" fmla="*/ 2435874 w 2435874"/>
                <a:gd name="connsiteY1" fmla="*/ 561698 h 2765088"/>
                <a:gd name="connsiteX2" fmla="*/ 2404139 w 2435874"/>
                <a:gd name="connsiteY2" fmla="*/ 2146464 h 2765088"/>
                <a:gd name="connsiteX3" fmla="*/ 1205569 w 2435874"/>
                <a:gd name="connsiteY3" fmla="*/ 2765088 h 2765088"/>
                <a:gd name="connsiteX4" fmla="*/ 0 w 2435874"/>
                <a:gd name="connsiteY4" fmla="*/ 2103760 h 2765088"/>
                <a:gd name="connsiteX5" fmla="*/ 323 w 2435874"/>
                <a:gd name="connsiteY5" fmla="*/ 585602 h 2765088"/>
                <a:gd name="connsiteX6" fmla="*/ 1215128 w 2435874"/>
                <a:gd name="connsiteY6" fmla="*/ 0 h 2765088"/>
                <a:gd name="connsiteX0" fmla="*/ 1215128 w 2447443"/>
                <a:gd name="connsiteY0" fmla="*/ 0 h 2765088"/>
                <a:gd name="connsiteX1" fmla="*/ 2435874 w 2447443"/>
                <a:gd name="connsiteY1" fmla="*/ 561698 h 2765088"/>
                <a:gd name="connsiteX2" fmla="*/ 2447271 w 2447443"/>
                <a:gd name="connsiteY2" fmla="*/ 2155090 h 2765088"/>
                <a:gd name="connsiteX3" fmla="*/ 1205569 w 2447443"/>
                <a:gd name="connsiteY3" fmla="*/ 2765088 h 2765088"/>
                <a:gd name="connsiteX4" fmla="*/ 0 w 2447443"/>
                <a:gd name="connsiteY4" fmla="*/ 2103760 h 2765088"/>
                <a:gd name="connsiteX5" fmla="*/ 323 w 2447443"/>
                <a:gd name="connsiteY5" fmla="*/ 585602 h 2765088"/>
                <a:gd name="connsiteX6" fmla="*/ 1215128 w 2447443"/>
                <a:gd name="connsiteY6" fmla="*/ 0 h 2765088"/>
                <a:gd name="connsiteX0" fmla="*/ 1215128 w 2447513"/>
                <a:gd name="connsiteY0" fmla="*/ 0 h 2765088"/>
                <a:gd name="connsiteX1" fmla="*/ 2440636 w 2447513"/>
                <a:gd name="connsiteY1" fmla="*/ 490261 h 2765088"/>
                <a:gd name="connsiteX2" fmla="*/ 2447271 w 2447513"/>
                <a:gd name="connsiteY2" fmla="*/ 2155090 h 2765088"/>
                <a:gd name="connsiteX3" fmla="*/ 1205569 w 2447513"/>
                <a:gd name="connsiteY3" fmla="*/ 2765088 h 2765088"/>
                <a:gd name="connsiteX4" fmla="*/ 0 w 2447513"/>
                <a:gd name="connsiteY4" fmla="*/ 2103760 h 2765088"/>
                <a:gd name="connsiteX5" fmla="*/ 323 w 2447513"/>
                <a:gd name="connsiteY5" fmla="*/ 585602 h 2765088"/>
                <a:gd name="connsiteX6" fmla="*/ 1215128 w 2447513"/>
                <a:gd name="connsiteY6" fmla="*/ 0 h 2765088"/>
                <a:gd name="connsiteX0" fmla="*/ 1215128 w 2450161"/>
                <a:gd name="connsiteY0" fmla="*/ 0 h 2765088"/>
                <a:gd name="connsiteX1" fmla="*/ 2450161 w 2450161"/>
                <a:gd name="connsiteY1" fmla="*/ 580748 h 2765088"/>
                <a:gd name="connsiteX2" fmla="*/ 2447271 w 2450161"/>
                <a:gd name="connsiteY2" fmla="*/ 2155090 h 2765088"/>
                <a:gd name="connsiteX3" fmla="*/ 1205569 w 2450161"/>
                <a:gd name="connsiteY3" fmla="*/ 2765088 h 2765088"/>
                <a:gd name="connsiteX4" fmla="*/ 0 w 2450161"/>
                <a:gd name="connsiteY4" fmla="*/ 2103760 h 2765088"/>
                <a:gd name="connsiteX5" fmla="*/ 323 w 2450161"/>
                <a:gd name="connsiteY5" fmla="*/ 585602 h 2765088"/>
                <a:gd name="connsiteX6" fmla="*/ 1215128 w 2450161"/>
                <a:gd name="connsiteY6" fmla="*/ 0 h 2765088"/>
                <a:gd name="connsiteX0" fmla="*/ 1215128 w 2450161"/>
                <a:gd name="connsiteY0" fmla="*/ 0 h 2755563"/>
                <a:gd name="connsiteX1" fmla="*/ 2450161 w 2450161"/>
                <a:gd name="connsiteY1" fmla="*/ 580748 h 2755563"/>
                <a:gd name="connsiteX2" fmla="*/ 2447271 w 2450161"/>
                <a:gd name="connsiteY2" fmla="*/ 2155090 h 2755563"/>
                <a:gd name="connsiteX3" fmla="*/ 1181757 w 2450161"/>
                <a:gd name="connsiteY3" fmla="*/ 2755563 h 2755563"/>
                <a:gd name="connsiteX4" fmla="*/ 0 w 2450161"/>
                <a:gd name="connsiteY4" fmla="*/ 2103760 h 2755563"/>
                <a:gd name="connsiteX5" fmla="*/ 323 w 2450161"/>
                <a:gd name="connsiteY5" fmla="*/ 585602 h 2755563"/>
                <a:gd name="connsiteX6" fmla="*/ 1215128 w 2450161"/>
                <a:gd name="connsiteY6" fmla="*/ 0 h 2755563"/>
                <a:gd name="connsiteX0" fmla="*/ 1234178 w 2450161"/>
                <a:gd name="connsiteY0" fmla="*/ 0 h 2712700"/>
                <a:gd name="connsiteX1" fmla="*/ 2450161 w 2450161"/>
                <a:gd name="connsiteY1" fmla="*/ 537885 h 2712700"/>
                <a:gd name="connsiteX2" fmla="*/ 2447271 w 2450161"/>
                <a:gd name="connsiteY2" fmla="*/ 2112227 h 2712700"/>
                <a:gd name="connsiteX3" fmla="*/ 1181757 w 2450161"/>
                <a:gd name="connsiteY3" fmla="*/ 2712700 h 2712700"/>
                <a:gd name="connsiteX4" fmla="*/ 0 w 2450161"/>
                <a:gd name="connsiteY4" fmla="*/ 2060897 h 2712700"/>
                <a:gd name="connsiteX5" fmla="*/ 323 w 2450161"/>
                <a:gd name="connsiteY5" fmla="*/ 542739 h 2712700"/>
                <a:gd name="connsiteX6" fmla="*/ 1234178 w 2450161"/>
                <a:gd name="connsiteY6" fmla="*/ 0 h 2712700"/>
                <a:gd name="connsiteX0" fmla="*/ 1234178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34178 w 2450161"/>
                <a:gd name="connsiteY6" fmla="*/ 0 h 2684125"/>
                <a:gd name="connsiteX0" fmla="*/ 1267516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67516 w 2450161"/>
                <a:gd name="connsiteY6" fmla="*/ 0 h 2684125"/>
                <a:gd name="connsiteX0" fmla="*/ 1253228 w 2450161"/>
                <a:gd name="connsiteY0" fmla="*/ 0 h 2831763"/>
                <a:gd name="connsiteX1" fmla="*/ 2450161 w 2450161"/>
                <a:gd name="connsiteY1" fmla="*/ 656948 h 2831763"/>
                <a:gd name="connsiteX2" fmla="*/ 2447271 w 2450161"/>
                <a:gd name="connsiteY2" fmla="*/ 2231290 h 2831763"/>
                <a:gd name="connsiteX3" fmla="*/ 1181757 w 2450161"/>
                <a:gd name="connsiteY3" fmla="*/ 2831763 h 2831763"/>
                <a:gd name="connsiteX4" fmla="*/ 0 w 2450161"/>
                <a:gd name="connsiteY4" fmla="*/ 2179960 h 2831763"/>
                <a:gd name="connsiteX5" fmla="*/ 323 w 2450161"/>
                <a:gd name="connsiteY5" fmla="*/ 661802 h 2831763"/>
                <a:gd name="connsiteX6" fmla="*/ 1253228 w 2450161"/>
                <a:gd name="connsiteY6" fmla="*/ 0 h 2831763"/>
                <a:gd name="connsiteX0" fmla="*/ 1253228 w 2450161"/>
                <a:gd name="connsiteY0" fmla="*/ 0 h 2879388"/>
                <a:gd name="connsiteX1" fmla="*/ 2450161 w 2450161"/>
                <a:gd name="connsiteY1" fmla="*/ 656948 h 2879388"/>
                <a:gd name="connsiteX2" fmla="*/ 2447271 w 2450161"/>
                <a:gd name="connsiteY2" fmla="*/ 2231290 h 2879388"/>
                <a:gd name="connsiteX3" fmla="*/ 1181757 w 2450161"/>
                <a:gd name="connsiteY3" fmla="*/ 2879388 h 2879388"/>
                <a:gd name="connsiteX4" fmla="*/ 0 w 2450161"/>
                <a:gd name="connsiteY4" fmla="*/ 2179960 h 2879388"/>
                <a:gd name="connsiteX5" fmla="*/ 323 w 2450161"/>
                <a:gd name="connsiteY5" fmla="*/ 661802 h 2879388"/>
                <a:gd name="connsiteX6" fmla="*/ 1253228 w 2450161"/>
                <a:gd name="connsiteY6" fmla="*/ 0 h 2879388"/>
                <a:gd name="connsiteX0" fmla="*/ 1235975 w 2450161"/>
                <a:gd name="connsiteY0" fmla="*/ 0 h 2844883"/>
                <a:gd name="connsiteX1" fmla="*/ 2450161 w 2450161"/>
                <a:gd name="connsiteY1" fmla="*/ 622443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87682 h 2844883"/>
                <a:gd name="connsiteX6" fmla="*/ 1235975 w 2450161"/>
                <a:gd name="connsiteY6" fmla="*/ 0 h 2844883"/>
                <a:gd name="connsiteX0" fmla="*/ 1235975 w 2450161"/>
                <a:gd name="connsiteY0" fmla="*/ 0 h 2775872"/>
                <a:gd name="connsiteX1" fmla="*/ 2450161 w 2450161"/>
                <a:gd name="connsiteY1" fmla="*/ 613817 h 2775872"/>
                <a:gd name="connsiteX2" fmla="*/ 2447271 w 2450161"/>
                <a:gd name="connsiteY2" fmla="*/ 2127774 h 2775872"/>
                <a:gd name="connsiteX3" fmla="*/ 1181757 w 2450161"/>
                <a:gd name="connsiteY3" fmla="*/ 2775872 h 2775872"/>
                <a:gd name="connsiteX4" fmla="*/ 0 w 2450161"/>
                <a:gd name="connsiteY4" fmla="*/ 2076444 h 2775872"/>
                <a:gd name="connsiteX5" fmla="*/ 323 w 2450161"/>
                <a:gd name="connsiteY5" fmla="*/ 618671 h 2775872"/>
                <a:gd name="connsiteX6" fmla="*/ 1235975 w 24501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455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963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93125 w 2462861"/>
                <a:gd name="connsiteY0" fmla="*/ 0 h 2712372"/>
                <a:gd name="connsiteX1" fmla="*/ 2462861 w 2462861"/>
                <a:gd name="connsiteY1" fmla="*/ 632867 h 2712372"/>
                <a:gd name="connsiteX2" fmla="*/ 2447271 w 2462861"/>
                <a:gd name="connsiteY2" fmla="*/ 2064274 h 2712372"/>
                <a:gd name="connsiteX3" fmla="*/ 1181757 w 2462861"/>
                <a:gd name="connsiteY3" fmla="*/ 2712372 h 2712372"/>
                <a:gd name="connsiteX4" fmla="*/ 0 w 2462861"/>
                <a:gd name="connsiteY4" fmla="*/ 2012944 h 2712372"/>
                <a:gd name="connsiteX5" fmla="*/ 323 w 2462861"/>
                <a:gd name="connsiteY5" fmla="*/ 555171 h 2712372"/>
                <a:gd name="connsiteX6" fmla="*/ 1293125 w 2462861"/>
                <a:gd name="connsiteY6" fmla="*/ 0 h 2712372"/>
                <a:gd name="connsiteX0" fmla="*/ 1293125 w 2462861"/>
                <a:gd name="connsiteY0" fmla="*/ 0 h 2744122"/>
                <a:gd name="connsiteX1" fmla="*/ 2462861 w 2462861"/>
                <a:gd name="connsiteY1" fmla="*/ 664617 h 2744122"/>
                <a:gd name="connsiteX2" fmla="*/ 2447271 w 2462861"/>
                <a:gd name="connsiteY2" fmla="*/ 2096024 h 2744122"/>
                <a:gd name="connsiteX3" fmla="*/ 1181757 w 2462861"/>
                <a:gd name="connsiteY3" fmla="*/ 2744122 h 2744122"/>
                <a:gd name="connsiteX4" fmla="*/ 0 w 2462861"/>
                <a:gd name="connsiteY4" fmla="*/ 2044694 h 2744122"/>
                <a:gd name="connsiteX5" fmla="*/ 323 w 2462861"/>
                <a:gd name="connsiteY5" fmla="*/ 586921 h 2744122"/>
                <a:gd name="connsiteX6" fmla="*/ 1293125 w 2462861"/>
                <a:gd name="connsiteY6" fmla="*/ 0 h 2744122"/>
                <a:gd name="connsiteX0" fmla="*/ 129312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293125 w 2456511"/>
                <a:gd name="connsiteY6" fmla="*/ 0 h 2744122"/>
                <a:gd name="connsiteX0" fmla="*/ 115977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159775 w 2456511"/>
                <a:gd name="connsiteY6" fmla="*/ 0 h 274412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817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563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62861"/>
                <a:gd name="connsiteY0" fmla="*/ 0 h 2750472"/>
                <a:gd name="connsiteX1" fmla="*/ 2462861 w 2462861"/>
                <a:gd name="connsiteY1" fmla="*/ 556667 h 2750472"/>
                <a:gd name="connsiteX2" fmla="*/ 2447271 w 2462861"/>
                <a:gd name="connsiteY2" fmla="*/ 2102374 h 2750472"/>
                <a:gd name="connsiteX3" fmla="*/ 1156357 w 2462861"/>
                <a:gd name="connsiteY3" fmla="*/ 2750472 h 2750472"/>
                <a:gd name="connsiteX4" fmla="*/ 0 w 2462861"/>
                <a:gd name="connsiteY4" fmla="*/ 2051044 h 2750472"/>
                <a:gd name="connsiteX5" fmla="*/ 323 w 2462861"/>
                <a:gd name="connsiteY5" fmla="*/ 593271 h 2750472"/>
                <a:gd name="connsiteX6" fmla="*/ 1216925 w 2462861"/>
                <a:gd name="connsiteY6" fmla="*/ 0 h 2750472"/>
                <a:gd name="connsiteX0" fmla="*/ 12169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16925 w 2450161"/>
                <a:gd name="connsiteY6" fmla="*/ 0 h 2750472"/>
                <a:gd name="connsiteX0" fmla="*/ 1210575 w 2450161"/>
                <a:gd name="connsiteY0" fmla="*/ 0 h 2642522"/>
                <a:gd name="connsiteX1" fmla="*/ 2450161 w 2450161"/>
                <a:gd name="connsiteY1" fmla="*/ 531267 h 2642522"/>
                <a:gd name="connsiteX2" fmla="*/ 2447271 w 2450161"/>
                <a:gd name="connsiteY2" fmla="*/ 1994424 h 2642522"/>
                <a:gd name="connsiteX3" fmla="*/ 1156357 w 2450161"/>
                <a:gd name="connsiteY3" fmla="*/ 2642522 h 2642522"/>
                <a:gd name="connsiteX4" fmla="*/ 0 w 2450161"/>
                <a:gd name="connsiteY4" fmla="*/ 1943094 h 2642522"/>
                <a:gd name="connsiteX5" fmla="*/ 323 w 2450161"/>
                <a:gd name="connsiteY5" fmla="*/ 485321 h 2642522"/>
                <a:gd name="connsiteX6" fmla="*/ 1210575 w 2450161"/>
                <a:gd name="connsiteY6" fmla="*/ 0 h 2642522"/>
                <a:gd name="connsiteX0" fmla="*/ 1210575 w 2450161"/>
                <a:gd name="connsiteY0" fmla="*/ 0 h 2788572"/>
                <a:gd name="connsiteX1" fmla="*/ 2450161 w 2450161"/>
                <a:gd name="connsiteY1" fmla="*/ 677317 h 2788572"/>
                <a:gd name="connsiteX2" fmla="*/ 2447271 w 2450161"/>
                <a:gd name="connsiteY2" fmla="*/ 2140474 h 2788572"/>
                <a:gd name="connsiteX3" fmla="*/ 1156357 w 2450161"/>
                <a:gd name="connsiteY3" fmla="*/ 2788572 h 2788572"/>
                <a:gd name="connsiteX4" fmla="*/ 0 w 2450161"/>
                <a:gd name="connsiteY4" fmla="*/ 2089144 h 2788572"/>
                <a:gd name="connsiteX5" fmla="*/ 323 w 2450161"/>
                <a:gd name="connsiteY5" fmla="*/ 631371 h 2788572"/>
                <a:gd name="connsiteX6" fmla="*/ 1210575 w 2450161"/>
                <a:gd name="connsiteY6" fmla="*/ 0 h 2788572"/>
                <a:gd name="connsiteX0" fmla="*/ 1235975 w 2450161"/>
                <a:gd name="connsiteY0" fmla="*/ 0 h 2737772"/>
                <a:gd name="connsiteX1" fmla="*/ 2450161 w 2450161"/>
                <a:gd name="connsiteY1" fmla="*/ 626517 h 2737772"/>
                <a:gd name="connsiteX2" fmla="*/ 2447271 w 2450161"/>
                <a:gd name="connsiteY2" fmla="*/ 2089674 h 2737772"/>
                <a:gd name="connsiteX3" fmla="*/ 1156357 w 2450161"/>
                <a:gd name="connsiteY3" fmla="*/ 2737772 h 2737772"/>
                <a:gd name="connsiteX4" fmla="*/ 0 w 2450161"/>
                <a:gd name="connsiteY4" fmla="*/ 2038344 h 2737772"/>
                <a:gd name="connsiteX5" fmla="*/ 323 w 2450161"/>
                <a:gd name="connsiteY5" fmla="*/ 580571 h 2737772"/>
                <a:gd name="connsiteX6" fmla="*/ 1235975 w 2450161"/>
                <a:gd name="connsiteY6" fmla="*/ 0 h 2737772"/>
                <a:gd name="connsiteX0" fmla="*/ 12804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80425 w 2450161"/>
                <a:gd name="connsiteY6" fmla="*/ 0 h 2750472"/>
                <a:gd name="connsiteX0" fmla="*/ 13058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305825 w 2450161"/>
                <a:gd name="connsiteY6" fmla="*/ 0 h 2750472"/>
                <a:gd name="connsiteX0" fmla="*/ 1204225 w 2450161"/>
                <a:gd name="connsiteY0" fmla="*/ 0 h 2756822"/>
                <a:gd name="connsiteX1" fmla="*/ 2450161 w 2450161"/>
                <a:gd name="connsiteY1" fmla="*/ 645567 h 2756822"/>
                <a:gd name="connsiteX2" fmla="*/ 2447271 w 2450161"/>
                <a:gd name="connsiteY2" fmla="*/ 2108724 h 2756822"/>
                <a:gd name="connsiteX3" fmla="*/ 1156357 w 2450161"/>
                <a:gd name="connsiteY3" fmla="*/ 2756822 h 2756822"/>
                <a:gd name="connsiteX4" fmla="*/ 0 w 2450161"/>
                <a:gd name="connsiteY4" fmla="*/ 2057394 h 2756822"/>
                <a:gd name="connsiteX5" fmla="*/ 323 w 2450161"/>
                <a:gd name="connsiteY5" fmla="*/ 599621 h 2756822"/>
                <a:gd name="connsiteX6" fmla="*/ 1204225 w 2450161"/>
                <a:gd name="connsiteY6" fmla="*/ 0 h 2756822"/>
                <a:gd name="connsiteX0" fmla="*/ 1204225 w 2456511"/>
                <a:gd name="connsiteY0" fmla="*/ 0 h 2756822"/>
                <a:gd name="connsiteX1" fmla="*/ 2456511 w 2456511"/>
                <a:gd name="connsiteY1" fmla="*/ 594767 h 2756822"/>
                <a:gd name="connsiteX2" fmla="*/ 2447271 w 2456511"/>
                <a:gd name="connsiteY2" fmla="*/ 2108724 h 2756822"/>
                <a:gd name="connsiteX3" fmla="*/ 1156357 w 2456511"/>
                <a:gd name="connsiteY3" fmla="*/ 2756822 h 2756822"/>
                <a:gd name="connsiteX4" fmla="*/ 0 w 2456511"/>
                <a:gd name="connsiteY4" fmla="*/ 2057394 h 2756822"/>
                <a:gd name="connsiteX5" fmla="*/ 323 w 2456511"/>
                <a:gd name="connsiteY5" fmla="*/ 599621 h 2756822"/>
                <a:gd name="connsiteX6" fmla="*/ 1204225 w 2456511"/>
                <a:gd name="connsiteY6" fmla="*/ 0 h 275682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323 w 2456511"/>
                <a:gd name="connsiteY5" fmla="*/ 707571 h 2864772"/>
                <a:gd name="connsiteX6" fmla="*/ 1235975 w 2456511"/>
                <a:gd name="connsiteY6" fmla="*/ 0 h 286477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82873 w 2456511"/>
                <a:gd name="connsiteY5" fmla="*/ 656771 h 2864772"/>
                <a:gd name="connsiteX6" fmla="*/ 1235975 w 2456511"/>
                <a:gd name="connsiteY6" fmla="*/ 0 h 2864772"/>
                <a:gd name="connsiteX0" fmla="*/ 1153104 w 2373640"/>
                <a:gd name="connsiteY0" fmla="*/ 0 h 2864772"/>
                <a:gd name="connsiteX1" fmla="*/ 2373640 w 2373640"/>
                <a:gd name="connsiteY1" fmla="*/ 702717 h 2864772"/>
                <a:gd name="connsiteX2" fmla="*/ 2364400 w 2373640"/>
                <a:gd name="connsiteY2" fmla="*/ 2216674 h 2864772"/>
                <a:gd name="connsiteX3" fmla="*/ 1073486 w 2373640"/>
                <a:gd name="connsiteY3" fmla="*/ 2864772 h 2864772"/>
                <a:gd name="connsiteX4" fmla="*/ 6029 w 2373640"/>
                <a:gd name="connsiteY4" fmla="*/ 1987544 h 2864772"/>
                <a:gd name="connsiteX5" fmla="*/ 2 w 2373640"/>
                <a:gd name="connsiteY5" fmla="*/ 656771 h 2864772"/>
                <a:gd name="connsiteX6" fmla="*/ 1153104 w 2373640"/>
                <a:gd name="connsiteY6" fmla="*/ 0 h 286477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64400 w 2373640"/>
                <a:gd name="connsiteY2" fmla="*/ 22166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13600 w 2373640"/>
                <a:gd name="connsiteY2" fmla="*/ 19880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13636"/>
                <a:gd name="connsiteY0" fmla="*/ 0 h 2655222"/>
                <a:gd name="connsiteX1" fmla="*/ 2240290 w 2313636"/>
                <a:gd name="connsiteY1" fmla="*/ 721767 h 2655222"/>
                <a:gd name="connsiteX2" fmla="*/ 2313600 w 2313636"/>
                <a:gd name="connsiteY2" fmla="*/ 1988074 h 2655222"/>
                <a:gd name="connsiteX3" fmla="*/ 1130636 w 2313636"/>
                <a:gd name="connsiteY3" fmla="*/ 2655222 h 2655222"/>
                <a:gd name="connsiteX4" fmla="*/ 6029 w 2313636"/>
                <a:gd name="connsiteY4" fmla="*/ 1987544 h 2655222"/>
                <a:gd name="connsiteX5" fmla="*/ 2 w 2313636"/>
                <a:gd name="connsiteY5" fmla="*/ 656771 h 2655222"/>
                <a:gd name="connsiteX6" fmla="*/ 1153104 w 2313636"/>
                <a:gd name="connsiteY6" fmla="*/ 0 h 2655222"/>
                <a:gd name="connsiteX0" fmla="*/ 1153104 w 2313790"/>
                <a:gd name="connsiteY0" fmla="*/ 0 h 2655222"/>
                <a:gd name="connsiteX1" fmla="*/ 2303790 w 2313790"/>
                <a:gd name="connsiteY1" fmla="*/ 664617 h 2655222"/>
                <a:gd name="connsiteX2" fmla="*/ 2313600 w 2313790"/>
                <a:gd name="connsiteY2" fmla="*/ 1988074 h 2655222"/>
                <a:gd name="connsiteX3" fmla="*/ 1130636 w 2313790"/>
                <a:gd name="connsiteY3" fmla="*/ 2655222 h 2655222"/>
                <a:gd name="connsiteX4" fmla="*/ 6029 w 2313790"/>
                <a:gd name="connsiteY4" fmla="*/ 1987544 h 2655222"/>
                <a:gd name="connsiteX5" fmla="*/ 2 w 2313790"/>
                <a:gd name="connsiteY5" fmla="*/ 656771 h 2655222"/>
                <a:gd name="connsiteX6" fmla="*/ 1153104 w 2313790"/>
                <a:gd name="connsiteY6" fmla="*/ 0 h 2655222"/>
                <a:gd name="connsiteX0" fmla="*/ 1153107 w 2313793"/>
                <a:gd name="connsiteY0" fmla="*/ 0 h 2655222"/>
                <a:gd name="connsiteX1" fmla="*/ 2303793 w 2313793"/>
                <a:gd name="connsiteY1" fmla="*/ 664617 h 2655222"/>
                <a:gd name="connsiteX2" fmla="*/ 2313603 w 2313793"/>
                <a:gd name="connsiteY2" fmla="*/ 1988074 h 2655222"/>
                <a:gd name="connsiteX3" fmla="*/ 1130639 w 2313793"/>
                <a:gd name="connsiteY3" fmla="*/ 2655222 h 2655222"/>
                <a:gd name="connsiteX4" fmla="*/ 1269 w 2313793"/>
                <a:gd name="connsiteY4" fmla="*/ 1987544 h 2655222"/>
                <a:gd name="connsiteX5" fmla="*/ 5 w 2313793"/>
                <a:gd name="connsiteY5" fmla="*/ 656771 h 2655222"/>
                <a:gd name="connsiteX6" fmla="*/ 1153107 w 2313793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87544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87544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92306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94688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4219 w 2314905"/>
                <a:gd name="connsiteY0" fmla="*/ 0 h 2655222"/>
                <a:gd name="connsiteX1" fmla="*/ 2304905 w 2314905"/>
                <a:gd name="connsiteY1" fmla="*/ 664617 h 2655222"/>
                <a:gd name="connsiteX2" fmla="*/ 2314715 w 2314905"/>
                <a:gd name="connsiteY2" fmla="*/ 1988074 h 2655222"/>
                <a:gd name="connsiteX3" fmla="*/ 1131751 w 2314905"/>
                <a:gd name="connsiteY3" fmla="*/ 2655222 h 2655222"/>
                <a:gd name="connsiteX4" fmla="*/ 0 w 2314905"/>
                <a:gd name="connsiteY4" fmla="*/ 1994688 h 2655222"/>
                <a:gd name="connsiteX5" fmla="*/ 1117 w 2314905"/>
                <a:gd name="connsiteY5" fmla="*/ 656771 h 2655222"/>
                <a:gd name="connsiteX6" fmla="*/ 1154219 w 2314905"/>
                <a:gd name="connsiteY6" fmla="*/ 0 h 265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905" h="2655222">
                  <a:moveTo>
                    <a:pt x="1154219" y="0"/>
                  </a:moveTo>
                  <a:lnTo>
                    <a:pt x="2304905" y="664617"/>
                  </a:lnTo>
                  <a:cubicBezTo>
                    <a:pt x="2302953" y="1198623"/>
                    <a:pt x="2316667" y="1454068"/>
                    <a:pt x="2314715" y="1988074"/>
                  </a:cubicBezTo>
                  <a:lnTo>
                    <a:pt x="1131751" y="2655222"/>
                  </a:lnTo>
                  <a:lnTo>
                    <a:pt x="0" y="1994688"/>
                  </a:lnTo>
                  <a:cubicBezTo>
                    <a:pt x="108" y="1488635"/>
                    <a:pt x="1009" y="1162824"/>
                    <a:pt x="1117" y="656771"/>
                  </a:cubicBezTo>
                  <a:lnTo>
                    <a:pt x="1154219" y="0"/>
                  </a:lnTo>
                  <a:close/>
                </a:path>
              </a:pathLst>
            </a:custGeom>
            <a:solidFill>
              <a:srgbClr val="407FDC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13" name="Retângulo 10"/>
            <p:cNvSpPr/>
            <p:nvPr/>
          </p:nvSpPr>
          <p:spPr>
            <a:xfrm>
              <a:off x="973552" y="759065"/>
              <a:ext cx="4648743" cy="5330741"/>
            </a:xfrm>
            <a:custGeom>
              <a:avLst/>
              <a:gdLst>
                <a:gd name="connsiteX0" fmla="*/ 0 w 1380240"/>
                <a:gd name="connsiteY0" fmla="*/ 0 h 1700118"/>
                <a:gd name="connsiteX1" fmla="*/ 1380240 w 1380240"/>
                <a:gd name="connsiteY1" fmla="*/ 0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905089 w 1380240"/>
                <a:gd name="connsiteY1" fmla="*/ 837434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1194055 w 1380240"/>
                <a:gd name="connsiteY1" fmla="*/ 449831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0 w 2268375"/>
                <a:gd name="connsiteY3" fmla="*/ 2060904 h 2060904"/>
                <a:gd name="connsiteX4" fmla="*/ 888135 w 2268375"/>
                <a:gd name="connsiteY4" fmla="*/ 0 h 2060904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1351109 w 2268375"/>
                <a:gd name="connsiteY3" fmla="*/ 1854305 h 2060904"/>
                <a:gd name="connsiteX4" fmla="*/ 0 w 2268375"/>
                <a:gd name="connsiteY4" fmla="*/ 2060904 h 2060904"/>
                <a:gd name="connsiteX5" fmla="*/ 888135 w 2268375"/>
                <a:gd name="connsiteY5" fmla="*/ 0 h 2060904"/>
                <a:gd name="connsiteX0" fmla="*/ 888135 w 2268375"/>
                <a:gd name="connsiteY0" fmla="*/ 0 h 2584209"/>
                <a:gd name="connsiteX1" fmla="*/ 2082190 w 2268375"/>
                <a:gd name="connsiteY1" fmla="*/ 449831 h 2584209"/>
                <a:gd name="connsiteX2" fmla="*/ 2268375 w 2268375"/>
                <a:gd name="connsiteY2" fmla="*/ 1700118 h 2584209"/>
                <a:gd name="connsiteX3" fmla="*/ 1240074 w 2268375"/>
                <a:gd name="connsiteY3" fmla="*/ 2584209 h 2584209"/>
                <a:gd name="connsiteX4" fmla="*/ 0 w 2268375"/>
                <a:gd name="connsiteY4" fmla="*/ 2060904 h 2584209"/>
                <a:gd name="connsiteX5" fmla="*/ 888135 w 2268375"/>
                <a:gd name="connsiteY5" fmla="*/ 0 h 2584209"/>
                <a:gd name="connsiteX0" fmla="*/ 888135 w 2253880"/>
                <a:gd name="connsiteY0" fmla="*/ 0 h 2584209"/>
                <a:gd name="connsiteX1" fmla="*/ 2082190 w 2253880"/>
                <a:gd name="connsiteY1" fmla="*/ 449831 h 2584209"/>
                <a:gd name="connsiteX2" fmla="*/ 2253880 w 2253880"/>
                <a:gd name="connsiteY2" fmla="*/ 1765914 h 2584209"/>
                <a:gd name="connsiteX3" fmla="*/ 1240074 w 2253880"/>
                <a:gd name="connsiteY3" fmla="*/ 2584209 h 2584209"/>
                <a:gd name="connsiteX4" fmla="*/ 0 w 2253880"/>
                <a:gd name="connsiteY4" fmla="*/ 2060904 h 2584209"/>
                <a:gd name="connsiteX5" fmla="*/ 888135 w 2253880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888135 w 2283369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475015 w 2283369"/>
                <a:gd name="connsiteY5" fmla="*/ 1005330 h 2584209"/>
                <a:gd name="connsiteX6" fmla="*/ 888135 w 2283369"/>
                <a:gd name="connsiteY6" fmla="*/ 0 h 2584209"/>
                <a:gd name="connsiteX0" fmla="*/ 1060341 w 2455575"/>
                <a:gd name="connsiteY0" fmla="*/ 0 h 2584209"/>
                <a:gd name="connsiteX1" fmla="*/ 2254396 w 2455575"/>
                <a:gd name="connsiteY1" fmla="*/ 449831 h 2584209"/>
                <a:gd name="connsiteX2" fmla="*/ 2455575 w 2455575"/>
                <a:gd name="connsiteY2" fmla="*/ 1775804 h 2584209"/>
                <a:gd name="connsiteX3" fmla="*/ 1412280 w 2455575"/>
                <a:gd name="connsiteY3" fmla="*/ 2584209 h 2584209"/>
                <a:gd name="connsiteX4" fmla="*/ 172206 w 2455575"/>
                <a:gd name="connsiteY4" fmla="*/ 2060904 h 2584209"/>
                <a:gd name="connsiteX5" fmla="*/ 0 w 2455575"/>
                <a:gd name="connsiteY5" fmla="*/ 775660 h 2584209"/>
                <a:gd name="connsiteX6" fmla="*/ 1060341 w 2455575"/>
                <a:gd name="connsiteY6" fmla="*/ 0 h 2584209"/>
                <a:gd name="connsiteX0" fmla="*/ 1042277 w 2455575"/>
                <a:gd name="connsiteY0" fmla="*/ 0 h 2635690"/>
                <a:gd name="connsiteX1" fmla="*/ 2254396 w 2455575"/>
                <a:gd name="connsiteY1" fmla="*/ 501312 h 2635690"/>
                <a:gd name="connsiteX2" fmla="*/ 2455575 w 2455575"/>
                <a:gd name="connsiteY2" fmla="*/ 1827285 h 2635690"/>
                <a:gd name="connsiteX3" fmla="*/ 1412280 w 2455575"/>
                <a:gd name="connsiteY3" fmla="*/ 2635690 h 2635690"/>
                <a:gd name="connsiteX4" fmla="*/ 172206 w 2455575"/>
                <a:gd name="connsiteY4" fmla="*/ 2112385 h 2635690"/>
                <a:gd name="connsiteX5" fmla="*/ 0 w 2455575"/>
                <a:gd name="connsiteY5" fmla="*/ 827141 h 2635690"/>
                <a:gd name="connsiteX6" fmla="*/ 1042277 w 2455575"/>
                <a:gd name="connsiteY6" fmla="*/ 0 h 2635690"/>
                <a:gd name="connsiteX0" fmla="*/ 1249311 w 2455575"/>
                <a:gd name="connsiteY0" fmla="*/ 0 h 2627063"/>
                <a:gd name="connsiteX1" fmla="*/ 2254396 w 2455575"/>
                <a:gd name="connsiteY1" fmla="*/ 492685 h 2627063"/>
                <a:gd name="connsiteX2" fmla="*/ 2455575 w 2455575"/>
                <a:gd name="connsiteY2" fmla="*/ 1818658 h 2627063"/>
                <a:gd name="connsiteX3" fmla="*/ 1412280 w 2455575"/>
                <a:gd name="connsiteY3" fmla="*/ 2627063 h 2627063"/>
                <a:gd name="connsiteX4" fmla="*/ 172206 w 2455575"/>
                <a:gd name="connsiteY4" fmla="*/ 2103758 h 2627063"/>
                <a:gd name="connsiteX5" fmla="*/ 0 w 2455575"/>
                <a:gd name="connsiteY5" fmla="*/ 818514 h 2627063"/>
                <a:gd name="connsiteX6" fmla="*/ 1249311 w 2455575"/>
                <a:gd name="connsiteY6" fmla="*/ 0 h 2627063"/>
                <a:gd name="connsiteX0" fmla="*/ 1171673 w 2377937"/>
                <a:gd name="connsiteY0" fmla="*/ 0 h 2627063"/>
                <a:gd name="connsiteX1" fmla="*/ 2176758 w 2377937"/>
                <a:gd name="connsiteY1" fmla="*/ 492685 h 2627063"/>
                <a:gd name="connsiteX2" fmla="*/ 2377937 w 2377937"/>
                <a:gd name="connsiteY2" fmla="*/ 1818658 h 2627063"/>
                <a:gd name="connsiteX3" fmla="*/ 1334642 w 2377937"/>
                <a:gd name="connsiteY3" fmla="*/ 2627063 h 2627063"/>
                <a:gd name="connsiteX4" fmla="*/ 94568 w 2377937"/>
                <a:gd name="connsiteY4" fmla="*/ 2103758 h 2627063"/>
                <a:gd name="connsiteX5" fmla="*/ 0 w 2377937"/>
                <a:gd name="connsiteY5" fmla="*/ 576974 h 2627063"/>
                <a:gd name="connsiteX6" fmla="*/ 1171673 w 2377937"/>
                <a:gd name="connsiteY6" fmla="*/ 0 h 2627063"/>
                <a:gd name="connsiteX0" fmla="*/ 1171996 w 2378260"/>
                <a:gd name="connsiteY0" fmla="*/ 0 h 2627063"/>
                <a:gd name="connsiteX1" fmla="*/ 2177081 w 2378260"/>
                <a:gd name="connsiteY1" fmla="*/ 492685 h 2627063"/>
                <a:gd name="connsiteX2" fmla="*/ 2378260 w 2378260"/>
                <a:gd name="connsiteY2" fmla="*/ 1818658 h 2627063"/>
                <a:gd name="connsiteX3" fmla="*/ 1334965 w 2378260"/>
                <a:gd name="connsiteY3" fmla="*/ 2627063 h 2627063"/>
                <a:gd name="connsiteX4" fmla="*/ 0 w 2378260"/>
                <a:gd name="connsiteY4" fmla="*/ 2095132 h 2627063"/>
                <a:gd name="connsiteX5" fmla="*/ 323 w 2378260"/>
                <a:gd name="connsiteY5" fmla="*/ 576974 h 2627063"/>
                <a:gd name="connsiteX6" fmla="*/ 1171996 w 2378260"/>
                <a:gd name="connsiteY6" fmla="*/ 0 h 2627063"/>
                <a:gd name="connsiteX0" fmla="*/ 1171996 w 2401368"/>
                <a:gd name="connsiteY0" fmla="*/ 0 h 2627063"/>
                <a:gd name="connsiteX1" fmla="*/ 2401368 w 2401368"/>
                <a:gd name="connsiteY1" fmla="*/ 535817 h 2627063"/>
                <a:gd name="connsiteX2" fmla="*/ 2378260 w 2401368"/>
                <a:gd name="connsiteY2" fmla="*/ 1818658 h 2627063"/>
                <a:gd name="connsiteX3" fmla="*/ 1334965 w 2401368"/>
                <a:gd name="connsiteY3" fmla="*/ 2627063 h 2627063"/>
                <a:gd name="connsiteX4" fmla="*/ 0 w 2401368"/>
                <a:gd name="connsiteY4" fmla="*/ 2095132 h 2627063"/>
                <a:gd name="connsiteX5" fmla="*/ 323 w 2401368"/>
                <a:gd name="connsiteY5" fmla="*/ 576974 h 2627063"/>
                <a:gd name="connsiteX6" fmla="*/ 1171996 w 2401368"/>
                <a:gd name="connsiteY6" fmla="*/ 0 h 2627063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78260 w 2401368"/>
                <a:gd name="connsiteY2" fmla="*/ 1887670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52381 w 2401368"/>
                <a:gd name="connsiteY2" fmla="*/ 2215474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95513 w 2401368"/>
                <a:gd name="connsiteY2" fmla="*/ 2206848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180622 w 2401368"/>
                <a:gd name="connsiteY0" fmla="*/ 0 h 2765087"/>
                <a:gd name="connsiteX1" fmla="*/ 2401368 w 2401368"/>
                <a:gd name="connsiteY1" fmla="*/ 673841 h 2765087"/>
                <a:gd name="connsiteX2" fmla="*/ 2395513 w 2401368"/>
                <a:gd name="connsiteY2" fmla="*/ 2275860 h 2765087"/>
                <a:gd name="connsiteX3" fmla="*/ 1334965 w 2401368"/>
                <a:gd name="connsiteY3" fmla="*/ 2765087 h 2765087"/>
                <a:gd name="connsiteX4" fmla="*/ 0 w 2401368"/>
                <a:gd name="connsiteY4" fmla="*/ 2233156 h 2765087"/>
                <a:gd name="connsiteX5" fmla="*/ 323 w 2401368"/>
                <a:gd name="connsiteY5" fmla="*/ 714998 h 2765087"/>
                <a:gd name="connsiteX6" fmla="*/ 1180622 w 2401368"/>
                <a:gd name="connsiteY6" fmla="*/ 0 h 2765087"/>
                <a:gd name="connsiteX0" fmla="*/ 1180622 w 2401368"/>
                <a:gd name="connsiteY0" fmla="*/ 0 h 2868604"/>
                <a:gd name="connsiteX1" fmla="*/ 2401368 w 2401368"/>
                <a:gd name="connsiteY1" fmla="*/ 673841 h 2868604"/>
                <a:gd name="connsiteX2" fmla="*/ 2395513 w 2401368"/>
                <a:gd name="connsiteY2" fmla="*/ 2275860 h 2868604"/>
                <a:gd name="connsiteX3" fmla="*/ 1274580 w 2401368"/>
                <a:gd name="connsiteY3" fmla="*/ 2868604 h 2868604"/>
                <a:gd name="connsiteX4" fmla="*/ 0 w 2401368"/>
                <a:gd name="connsiteY4" fmla="*/ 2233156 h 2868604"/>
                <a:gd name="connsiteX5" fmla="*/ 323 w 2401368"/>
                <a:gd name="connsiteY5" fmla="*/ 714998 h 2868604"/>
                <a:gd name="connsiteX6" fmla="*/ 1180622 w 2401368"/>
                <a:gd name="connsiteY6" fmla="*/ 0 h 2868604"/>
                <a:gd name="connsiteX0" fmla="*/ 1180622 w 2401368"/>
                <a:gd name="connsiteY0" fmla="*/ 0 h 2773714"/>
                <a:gd name="connsiteX1" fmla="*/ 2401368 w 2401368"/>
                <a:gd name="connsiteY1" fmla="*/ 673841 h 2773714"/>
                <a:gd name="connsiteX2" fmla="*/ 2395513 w 2401368"/>
                <a:gd name="connsiteY2" fmla="*/ 2275860 h 2773714"/>
                <a:gd name="connsiteX3" fmla="*/ 1274580 w 2401368"/>
                <a:gd name="connsiteY3" fmla="*/ 2773714 h 2773714"/>
                <a:gd name="connsiteX4" fmla="*/ 0 w 2401368"/>
                <a:gd name="connsiteY4" fmla="*/ 2233156 h 2773714"/>
                <a:gd name="connsiteX5" fmla="*/ 323 w 2401368"/>
                <a:gd name="connsiteY5" fmla="*/ 714998 h 2773714"/>
                <a:gd name="connsiteX6" fmla="*/ 1180622 w 2401368"/>
                <a:gd name="connsiteY6" fmla="*/ 0 h 2773714"/>
                <a:gd name="connsiteX0" fmla="*/ 1197875 w 2401368"/>
                <a:gd name="connsiteY0" fmla="*/ 0 h 2670197"/>
                <a:gd name="connsiteX1" fmla="*/ 2401368 w 2401368"/>
                <a:gd name="connsiteY1" fmla="*/ 570324 h 2670197"/>
                <a:gd name="connsiteX2" fmla="*/ 2395513 w 2401368"/>
                <a:gd name="connsiteY2" fmla="*/ 2172343 h 2670197"/>
                <a:gd name="connsiteX3" fmla="*/ 1274580 w 2401368"/>
                <a:gd name="connsiteY3" fmla="*/ 2670197 h 2670197"/>
                <a:gd name="connsiteX4" fmla="*/ 0 w 2401368"/>
                <a:gd name="connsiteY4" fmla="*/ 2129639 h 2670197"/>
                <a:gd name="connsiteX5" fmla="*/ 323 w 2401368"/>
                <a:gd name="connsiteY5" fmla="*/ 611481 h 2670197"/>
                <a:gd name="connsiteX6" fmla="*/ 1197875 w 2401368"/>
                <a:gd name="connsiteY6" fmla="*/ 0 h 2670197"/>
                <a:gd name="connsiteX0" fmla="*/ 1249633 w 2401368"/>
                <a:gd name="connsiteY0" fmla="*/ 0 h 2652944"/>
                <a:gd name="connsiteX1" fmla="*/ 2401368 w 2401368"/>
                <a:gd name="connsiteY1" fmla="*/ 553071 h 2652944"/>
                <a:gd name="connsiteX2" fmla="*/ 2395513 w 2401368"/>
                <a:gd name="connsiteY2" fmla="*/ 2155090 h 2652944"/>
                <a:gd name="connsiteX3" fmla="*/ 1274580 w 2401368"/>
                <a:gd name="connsiteY3" fmla="*/ 2652944 h 2652944"/>
                <a:gd name="connsiteX4" fmla="*/ 0 w 2401368"/>
                <a:gd name="connsiteY4" fmla="*/ 2112386 h 2652944"/>
                <a:gd name="connsiteX5" fmla="*/ 323 w 2401368"/>
                <a:gd name="connsiteY5" fmla="*/ 594228 h 2652944"/>
                <a:gd name="connsiteX6" fmla="*/ 1249633 w 2401368"/>
                <a:gd name="connsiteY6" fmla="*/ 0 h 2652944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74580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14195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721956"/>
                <a:gd name="connsiteX1" fmla="*/ 2401368 w 2401368"/>
                <a:gd name="connsiteY1" fmla="*/ 544445 h 2721956"/>
                <a:gd name="connsiteX2" fmla="*/ 2395513 w 2401368"/>
                <a:gd name="connsiteY2" fmla="*/ 2146464 h 2721956"/>
                <a:gd name="connsiteX3" fmla="*/ 1214195 w 2401368"/>
                <a:gd name="connsiteY3" fmla="*/ 2721956 h 2721956"/>
                <a:gd name="connsiteX4" fmla="*/ 0 w 2401368"/>
                <a:gd name="connsiteY4" fmla="*/ 2103760 h 2721956"/>
                <a:gd name="connsiteX5" fmla="*/ 323 w 2401368"/>
                <a:gd name="connsiteY5" fmla="*/ 585602 h 2721956"/>
                <a:gd name="connsiteX6" fmla="*/ 1215128 w 2401368"/>
                <a:gd name="connsiteY6" fmla="*/ 0 h 2721956"/>
                <a:gd name="connsiteX0" fmla="*/ 1215128 w 2401368"/>
                <a:gd name="connsiteY0" fmla="*/ 0 h 2765088"/>
                <a:gd name="connsiteX1" fmla="*/ 2401368 w 2401368"/>
                <a:gd name="connsiteY1" fmla="*/ 544445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78260 w 2401368"/>
                <a:gd name="connsiteY2" fmla="*/ 2155090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4500"/>
                <a:gd name="connsiteY0" fmla="*/ 0 h 2765088"/>
                <a:gd name="connsiteX1" fmla="*/ 2401368 w 2404500"/>
                <a:gd name="connsiteY1" fmla="*/ 578951 h 2765088"/>
                <a:gd name="connsiteX2" fmla="*/ 2404139 w 2404500"/>
                <a:gd name="connsiteY2" fmla="*/ 2146464 h 2765088"/>
                <a:gd name="connsiteX3" fmla="*/ 1205569 w 2404500"/>
                <a:gd name="connsiteY3" fmla="*/ 2765088 h 2765088"/>
                <a:gd name="connsiteX4" fmla="*/ 0 w 2404500"/>
                <a:gd name="connsiteY4" fmla="*/ 2103760 h 2765088"/>
                <a:gd name="connsiteX5" fmla="*/ 323 w 2404500"/>
                <a:gd name="connsiteY5" fmla="*/ 585602 h 2765088"/>
                <a:gd name="connsiteX6" fmla="*/ 1215128 w 2404500"/>
                <a:gd name="connsiteY6" fmla="*/ 0 h 2765088"/>
                <a:gd name="connsiteX0" fmla="*/ 1215128 w 2435874"/>
                <a:gd name="connsiteY0" fmla="*/ 0 h 2765088"/>
                <a:gd name="connsiteX1" fmla="*/ 2435874 w 2435874"/>
                <a:gd name="connsiteY1" fmla="*/ 561698 h 2765088"/>
                <a:gd name="connsiteX2" fmla="*/ 2404139 w 2435874"/>
                <a:gd name="connsiteY2" fmla="*/ 2146464 h 2765088"/>
                <a:gd name="connsiteX3" fmla="*/ 1205569 w 2435874"/>
                <a:gd name="connsiteY3" fmla="*/ 2765088 h 2765088"/>
                <a:gd name="connsiteX4" fmla="*/ 0 w 2435874"/>
                <a:gd name="connsiteY4" fmla="*/ 2103760 h 2765088"/>
                <a:gd name="connsiteX5" fmla="*/ 323 w 2435874"/>
                <a:gd name="connsiteY5" fmla="*/ 585602 h 2765088"/>
                <a:gd name="connsiteX6" fmla="*/ 1215128 w 2435874"/>
                <a:gd name="connsiteY6" fmla="*/ 0 h 2765088"/>
                <a:gd name="connsiteX0" fmla="*/ 1215128 w 2447443"/>
                <a:gd name="connsiteY0" fmla="*/ 0 h 2765088"/>
                <a:gd name="connsiteX1" fmla="*/ 2435874 w 2447443"/>
                <a:gd name="connsiteY1" fmla="*/ 561698 h 2765088"/>
                <a:gd name="connsiteX2" fmla="*/ 2447271 w 2447443"/>
                <a:gd name="connsiteY2" fmla="*/ 2155090 h 2765088"/>
                <a:gd name="connsiteX3" fmla="*/ 1205569 w 2447443"/>
                <a:gd name="connsiteY3" fmla="*/ 2765088 h 2765088"/>
                <a:gd name="connsiteX4" fmla="*/ 0 w 2447443"/>
                <a:gd name="connsiteY4" fmla="*/ 2103760 h 2765088"/>
                <a:gd name="connsiteX5" fmla="*/ 323 w 2447443"/>
                <a:gd name="connsiteY5" fmla="*/ 585602 h 2765088"/>
                <a:gd name="connsiteX6" fmla="*/ 1215128 w 2447443"/>
                <a:gd name="connsiteY6" fmla="*/ 0 h 2765088"/>
                <a:gd name="connsiteX0" fmla="*/ 1215128 w 2447513"/>
                <a:gd name="connsiteY0" fmla="*/ 0 h 2765088"/>
                <a:gd name="connsiteX1" fmla="*/ 2440636 w 2447513"/>
                <a:gd name="connsiteY1" fmla="*/ 490261 h 2765088"/>
                <a:gd name="connsiteX2" fmla="*/ 2447271 w 2447513"/>
                <a:gd name="connsiteY2" fmla="*/ 2155090 h 2765088"/>
                <a:gd name="connsiteX3" fmla="*/ 1205569 w 2447513"/>
                <a:gd name="connsiteY3" fmla="*/ 2765088 h 2765088"/>
                <a:gd name="connsiteX4" fmla="*/ 0 w 2447513"/>
                <a:gd name="connsiteY4" fmla="*/ 2103760 h 2765088"/>
                <a:gd name="connsiteX5" fmla="*/ 323 w 2447513"/>
                <a:gd name="connsiteY5" fmla="*/ 585602 h 2765088"/>
                <a:gd name="connsiteX6" fmla="*/ 1215128 w 2447513"/>
                <a:gd name="connsiteY6" fmla="*/ 0 h 2765088"/>
                <a:gd name="connsiteX0" fmla="*/ 1215128 w 2450161"/>
                <a:gd name="connsiteY0" fmla="*/ 0 h 2765088"/>
                <a:gd name="connsiteX1" fmla="*/ 2450161 w 2450161"/>
                <a:gd name="connsiteY1" fmla="*/ 580748 h 2765088"/>
                <a:gd name="connsiteX2" fmla="*/ 2447271 w 2450161"/>
                <a:gd name="connsiteY2" fmla="*/ 2155090 h 2765088"/>
                <a:gd name="connsiteX3" fmla="*/ 1205569 w 2450161"/>
                <a:gd name="connsiteY3" fmla="*/ 2765088 h 2765088"/>
                <a:gd name="connsiteX4" fmla="*/ 0 w 2450161"/>
                <a:gd name="connsiteY4" fmla="*/ 2103760 h 2765088"/>
                <a:gd name="connsiteX5" fmla="*/ 323 w 2450161"/>
                <a:gd name="connsiteY5" fmla="*/ 585602 h 2765088"/>
                <a:gd name="connsiteX6" fmla="*/ 1215128 w 2450161"/>
                <a:gd name="connsiteY6" fmla="*/ 0 h 2765088"/>
                <a:gd name="connsiteX0" fmla="*/ 1215128 w 2450161"/>
                <a:gd name="connsiteY0" fmla="*/ 0 h 2755563"/>
                <a:gd name="connsiteX1" fmla="*/ 2450161 w 2450161"/>
                <a:gd name="connsiteY1" fmla="*/ 580748 h 2755563"/>
                <a:gd name="connsiteX2" fmla="*/ 2447271 w 2450161"/>
                <a:gd name="connsiteY2" fmla="*/ 2155090 h 2755563"/>
                <a:gd name="connsiteX3" fmla="*/ 1181757 w 2450161"/>
                <a:gd name="connsiteY3" fmla="*/ 2755563 h 2755563"/>
                <a:gd name="connsiteX4" fmla="*/ 0 w 2450161"/>
                <a:gd name="connsiteY4" fmla="*/ 2103760 h 2755563"/>
                <a:gd name="connsiteX5" fmla="*/ 323 w 2450161"/>
                <a:gd name="connsiteY5" fmla="*/ 585602 h 2755563"/>
                <a:gd name="connsiteX6" fmla="*/ 1215128 w 2450161"/>
                <a:gd name="connsiteY6" fmla="*/ 0 h 2755563"/>
                <a:gd name="connsiteX0" fmla="*/ 1234178 w 2450161"/>
                <a:gd name="connsiteY0" fmla="*/ 0 h 2712700"/>
                <a:gd name="connsiteX1" fmla="*/ 2450161 w 2450161"/>
                <a:gd name="connsiteY1" fmla="*/ 537885 h 2712700"/>
                <a:gd name="connsiteX2" fmla="*/ 2447271 w 2450161"/>
                <a:gd name="connsiteY2" fmla="*/ 2112227 h 2712700"/>
                <a:gd name="connsiteX3" fmla="*/ 1181757 w 2450161"/>
                <a:gd name="connsiteY3" fmla="*/ 2712700 h 2712700"/>
                <a:gd name="connsiteX4" fmla="*/ 0 w 2450161"/>
                <a:gd name="connsiteY4" fmla="*/ 2060897 h 2712700"/>
                <a:gd name="connsiteX5" fmla="*/ 323 w 2450161"/>
                <a:gd name="connsiteY5" fmla="*/ 542739 h 2712700"/>
                <a:gd name="connsiteX6" fmla="*/ 1234178 w 2450161"/>
                <a:gd name="connsiteY6" fmla="*/ 0 h 2712700"/>
                <a:gd name="connsiteX0" fmla="*/ 1234178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34178 w 2450161"/>
                <a:gd name="connsiteY6" fmla="*/ 0 h 2684125"/>
                <a:gd name="connsiteX0" fmla="*/ 1267516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67516 w 2450161"/>
                <a:gd name="connsiteY6" fmla="*/ 0 h 2684125"/>
                <a:gd name="connsiteX0" fmla="*/ 1253228 w 2450161"/>
                <a:gd name="connsiteY0" fmla="*/ 0 h 2831763"/>
                <a:gd name="connsiteX1" fmla="*/ 2450161 w 2450161"/>
                <a:gd name="connsiteY1" fmla="*/ 656948 h 2831763"/>
                <a:gd name="connsiteX2" fmla="*/ 2447271 w 2450161"/>
                <a:gd name="connsiteY2" fmla="*/ 2231290 h 2831763"/>
                <a:gd name="connsiteX3" fmla="*/ 1181757 w 2450161"/>
                <a:gd name="connsiteY3" fmla="*/ 2831763 h 2831763"/>
                <a:gd name="connsiteX4" fmla="*/ 0 w 2450161"/>
                <a:gd name="connsiteY4" fmla="*/ 2179960 h 2831763"/>
                <a:gd name="connsiteX5" fmla="*/ 323 w 2450161"/>
                <a:gd name="connsiteY5" fmla="*/ 661802 h 2831763"/>
                <a:gd name="connsiteX6" fmla="*/ 1253228 w 2450161"/>
                <a:gd name="connsiteY6" fmla="*/ 0 h 2831763"/>
                <a:gd name="connsiteX0" fmla="*/ 1253228 w 2450161"/>
                <a:gd name="connsiteY0" fmla="*/ 0 h 2879388"/>
                <a:gd name="connsiteX1" fmla="*/ 2450161 w 2450161"/>
                <a:gd name="connsiteY1" fmla="*/ 656948 h 2879388"/>
                <a:gd name="connsiteX2" fmla="*/ 2447271 w 2450161"/>
                <a:gd name="connsiteY2" fmla="*/ 2231290 h 2879388"/>
                <a:gd name="connsiteX3" fmla="*/ 1181757 w 2450161"/>
                <a:gd name="connsiteY3" fmla="*/ 2879388 h 2879388"/>
                <a:gd name="connsiteX4" fmla="*/ 0 w 2450161"/>
                <a:gd name="connsiteY4" fmla="*/ 2179960 h 2879388"/>
                <a:gd name="connsiteX5" fmla="*/ 323 w 2450161"/>
                <a:gd name="connsiteY5" fmla="*/ 661802 h 2879388"/>
                <a:gd name="connsiteX6" fmla="*/ 1253228 w 2450161"/>
                <a:gd name="connsiteY6" fmla="*/ 0 h 2879388"/>
                <a:gd name="connsiteX0" fmla="*/ 1235975 w 2450161"/>
                <a:gd name="connsiteY0" fmla="*/ 0 h 2844883"/>
                <a:gd name="connsiteX1" fmla="*/ 2450161 w 2450161"/>
                <a:gd name="connsiteY1" fmla="*/ 622443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87682 h 2844883"/>
                <a:gd name="connsiteX6" fmla="*/ 1235975 w 2450161"/>
                <a:gd name="connsiteY6" fmla="*/ 0 h 2844883"/>
                <a:gd name="connsiteX0" fmla="*/ 1235975 w 2450161"/>
                <a:gd name="connsiteY0" fmla="*/ 0 h 2775872"/>
                <a:gd name="connsiteX1" fmla="*/ 2450161 w 2450161"/>
                <a:gd name="connsiteY1" fmla="*/ 613817 h 2775872"/>
                <a:gd name="connsiteX2" fmla="*/ 2447271 w 2450161"/>
                <a:gd name="connsiteY2" fmla="*/ 2127774 h 2775872"/>
                <a:gd name="connsiteX3" fmla="*/ 1181757 w 2450161"/>
                <a:gd name="connsiteY3" fmla="*/ 2775872 h 2775872"/>
                <a:gd name="connsiteX4" fmla="*/ 0 w 2450161"/>
                <a:gd name="connsiteY4" fmla="*/ 2076444 h 2775872"/>
                <a:gd name="connsiteX5" fmla="*/ 323 w 2450161"/>
                <a:gd name="connsiteY5" fmla="*/ 618671 h 2775872"/>
                <a:gd name="connsiteX6" fmla="*/ 1235975 w 24501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455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963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93125 w 2462861"/>
                <a:gd name="connsiteY0" fmla="*/ 0 h 2712372"/>
                <a:gd name="connsiteX1" fmla="*/ 2462861 w 2462861"/>
                <a:gd name="connsiteY1" fmla="*/ 632867 h 2712372"/>
                <a:gd name="connsiteX2" fmla="*/ 2447271 w 2462861"/>
                <a:gd name="connsiteY2" fmla="*/ 2064274 h 2712372"/>
                <a:gd name="connsiteX3" fmla="*/ 1181757 w 2462861"/>
                <a:gd name="connsiteY3" fmla="*/ 2712372 h 2712372"/>
                <a:gd name="connsiteX4" fmla="*/ 0 w 2462861"/>
                <a:gd name="connsiteY4" fmla="*/ 2012944 h 2712372"/>
                <a:gd name="connsiteX5" fmla="*/ 323 w 2462861"/>
                <a:gd name="connsiteY5" fmla="*/ 555171 h 2712372"/>
                <a:gd name="connsiteX6" fmla="*/ 1293125 w 2462861"/>
                <a:gd name="connsiteY6" fmla="*/ 0 h 2712372"/>
                <a:gd name="connsiteX0" fmla="*/ 1293125 w 2462861"/>
                <a:gd name="connsiteY0" fmla="*/ 0 h 2744122"/>
                <a:gd name="connsiteX1" fmla="*/ 2462861 w 2462861"/>
                <a:gd name="connsiteY1" fmla="*/ 664617 h 2744122"/>
                <a:gd name="connsiteX2" fmla="*/ 2447271 w 2462861"/>
                <a:gd name="connsiteY2" fmla="*/ 2096024 h 2744122"/>
                <a:gd name="connsiteX3" fmla="*/ 1181757 w 2462861"/>
                <a:gd name="connsiteY3" fmla="*/ 2744122 h 2744122"/>
                <a:gd name="connsiteX4" fmla="*/ 0 w 2462861"/>
                <a:gd name="connsiteY4" fmla="*/ 2044694 h 2744122"/>
                <a:gd name="connsiteX5" fmla="*/ 323 w 2462861"/>
                <a:gd name="connsiteY5" fmla="*/ 586921 h 2744122"/>
                <a:gd name="connsiteX6" fmla="*/ 1293125 w 2462861"/>
                <a:gd name="connsiteY6" fmla="*/ 0 h 2744122"/>
                <a:gd name="connsiteX0" fmla="*/ 129312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293125 w 2456511"/>
                <a:gd name="connsiteY6" fmla="*/ 0 h 2744122"/>
                <a:gd name="connsiteX0" fmla="*/ 115977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159775 w 2456511"/>
                <a:gd name="connsiteY6" fmla="*/ 0 h 274412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817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563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62861"/>
                <a:gd name="connsiteY0" fmla="*/ 0 h 2750472"/>
                <a:gd name="connsiteX1" fmla="*/ 2462861 w 2462861"/>
                <a:gd name="connsiteY1" fmla="*/ 556667 h 2750472"/>
                <a:gd name="connsiteX2" fmla="*/ 2447271 w 2462861"/>
                <a:gd name="connsiteY2" fmla="*/ 2102374 h 2750472"/>
                <a:gd name="connsiteX3" fmla="*/ 1156357 w 2462861"/>
                <a:gd name="connsiteY3" fmla="*/ 2750472 h 2750472"/>
                <a:gd name="connsiteX4" fmla="*/ 0 w 2462861"/>
                <a:gd name="connsiteY4" fmla="*/ 2051044 h 2750472"/>
                <a:gd name="connsiteX5" fmla="*/ 323 w 2462861"/>
                <a:gd name="connsiteY5" fmla="*/ 593271 h 2750472"/>
                <a:gd name="connsiteX6" fmla="*/ 1216925 w 2462861"/>
                <a:gd name="connsiteY6" fmla="*/ 0 h 2750472"/>
                <a:gd name="connsiteX0" fmla="*/ 12169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16925 w 2450161"/>
                <a:gd name="connsiteY6" fmla="*/ 0 h 2750472"/>
                <a:gd name="connsiteX0" fmla="*/ 1210575 w 2450161"/>
                <a:gd name="connsiteY0" fmla="*/ 0 h 2642522"/>
                <a:gd name="connsiteX1" fmla="*/ 2450161 w 2450161"/>
                <a:gd name="connsiteY1" fmla="*/ 531267 h 2642522"/>
                <a:gd name="connsiteX2" fmla="*/ 2447271 w 2450161"/>
                <a:gd name="connsiteY2" fmla="*/ 1994424 h 2642522"/>
                <a:gd name="connsiteX3" fmla="*/ 1156357 w 2450161"/>
                <a:gd name="connsiteY3" fmla="*/ 2642522 h 2642522"/>
                <a:gd name="connsiteX4" fmla="*/ 0 w 2450161"/>
                <a:gd name="connsiteY4" fmla="*/ 1943094 h 2642522"/>
                <a:gd name="connsiteX5" fmla="*/ 323 w 2450161"/>
                <a:gd name="connsiteY5" fmla="*/ 485321 h 2642522"/>
                <a:gd name="connsiteX6" fmla="*/ 1210575 w 2450161"/>
                <a:gd name="connsiteY6" fmla="*/ 0 h 2642522"/>
                <a:gd name="connsiteX0" fmla="*/ 1210575 w 2450161"/>
                <a:gd name="connsiteY0" fmla="*/ 0 h 2788572"/>
                <a:gd name="connsiteX1" fmla="*/ 2450161 w 2450161"/>
                <a:gd name="connsiteY1" fmla="*/ 677317 h 2788572"/>
                <a:gd name="connsiteX2" fmla="*/ 2447271 w 2450161"/>
                <a:gd name="connsiteY2" fmla="*/ 2140474 h 2788572"/>
                <a:gd name="connsiteX3" fmla="*/ 1156357 w 2450161"/>
                <a:gd name="connsiteY3" fmla="*/ 2788572 h 2788572"/>
                <a:gd name="connsiteX4" fmla="*/ 0 w 2450161"/>
                <a:gd name="connsiteY4" fmla="*/ 2089144 h 2788572"/>
                <a:gd name="connsiteX5" fmla="*/ 323 w 2450161"/>
                <a:gd name="connsiteY5" fmla="*/ 631371 h 2788572"/>
                <a:gd name="connsiteX6" fmla="*/ 1210575 w 2450161"/>
                <a:gd name="connsiteY6" fmla="*/ 0 h 2788572"/>
                <a:gd name="connsiteX0" fmla="*/ 1235975 w 2450161"/>
                <a:gd name="connsiteY0" fmla="*/ 0 h 2737772"/>
                <a:gd name="connsiteX1" fmla="*/ 2450161 w 2450161"/>
                <a:gd name="connsiteY1" fmla="*/ 626517 h 2737772"/>
                <a:gd name="connsiteX2" fmla="*/ 2447271 w 2450161"/>
                <a:gd name="connsiteY2" fmla="*/ 2089674 h 2737772"/>
                <a:gd name="connsiteX3" fmla="*/ 1156357 w 2450161"/>
                <a:gd name="connsiteY3" fmla="*/ 2737772 h 2737772"/>
                <a:gd name="connsiteX4" fmla="*/ 0 w 2450161"/>
                <a:gd name="connsiteY4" fmla="*/ 2038344 h 2737772"/>
                <a:gd name="connsiteX5" fmla="*/ 323 w 2450161"/>
                <a:gd name="connsiteY5" fmla="*/ 580571 h 2737772"/>
                <a:gd name="connsiteX6" fmla="*/ 1235975 w 2450161"/>
                <a:gd name="connsiteY6" fmla="*/ 0 h 2737772"/>
                <a:gd name="connsiteX0" fmla="*/ 12804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80425 w 2450161"/>
                <a:gd name="connsiteY6" fmla="*/ 0 h 2750472"/>
                <a:gd name="connsiteX0" fmla="*/ 13058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305825 w 2450161"/>
                <a:gd name="connsiteY6" fmla="*/ 0 h 2750472"/>
                <a:gd name="connsiteX0" fmla="*/ 1204225 w 2450161"/>
                <a:gd name="connsiteY0" fmla="*/ 0 h 2756822"/>
                <a:gd name="connsiteX1" fmla="*/ 2450161 w 2450161"/>
                <a:gd name="connsiteY1" fmla="*/ 645567 h 2756822"/>
                <a:gd name="connsiteX2" fmla="*/ 2447271 w 2450161"/>
                <a:gd name="connsiteY2" fmla="*/ 2108724 h 2756822"/>
                <a:gd name="connsiteX3" fmla="*/ 1156357 w 2450161"/>
                <a:gd name="connsiteY3" fmla="*/ 2756822 h 2756822"/>
                <a:gd name="connsiteX4" fmla="*/ 0 w 2450161"/>
                <a:gd name="connsiteY4" fmla="*/ 2057394 h 2756822"/>
                <a:gd name="connsiteX5" fmla="*/ 323 w 2450161"/>
                <a:gd name="connsiteY5" fmla="*/ 599621 h 2756822"/>
                <a:gd name="connsiteX6" fmla="*/ 1204225 w 2450161"/>
                <a:gd name="connsiteY6" fmla="*/ 0 h 2756822"/>
                <a:gd name="connsiteX0" fmla="*/ 1204225 w 2456511"/>
                <a:gd name="connsiteY0" fmla="*/ 0 h 2756822"/>
                <a:gd name="connsiteX1" fmla="*/ 2456511 w 2456511"/>
                <a:gd name="connsiteY1" fmla="*/ 594767 h 2756822"/>
                <a:gd name="connsiteX2" fmla="*/ 2447271 w 2456511"/>
                <a:gd name="connsiteY2" fmla="*/ 2108724 h 2756822"/>
                <a:gd name="connsiteX3" fmla="*/ 1156357 w 2456511"/>
                <a:gd name="connsiteY3" fmla="*/ 2756822 h 2756822"/>
                <a:gd name="connsiteX4" fmla="*/ 0 w 2456511"/>
                <a:gd name="connsiteY4" fmla="*/ 2057394 h 2756822"/>
                <a:gd name="connsiteX5" fmla="*/ 323 w 2456511"/>
                <a:gd name="connsiteY5" fmla="*/ 599621 h 2756822"/>
                <a:gd name="connsiteX6" fmla="*/ 1204225 w 2456511"/>
                <a:gd name="connsiteY6" fmla="*/ 0 h 275682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323 w 2456511"/>
                <a:gd name="connsiteY5" fmla="*/ 707571 h 2864772"/>
                <a:gd name="connsiteX6" fmla="*/ 1235975 w 2456511"/>
                <a:gd name="connsiteY6" fmla="*/ 0 h 286477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82873 w 2456511"/>
                <a:gd name="connsiteY5" fmla="*/ 656771 h 2864772"/>
                <a:gd name="connsiteX6" fmla="*/ 1235975 w 2456511"/>
                <a:gd name="connsiteY6" fmla="*/ 0 h 2864772"/>
                <a:gd name="connsiteX0" fmla="*/ 1153104 w 2373640"/>
                <a:gd name="connsiteY0" fmla="*/ 0 h 2864772"/>
                <a:gd name="connsiteX1" fmla="*/ 2373640 w 2373640"/>
                <a:gd name="connsiteY1" fmla="*/ 702717 h 2864772"/>
                <a:gd name="connsiteX2" fmla="*/ 2364400 w 2373640"/>
                <a:gd name="connsiteY2" fmla="*/ 2216674 h 2864772"/>
                <a:gd name="connsiteX3" fmla="*/ 1073486 w 2373640"/>
                <a:gd name="connsiteY3" fmla="*/ 2864772 h 2864772"/>
                <a:gd name="connsiteX4" fmla="*/ 6029 w 2373640"/>
                <a:gd name="connsiteY4" fmla="*/ 1987544 h 2864772"/>
                <a:gd name="connsiteX5" fmla="*/ 2 w 2373640"/>
                <a:gd name="connsiteY5" fmla="*/ 656771 h 2864772"/>
                <a:gd name="connsiteX6" fmla="*/ 1153104 w 2373640"/>
                <a:gd name="connsiteY6" fmla="*/ 0 h 286477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64400 w 2373640"/>
                <a:gd name="connsiteY2" fmla="*/ 22166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13600 w 2373640"/>
                <a:gd name="connsiteY2" fmla="*/ 19880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13636"/>
                <a:gd name="connsiteY0" fmla="*/ 0 h 2655222"/>
                <a:gd name="connsiteX1" fmla="*/ 2240290 w 2313636"/>
                <a:gd name="connsiteY1" fmla="*/ 721767 h 2655222"/>
                <a:gd name="connsiteX2" fmla="*/ 2313600 w 2313636"/>
                <a:gd name="connsiteY2" fmla="*/ 1988074 h 2655222"/>
                <a:gd name="connsiteX3" fmla="*/ 1130636 w 2313636"/>
                <a:gd name="connsiteY3" fmla="*/ 2655222 h 2655222"/>
                <a:gd name="connsiteX4" fmla="*/ 6029 w 2313636"/>
                <a:gd name="connsiteY4" fmla="*/ 1987544 h 2655222"/>
                <a:gd name="connsiteX5" fmla="*/ 2 w 2313636"/>
                <a:gd name="connsiteY5" fmla="*/ 656771 h 2655222"/>
                <a:gd name="connsiteX6" fmla="*/ 1153104 w 2313636"/>
                <a:gd name="connsiteY6" fmla="*/ 0 h 2655222"/>
                <a:gd name="connsiteX0" fmla="*/ 1153104 w 2313790"/>
                <a:gd name="connsiteY0" fmla="*/ 0 h 2655222"/>
                <a:gd name="connsiteX1" fmla="*/ 2303790 w 2313790"/>
                <a:gd name="connsiteY1" fmla="*/ 664617 h 2655222"/>
                <a:gd name="connsiteX2" fmla="*/ 2313600 w 2313790"/>
                <a:gd name="connsiteY2" fmla="*/ 1988074 h 2655222"/>
                <a:gd name="connsiteX3" fmla="*/ 1130636 w 2313790"/>
                <a:gd name="connsiteY3" fmla="*/ 2655222 h 2655222"/>
                <a:gd name="connsiteX4" fmla="*/ 6029 w 2313790"/>
                <a:gd name="connsiteY4" fmla="*/ 1987544 h 2655222"/>
                <a:gd name="connsiteX5" fmla="*/ 2 w 2313790"/>
                <a:gd name="connsiteY5" fmla="*/ 656771 h 2655222"/>
                <a:gd name="connsiteX6" fmla="*/ 1153104 w 2313790"/>
                <a:gd name="connsiteY6" fmla="*/ 0 h 2655222"/>
                <a:gd name="connsiteX0" fmla="*/ 1153107 w 2313793"/>
                <a:gd name="connsiteY0" fmla="*/ 0 h 2655222"/>
                <a:gd name="connsiteX1" fmla="*/ 2303793 w 2313793"/>
                <a:gd name="connsiteY1" fmla="*/ 664617 h 2655222"/>
                <a:gd name="connsiteX2" fmla="*/ 2313603 w 2313793"/>
                <a:gd name="connsiteY2" fmla="*/ 1988074 h 2655222"/>
                <a:gd name="connsiteX3" fmla="*/ 1130639 w 2313793"/>
                <a:gd name="connsiteY3" fmla="*/ 2655222 h 2655222"/>
                <a:gd name="connsiteX4" fmla="*/ 1269 w 2313793"/>
                <a:gd name="connsiteY4" fmla="*/ 1987544 h 2655222"/>
                <a:gd name="connsiteX5" fmla="*/ 5 w 2313793"/>
                <a:gd name="connsiteY5" fmla="*/ 656771 h 2655222"/>
                <a:gd name="connsiteX6" fmla="*/ 1153107 w 2313793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87544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87544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92306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94688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4219 w 2314905"/>
                <a:gd name="connsiteY0" fmla="*/ 0 h 2655222"/>
                <a:gd name="connsiteX1" fmla="*/ 2304905 w 2314905"/>
                <a:gd name="connsiteY1" fmla="*/ 664617 h 2655222"/>
                <a:gd name="connsiteX2" fmla="*/ 2314715 w 2314905"/>
                <a:gd name="connsiteY2" fmla="*/ 1988074 h 2655222"/>
                <a:gd name="connsiteX3" fmla="*/ 1131751 w 2314905"/>
                <a:gd name="connsiteY3" fmla="*/ 2655222 h 2655222"/>
                <a:gd name="connsiteX4" fmla="*/ 0 w 2314905"/>
                <a:gd name="connsiteY4" fmla="*/ 1994688 h 2655222"/>
                <a:gd name="connsiteX5" fmla="*/ 1117 w 2314905"/>
                <a:gd name="connsiteY5" fmla="*/ 656771 h 2655222"/>
                <a:gd name="connsiteX6" fmla="*/ 1154219 w 2314905"/>
                <a:gd name="connsiteY6" fmla="*/ 0 h 265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905" h="2655222">
                  <a:moveTo>
                    <a:pt x="1154219" y="0"/>
                  </a:moveTo>
                  <a:lnTo>
                    <a:pt x="2304905" y="664617"/>
                  </a:lnTo>
                  <a:cubicBezTo>
                    <a:pt x="2302953" y="1198623"/>
                    <a:pt x="2316667" y="1454068"/>
                    <a:pt x="2314715" y="1988074"/>
                  </a:cubicBezTo>
                  <a:lnTo>
                    <a:pt x="1131751" y="2655222"/>
                  </a:lnTo>
                  <a:lnTo>
                    <a:pt x="0" y="1994688"/>
                  </a:lnTo>
                  <a:cubicBezTo>
                    <a:pt x="108" y="1488635"/>
                    <a:pt x="1009" y="1162824"/>
                    <a:pt x="1117" y="656771"/>
                  </a:cubicBezTo>
                  <a:lnTo>
                    <a:pt x="115421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407F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14" name="Retângulo 11"/>
            <p:cNvSpPr>
              <a:spLocks noChangeArrowheads="1"/>
            </p:cNvSpPr>
            <p:nvPr/>
          </p:nvSpPr>
          <p:spPr bwMode="auto">
            <a:xfrm>
              <a:off x="973551" y="1683026"/>
              <a:ext cx="4648742" cy="3407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buNone/>
              </a:pPr>
              <a:r>
                <a:rPr lang="pt-BR" sz="2000" b="1" dirty="0"/>
                <a:t>Formação: </a:t>
              </a:r>
              <a:br>
                <a:rPr lang="pt-BR" sz="2000" b="1" dirty="0"/>
              </a:br>
              <a:r>
                <a:rPr lang="pt-BR" sz="2000" i="1" dirty="0"/>
                <a:t>Presidentes ou representantes das Entidades Nacionais do Sistema </a:t>
              </a:r>
              <a:r>
                <a:rPr lang="pt-BR" sz="2000" i="1" dirty="0" err="1" smtClean="0"/>
                <a:t>Confea</a:t>
              </a:r>
              <a:r>
                <a:rPr lang="pt-BR" sz="2000" i="1" dirty="0" smtClean="0"/>
                <a:t>/Crea</a:t>
              </a:r>
              <a:endParaRPr lang="pt-BR" altLang="pt-BR" sz="2000" i="1" dirty="0"/>
            </a:p>
          </p:txBody>
        </p:sp>
      </p:grpSp>
      <p:grpSp>
        <p:nvGrpSpPr>
          <p:cNvPr id="15" name="Grupo 14"/>
          <p:cNvGrpSpPr>
            <a:grpSpLocks/>
          </p:cNvGrpSpPr>
          <p:nvPr/>
        </p:nvGrpSpPr>
        <p:grpSpPr bwMode="auto">
          <a:xfrm>
            <a:off x="915672" y="1650566"/>
            <a:ext cx="3584320" cy="3722650"/>
            <a:chOff x="1691680" y="948342"/>
            <a:chExt cx="2586662" cy="2840698"/>
          </a:xfrm>
        </p:grpSpPr>
        <p:grpSp>
          <p:nvGrpSpPr>
            <p:cNvPr id="16" name="Grupo 17"/>
            <p:cNvGrpSpPr>
              <a:grpSpLocks/>
            </p:cNvGrpSpPr>
            <p:nvPr/>
          </p:nvGrpSpPr>
          <p:grpSpPr bwMode="auto">
            <a:xfrm>
              <a:off x="1691680" y="948342"/>
              <a:ext cx="2476609" cy="2840698"/>
              <a:chOff x="611560" y="343147"/>
              <a:chExt cx="5372728" cy="6162579"/>
            </a:xfrm>
          </p:grpSpPr>
          <p:sp>
            <p:nvSpPr>
              <p:cNvPr id="18" name="Retângulo 10"/>
              <p:cNvSpPr/>
              <p:nvPr/>
            </p:nvSpPr>
            <p:spPr>
              <a:xfrm>
                <a:off x="611560" y="343147"/>
                <a:ext cx="5372728" cy="6162579"/>
              </a:xfrm>
              <a:custGeom>
                <a:avLst/>
                <a:gdLst>
                  <a:gd name="connsiteX0" fmla="*/ 0 w 1380240"/>
                  <a:gd name="connsiteY0" fmla="*/ 0 h 1700118"/>
                  <a:gd name="connsiteX1" fmla="*/ 1380240 w 1380240"/>
                  <a:gd name="connsiteY1" fmla="*/ 0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905089 w 1380240"/>
                  <a:gd name="connsiteY1" fmla="*/ 837434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1194055 w 1380240"/>
                  <a:gd name="connsiteY1" fmla="*/ 449831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0 w 2268375"/>
                  <a:gd name="connsiteY3" fmla="*/ 2060904 h 2060904"/>
                  <a:gd name="connsiteX4" fmla="*/ 888135 w 2268375"/>
                  <a:gd name="connsiteY4" fmla="*/ 0 h 2060904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1351109 w 2268375"/>
                  <a:gd name="connsiteY3" fmla="*/ 1854305 h 2060904"/>
                  <a:gd name="connsiteX4" fmla="*/ 0 w 2268375"/>
                  <a:gd name="connsiteY4" fmla="*/ 2060904 h 2060904"/>
                  <a:gd name="connsiteX5" fmla="*/ 888135 w 2268375"/>
                  <a:gd name="connsiteY5" fmla="*/ 0 h 2060904"/>
                  <a:gd name="connsiteX0" fmla="*/ 888135 w 2268375"/>
                  <a:gd name="connsiteY0" fmla="*/ 0 h 2584209"/>
                  <a:gd name="connsiteX1" fmla="*/ 2082190 w 2268375"/>
                  <a:gd name="connsiteY1" fmla="*/ 449831 h 2584209"/>
                  <a:gd name="connsiteX2" fmla="*/ 2268375 w 2268375"/>
                  <a:gd name="connsiteY2" fmla="*/ 1700118 h 2584209"/>
                  <a:gd name="connsiteX3" fmla="*/ 1240074 w 2268375"/>
                  <a:gd name="connsiteY3" fmla="*/ 2584209 h 2584209"/>
                  <a:gd name="connsiteX4" fmla="*/ 0 w 2268375"/>
                  <a:gd name="connsiteY4" fmla="*/ 2060904 h 2584209"/>
                  <a:gd name="connsiteX5" fmla="*/ 888135 w 2268375"/>
                  <a:gd name="connsiteY5" fmla="*/ 0 h 2584209"/>
                  <a:gd name="connsiteX0" fmla="*/ 888135 w 2253880"/>
                  <a:gd name="connsiteY0" fmla="*/ 0 h 2584209"/>
                  <a:gd name="connsiteX1" fmla="*/ 2082190 w 2253880"/>
                  <a:gd name="connsiteY1" fmla="*/ 449831 h 2584209"/>
                  <a:gd name="connsiteX2" fmla="*/ 2253880 w 2253880"/>
                  <a:gd name="connsiteY2" fmla="*/ 1765914 h 2584209"/>
                  <a:gd name="connsiteX3" fmla="*/ 1240074 w 2253880"/>
                  <a:gd name="connsiteY3" fmla="*/ 2584209 h 2584209"/>
                  <a:gd name="connsiteX4" fmla="*/ 0 w 2253880"/>
                  <a:gd name="connsiteY4" fmla="*/ 2060904 h 2584209"/>
                  <a:gd name="connsiteX5" fmla="*/ 888135 w 2253880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888135 w 2283369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475015 w 2283369"/>
                  <a:gd name="connsiteY5" fmla="*/ 1005330 h 2584209"/>
                  <a:gd name="connsiteX6" fmla="*/ 888135 w 2283369"/>
                  <a:gd name="connsiteY6" fmla="*/ 0 h 2584209"/>
                  <a:gd name="connsiteX0" fmla="*/ 1060341 w 2455575"/>
                  <a:gd name="connsiteY0" fmla="*/ 0 h 2584209"/>
                  <a:gd name="connsiteX1" fmla="*/ 2254396 w 2455575"/>
                  <a:gd name="connsiteY1" fmla="*/ 449831 h 2584209"/>
                  <a:gd name="connsiteX2" fmla="*/ 2455575 w 2455575"/>
                  <a:gd name="connsiteY2" fmla="*/ 1775804 h 2584209"/>
                  <a:gd name="connsiteX3" fmla="*/ 1412280 w 2455575"/>
                  <a:gd name="connsiteY3" fmla="*/ 2584209 h 2584209"/>
                  <a:gd name="connsiteX4" fmla="*/ 172206 w 2455575"/>
                  <a:gd name="connsiteY4" fmla="*/ 2060904 h 2584209"/>
                  <a:gd name="connsiteX5" fmla="*/ 0 w 2455575"/>
                  <a:gd name="connsiteY5" fmla="*/ 775660 h 2584209"/>
                  <a:gd name="connsiteX6" fmla="*/ 1060341 w 2455575"/>
                  <a:gd name="connsiteY6" fmla="*/ 0 h 2584209"/>
                  <a:gd name="connsiteX0" fmla="*/ 1042277 w 2455575"/>
                  <a:gd name="connsiteY0" fmla="*/ 0 h 2635690"/>
                  <a:gd name="connsiteX1" fmla="*/ 2254396 w 2455575"/>
                  <a:gd name="connsiteY1" fmla="*/ 501312 h 2635690"/>
                  <a:gd name="connsiteX2" fmla="*/ 2455575 w 2455575"/>
                  <a:gd name="connsiteY2" fmla="*/ 1827285 h 2635690"/>
                  <a:gd name="connsiteX3" fmla="*/ 1412280 w 2455575"/>
                  <a:gd name="connsiteY3" fmla="*/ 2635690 h 2635690"/>
                  <a:gd name="connsiteX4" fmla="*/ 172206 w 2455575"/>
                  <a:gd name="connsiteY4" fmla="*/ 2112385 h 2635690"/>
                  <a:gd name="connsiteX5" fmla="*/ 0 w 2455575"/>
                  <a:gd name="connsiteY5" fmla="*/ 827141 h 2635690"/>
                  <a:gd name="connsiteX6" fmla="*/ 1042277 w 2455575"/>
                  <a:gd name="connsiteY6" fmla="*/ 0 h 2635690"/>
                  <a:gd name="connsiteX0" fmla="*/ 1249311 w 2455575"/>
                  <a:gd name="connsiteY0" fmla="*/ 0 h 2627063"/>
                  <a:gd name="connsiteX1" fmla="*/ 2254396 w 2455575"/>
                  <a:gd name="connsiteY1" fmla="*/ 492685 h 2627063"/>
                  <a:gd name="connsiteX2" fmla="*/ 2455575 w 2455575"/>
                  <a:gd name="connsiteY2" fmla="*/ 1818658 h 2627063"/>
                  <a:gd name="connsiteX3" fmla="*/ 1412280 w 2455575"/>
                  <a:gd name="connsiteY3" fmla="*/ 2627063 h 2627063"/>
                  <a:gd name="connsiteX4" fmla="*/ 172206 w 2455575"/>
                  <a:gd name="connsiteY4" fmla="*/ 2103758 h 2627063"/>
                  <a:gd name="connsiteX5" fmla="*/ 0 w 2455575"/>
                  <a:gd name="connsiteY5" fmla="*/ 818514 h 2627063"/>
                  <a:gd name="connsiteX6" fmla="*/ 1249311 w 2455575"/>
                  <a:gd name="connsiteY6" fmla="*/ 0 h 2627063"/>
                  <a:gd name="connsiteX0" fmla="*/ 1171673 w 2377937"/>
                  <a:gd name="connsiteY0" fmla="*/ 0 h 2627063"/>
                  <a:gd name="connsiteX1" fmla="*/ 2176758 w 2377937"/>
                  <a:gd name="connsiteY1" fmla="*/ 492685 h 2627063"/>
                  <a:gd name="connsiteX2" fmla="*/ 2377937 w 2377937"/>
                  <a:gd name="connsiteY2" fmla="*/ 1818658 h 2627063"/>
                  <a:gd name="connsiteX3" fmla="*/ 1334642 w 2377937"/>
                  <a:gd name="connsiteY3" fmla="*/ 2627063 h 2627063"/>
                  <a:gd name="connsiteX4" fmla="*/ 94568 w 2377937"/>
                  <a:gd name="connsiteY4" fmla="*/ 2103758 h 2627063"/>
                  <a:gd name="connsiteX5" fmla="*/ 0 w 2377937"/>
                  <a:gd name="connsiteY5" fmla="*/ 576974 h 2627063"/>
                  <a:gd name="connsiteX6" fmla="*/ 1171673 w 2377937"/>
                  <a:gd name="connsiteY6" fmla="*/ 0 h 2627063"/>
                  <a:gd name="connsiteX0" fmla="*/ 1171996 w 2378260"/>
                  <a:gd name="connsiteY0" fmla="*/ 0 h 2627063"/>
                  <a:gd name="connsiteX1" fmla="*/ 2177081 w 2378260"/>
                  <a:gd name="connsiteY1" fmla="*/ 492685 h 2627063"/>
                  <a:gd name="connsiteX2" fmla="*/ 2378260 w 2378260"/>
                  <a:gd name="connsiteY2" fmla="*/ 1818658 h 2627063"/>
                  <a:gd name="connsiteX3" fmla="*/ 1334965 w 2378260"/>
                  <a:gd name="connsiteY3" fmla="*/ 2627063 h 2627063"/>
                  <a:gd name="connsiteX4" fmla="*/ 0 w 2378260"/>
                  <a:gd name="connsiteY4" fmla="*/ 2095132 h 2627063"/>
                  <a:gd name="connsiteX5" fmla="*/ 323 w 2378260"/>
                  <a:gd name="connsiteY5" fmla="*/ 576974 h 2627063"/>
                  <a:gd name="connsiteX6" fmla="*/ 1171996 w 2378260"/>
                  <a:gd name="connsiteY6" fmla="*/ 0 h 2627063"/>
                  <a:gd name="connsiteX0" fmla="*/ 1171996 w 2401368"/>
                  <a:gd name="connsiteY0" fmla="*/ 0 h 2627063"/>
                  <a:gd name="connsiteX1" fmla="*/ 2401368 w 2401368"/>
                  <a:gd name="connsiteY1" fmla="*/ 535817 h 2627063"/>
                  <a:gd name="connsiteX2" fmla="*/ 2378260 w 2401368"/>
                  <a:gd name="connsiteY2" fmla="*/ 1818658 h 2627063"/>
                  <a:gd name="connsiteX3" fmla="*/ 1334965 w 2401368"/>
                  <a:gd name="connsiteY3" fmla="*/ 2627063 h 2627063"/>
                  <a:gd name="connsiteX4" fmla="*/ 0 w 2401368"/>
                  <a:gd name="connsiteY4" fmla="*/ 2095132 h 2627063"/>
                  <a:gd name="connsiteX5" fmla="*/ 323 w 2401368"/>
                  <a:gd name="connsiteY5" fmla="*/ 576974 h 2627063"/>
                  <a:gd name="connsiteX6" fmla="*/ 1171996 w 2401368"/>
                  <a:gd name="connsiteY6" fmla="*/ 0 h 2627063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78260 w 2401368"/>
                  <a:gd name="connsiteY2" fmla="*/ 1887670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52381 w 2401368"/>
                  <a:gd name="connsiteY2" fmla="*/ 2215474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95513 w 2401368"/>
                  <a:gd name="connsiteY2" fmla="*/ 2206848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180622 w 2401368"/>
                  <a:gd name="connsiteY0" fmla="*/ 0 h 2765087"/>
                  <a:gd name="connsiteX1" fmla="*/ 2401368 w 2401368"/>
                  <a:gd name="connsiteY1" fmla="*/ 673841 h 2765087"/>
                  <a:gd name="connsiteX2" fmla="*/ 2395513 w 2401368"/>
                  <a:gd name="connsiteY2" fmla="*/ 2275860 h 2765087"/>
                  <a:gd name="connsiteX3" fmla="*/ 1334965 w 2401368"/>
                  <a:gd name="connsiteY3" fmla="*/ 2765087 h 2765087"/>
                  <a:gd name="connsiteX4" fmla="*/ 0 w 2401368"/>
                  <a:gd name="connsiteY4" fmla="*/ 2233156 h 2765087"/>
                  <a:gd name="connsiteX5" fmla="*/ 323 w 2401368"/>
                  <a:gd name="connsiteY5" fmla="*/ 714998 h 2765087"/>
                  <a:gd name="connsiteX6" fmla="*/ 1180622 w 2401368"/>
                  <a:gd name="connsiteY6" fmla="*/ 0 h 2765087"/>
                  <a:gd name="connsiteX0" fmla="*/ 1180622 w 2401368"/>
                  <a:gd name="connsiteY0" fmla="*/ 0 h 2868604"/>
                  <a:gd name="connsiteX1" fmla="*/ 2401368 w 2401368"/>
                  <a:gd name="connsiteY1" fmla="*/ 673841 h 2868604"/>
                  <a:gd name="connsiteX2" fmla="*/ 2395513 w 2401368"/>
                  <a:gd name="connsiteY2" fmla="*/ 2275860 h 2868604"/>
                  <a:gd name="connsiteX3" fmla="*/ 1274580 w 2401368"/>
                  <a:gd name="connsiteY3" fmla="*/ 2868604 h 2868604"/>
                  <a:gd name="connsiteX4" fmla="*/ 0 w 2401368"/>
                  <a:gd name="connsiteY4" fmla="*/ 2233156 h 2868604"/>
                  <a:gd name="connsiteX5" fmla="*/ 323 w 2401368"/>
                  <a:gd name="connsiteY5" fmla="*/ 714998 h 2868604"/>
                  <a:gd name="connsiteX6" fmla="*/ 1180622 w 2401368"/>
                  <a:gd name="connsiteY6" fmla="*/ 0 h 2868604"/>
                  <a:gd name="connsiteX0" fmla="*/ 1180622 w 2401368"/>
                  <a:gd name="connsiteY0" fmla="*/ 0 h 2773714"/>
                  <a:gd name="connsiteX1" fmla="*/ 2401368 w 2401368"/>
                  <a:gd name="connsiteY1" fmla="*/ 673841 h 2773714"/>
                  <a:gd name="connsiteX2" fmla="*/ 2395513 w 2401368"/>
                  <a:gd name="connsiteY2" fmla="*/ 2275860 h 2773714"/>
                  <a:gd name="connsiteX3" fmla="*/ 1274580 w 2401368"/>
                  <a:gd name="connsiteY3" fmla="*/ 2773714 h 2773714"/>
                  <a:gd name="connsiteX4" fmla="*/ 0 w 2401368"/>
                  <a:gd name="connsiteY4" fmla="*/ 2233156 h 2773714"/>
                  <a:gd name="connsiteX5" fmla="*/ 323 w 2401368"/>
                  <a:gd name="connsiteY5" fmla="*/ 714998 h 2773714"/>
                  <a:gd name="connsiteX6" fmla="*/ 1180622 w 2401368"/>
                  <a:gd name="connsiteY6" fmla="*/ 0 h 2773714"/>
                  <a:gd name="connsiteX0" fmla="*/ 1197875 w 2401368"/>
                  <a:gd name="connsiteY0" fmla="*/ 0 h 2670197"/>
                  <a:gd name="connsiteX1" fmla="*/ 2401368 w 2401368"/>
                  <a:gd name="connsiteY1" fmla="*/ 570324 h 2670197"/>
                  <a:gd name="connsiteX2" fmla="*/ 2395513 w 2401368"/>
                  <a:gd name="connsiteY2" fmla="*/ 2172343 h 2670197"/>
                  <a:gd name="connsiteX3" fmla="*/ 1274580 w 2401368"/>
                  <a:gd name="connsiteY3" fmla="*/ 2670197 h 2670197"/>
                  <a:gd name="connsiteX4" fmla="*/ 0 w 2401368"/>
                  <a:gd name="connsiteY4" fmla="*/ 2129639 h 2670197"/>
                  <a:gd name="connsiteX5" fmla="*/ 323 w 2401368"/>
                  <a:gd name="connsiteY5" fmla="*/ 611481 h 2670197"/>
                  <a:gd name="connsiteX6" fmla="*/ 1197875 w 2401368"/>
                  <a:gd name="connsiteY6" fmla="*/ 0 h 2670197"/>
                  <a:gd name="connsiteX0" fmla="*/ 1249633 w 2401368"/>
                  <a:gd name="connsiteY0" fmla="*/ 0 h 2652944"/>
                  <a:gd name="connsiteX1" fmla="*/ 2401368 w 2401368"/>
                  <a:gd name="connsiteY1" fmla="*/ 553071 h 2652944"/>
                  <a:gd name="connsiteX2" fmla="*/ 2395513 w 2401368"/>
                  <a:gd name="connsiteY2" fmla="*/ 2155090 h 2652944"/>
                  <a:gd name="connsiteX3" fmla="*/ 1274580 w 2401368"/>
                  <a:gd name="connsiteY3" fmla="*/ 2652944 h 2652944"/>
                  <a:gd name="connsiteX4" fmla="*/ 0 w 2401368"/>
                  <a:gd name="connsiteY4" fmla="*/ 2112386 h 2652944"/>
                  <a:gd name="connsiteX5" fmla="*/ 323 w 2401368"/>
                  <a:gd name="connsiteY5" fmla="*/ 594228 h 2652944"/>
                  <a:gd name="connsiteX6" fmla="*/ 1249633 w 2401368"/>
                  <a:gd name="connsiteY6" fmla="*/ 0 h 2652944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74580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14195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721956"/>
                  <a:gd name="connsiteX1" fmla="*/ 2401368 w 2401368"/>
                  <a:gd name="connsiteY1" fmla="*/ 544445 h 2721956"/>
                  <a:gd name="connsiteX2" fmla="*/ 2395513 w 2401368"/>
                  <a:gd name="connsiteY2" fmla="*/ 2146464 h 2721956"/>
                  <a:gd name="connsiteX3" fmla="*/ 1214195 w 2401368"/>
                  <a:gd name="connsiteY3" fmla="*/ 2721956 h 2721956"/>
                  <a:gd name="connsiteX4" fmla="*/ 0 w 2401368"/>
                  <a:gd name="connsiteY4" fmla="*/ 2103760 h 2721956"/>
                  <a:gd name="connsiteX5" fmla="*/ 323 w 2401368"/>
                  <a:gd name="connsiteY5" fmla="*/ 585602 h 2721956"/>
                  <a:gd name="connsiteX6" fmla="*/ 1215128 w 2401368"/>
                  <a:gd name="connsiteY6" fmla="*/ 0 h 2721956"/>
                  <a:gd name="connsiteX0" fmla="*/ 1215128 w 2401368"/>
                  <a:gd name="connsiteY0" fmla="*/ 0 h 2765088"/>
                  <a:gd name="connsiteX1" fmla="*/ 2401368 w 2401368"/>
                  <a:gd name="connsiteY1" fmla="*/ 544445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78260 w 2401368"/>
                  <a:gd name="connsiteY2" fmla="*/ 2155090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4500"/>
                  <a:gd name="connsiteY0" fmla="*/ 0 h 2765088"/>
                  <a:gd name="connsiteX1" fmla="*/ 2401368 w 2404500"/>
                  <a:gd name="connsiteY1" fmla="*/ 578951 h 2765088"/>
                  <a:gd name="connsiteX2" fmla="*/ 2404139 w 2404500"/>
                  <a:gd name="connsiteY2" fmla="*/ 2146464 h 2765088"/>
                  <a:gd name="connsiteX3" fmla="*/ 1205569 w 2404500"/>
                  <a:gd name="connsiteY3" fmla="*/ 2765088 h 2765088"/>
                  <a:gd name="connsiteX4" fmla="*/ 0 w 2404500"/>
                  <a:gd name="connsiteY4" fmla="*/ 2103760 h 2765088"/>
                  <a:gd name="connsiteX5" fmla="*/ 323 w 2404500"/>
                  <a:gd name="connsiteY5" fmla="*/ 585602 h 2765088"/>
                  <a:gd name="connsiteX6" fmla="*/ 1215128 w 2404500"/>
                  <a:gd name="connsiteY6" fmla="*/ 0 h 2765088"/>
                  <a:gd name="connsiteX0" fmla="*/ 1215128 w 2435874"/>
                  <a:gd name="connsiteY0" fmla="*/ 0 h 2765088"/>
                  <a:gd name="connsiteX1" fmla="*/ 2435874 w 2435874"/>
                  <a:gd name="connsiteY1" fmla="*/ 561698 h 2765088"/>
                  <a:gd name="connsiteX2" fmla="*/ 2404139 w 2435874"/>
                  <a:gd name="connsiteY2" fmla="*/ 2146464 h 2765088"/>
                  <a:gd name="connsiteX3" fmla="*/ 1205569 w 2435874"/>
                  <a:gd name="connsiteY3" fmla="*/ 2765088 h 2765088"/>
                  <a:gd name="connsiteX4" fmla="*/ 0 w 2435874"/>
                  <a:gd name="connsiteY4" fmla="*/ 2103760 h 2765088"/>
                  <a:gd name="connsiteX5" fmla="*/ 323 w 2435874"/>
                  <a:gd name="connsiteY5" fmla="*/ 585602 h 2765088"/>
                  <a:gd name="connsiteX6" fmla="*/ 1215128 w 2435874"/>
                  <a:gd name="connsiteY6" fmla="*/ 0 h 2765088"/>
                  <a:gd name="connsiteX0" fmla="*/ 1215128 w 2447443"/>
                  <a:gd name="connsiteY0" fmla="*/ 0 h 2765088"/>
                  <a:gd name="connsiteX1" fmla="*/ 2435874 w 2447443"/>
                  <a:gd name="connsiteY1" fmla="*/ 561698 h 2765088"/>
                  <a:gd name="connsiteX2" fmla="*/ 2447271 w 2447443"/>
                  <a:gd name="connsiteY2" fmla="*/ 2155090 h 2765088"/>
                  <a:gd name="connsiteX3" fmla="*/ 1205569 w 2447443"/>
                  <a:gd name="connsiteY3" fmla="*/ 2765088 h 2765088"/>
                  <a:gd name="connsiteX4" fmla="*/ 0 w 2447443"/>
                  <a:gd name="connsiteY4" fmla="*/ 2103760 h 2765088"/>
                  <a:gd name="connsiteX5" fmla="*/ 323 w 2447443"/>
                  <a:gd name="connsiteY5" fmla="*/ 585602 h 2765088"/>
                  <a:gd name="connsiteX6" fmla="*/ 1215128 w 2447443"/>
                  <a:gd name="connsiteY6" fmla="*/ 0 h 2765088"/>
                  <a:gd name="connsiteX0" fmla="*/ 1215128 w 2447513"/>
                  <a:gd name="connsiteY0" fmla="*/ 0 h 2765088"/>
                  <a:gd name="connsiteX1" fmla="*/ 2440636 w 2447513"/>
                  <a:gd name="connsiteY1" fmla="*/ 490261 h 2765088"/>
                  <a:gd name="connsiteX2" fmla="*/ 2447271 w 2447513"/>
                  <a:gd name="connsiteY2" fmla="*/ 2155090 h 2765088"/>
                  <a:gd name="connsiteX3" fmla="*/ 1205569 w 2447513"/>
                  <a:gd name="connsiteY3" fmla="*/ 2765088 h 2765088"/>
                  <a:gd name="connsiteX4" fmla="*/ 0 w 2447513"/>
                  <a:gd name="connsiteY4" fmla="*/ 2103760 h 2765088"/>
                  <a:gd name="connsiteX5" fmla="*/ 323 w 2447513"/>
                  <a:gd name="connsiteY5" fmla="*/ 585602 h 2765088"/>
                  <a:gd name="connsiteX6" fmla="*/ 1215128 w 2447513"/>
                  <a:gd name="connsiteY6" fmla="*/ 0 h 2765088"/>
                  <a:gd name="connsiteX0" fmla="*/ 1215128 w 2450161"/>
                  <a:gd name="connsiteY0" fmla="*/ 0 h 2765088"/>
                  <a:gd name="connsiteX1" fmla="*/ 2450161 w 2450161"/>
                  <a:gd name="connsiteY1" fmla="*/ 580748 h 2765088"/>
                  <a:gd name="connsiteX2" fmla="*/ 2447271 w 2450161"/>
                  <a:gd name="connsiteY2" fmla="*/ 2155090 h 2765088"/>
                  <a:gd name="connsiteX3" fmla="*/ 1205569 w 2450161"/>
                  <a:gd name="connsiteY3" fmla="*/ 2765088 h 2765088"/>
                  <a:gd name="connsiteX4" fmla="*/ 0 w 2450161"/>
                  <a:gd name="connsiteY4" fmla="*/ 2103760 h 2765088"/>
                  <a:gd name="connsiteX5" fmla="*/ 323 w 2450161"/>
                  <a:gd name="connsiteY5" fmla="*/ 585602 h 2765088"/>
                  <a:gd name="connsiteX6" fmla="*/ 1215128 w 2450161"/>
                  <a:gd name="connsiteY6" fmla="*/ 0 h 2765088"/>
                  <a:gd name="connsiteX0" fmla="*/ 1215128 w 2450161"/>
                  <a:gd name="connsiteY0" fmla="*/ 0 h 2755563"/>
                  <a:gd name="connsiteX1" fmla="*/ 2450161 w 2450161"/>
                  <a:gd name="connsiteY1" fmla="*/ 580748 h 2755563"/>
                  <a:gd name="connsiteX2" fmla="*/ 2447271 w 2450161"/>
                  <a:gd name="connsiteY2" fmla="*/ 2155090 h 2755563"/>
                  <a:gd name="connsiteX3" fmla="*/ 1181757 w 2450161"/>
                  <a:gd name="connsiteY3" fmla="*/ 2755563 h 2755563"/>
                  <a:gd name="connsiteX4" fmla="*/ 0 w 2450161"/>
                  <a:gd name="connsiteY4" fmla="*/ 2103760 h 2755563"/>
                  <a:gd name="connsiteX5" fmla="*/ 323 w 2450161"/>
                  <a:gd name="connsiteY5" fmla="*/ 585602 h 2755563"/>
                  <a:gd name="connsiteX6" fmla="*/ 1215128 w 2450161"/>
                  <a:gd name="connsiteY6" fmla="*/ 0 h 2755563"/>
                  <a:gd name="connsiteX0" fmla="*/ 1234178 w 2450161"/>
                  <a:gd name="connsiteY0" fmla="*/ 0 h 2712700"/>
                  <a:gd name="connsiteX1" fmla="*/ 2450161 w 2450161"/>
                  <a:gd name="connsiteY1" fmla="*/ 537885 h 2712700"/>
                  <a:gd name="connsiteX2" fmla="*/ 2447271 w 2450161"/>
                  <a:gd name="connsiteY2" fmla="*/ 2112227 h 2712700"/>
                  <a:gd name="connsiteX3" fmla="*/ 1181757 w 2450161"/>
                  <a:gd name="connsiteY3" fmla="*/ 2712700 h 2712700"/>
                  <a:gd name="connsiteX4" fmla="*/ 0 w 2450161"/>
                  <a:gd name="connsiteY4" fmla="*/ 2060897 h 2712700"/>
                  <a:gd name="connsiteX5" fmla="*/ 323 w 2450161"/>
                  <a:gd name="connsiteY5" fmla="*/ 542739 h 2712700"/>
                  <a:gd name="connsiteX6" fmla="*/ 1234178 w 2450161"/>
                  <a:gd name="connsiteY6" fmla="*/ 0 h 2712700"/>
                  <a:gd name="connsiteX0" fmla="*/ 1234178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34178 w 2450161"/>
                  <a:gd name="connsiteY6" fmla="*/ 0 h 2684125"/>
                  <a:gd name="connsiteX0" fmla="*/ 1267516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67516 w 2450161"/>
                  <a:gd name="connsiteY6" fmla="*/ 0 h 2684125"/>
                  <a:gd name="connsiteX0" fmla="*/ 1253228 w 2450161"/>
                  <a:gd name="connsiteY0" fmla="*/ 0 h 2831763"/>
                  <a:gd name="connsiteX1" fmla="*/ 2450161 w 2450161"/>
                  <a:gd name="connsiteY1" fmla="*/ 656948 h 2831763"/>
                  <a:gd name="connsiteX2" fmla="*/ 2447271 w 2450161"/>
                  <a:gd name="connsiteY2" fmla="*/ 2231290 h 2831763"/>
                  <a:gd name="connsiteX3" fmla="*/ 1181757 w 2450161"/>
                  <a:gd name="connsiteY3" fmla="*/ 2831763 h 2831763"/>
                  <a:gd name="connsiteX4" fmla="*/ 0 w 2450161"/>
                  <a:gd name="connsiteY4" fmla="*/ 2179960 h 2831763"/>
                  <a:gd name="connsiteX5" fmla="*/ 323 w 2450161"/>
                  <a:gd name="connsiteY5" fmla="*/ 661802 h 2831763"/>
                  <a:gd name="connsiteX6" fmla="*/ 1253228 w 2450161"/>
                  <a:gd name="connsiteY6" fmla="*/ 0 h 2831763"/>
                  <a:gd name="connsiteX0" fmla="*/ 1253228 w 2450161"/>
                  <a:gd name="connsiteY0" fmla="*/ 0 h 2879388"/>
                  <a:gd name="connsiteX1" fmla="*/ 2450161 w 2450161"/>
                  <a:gd name="connsiteY1" fmla="*/ 656948 h 2879388"/>
                  <a:gd name="connsiteX2" fmla="*/ 2447271 w 2450161"/>
                  <a:gd name="connsiteY2" fmla="*/ 2231290 h 2879388"/>
                  <a:gd name="connsiteX3" fmla="*/ 1181757 w 2450161"/>
                  <a:gd name="connsiteY3" fmla="*/ 2879388 h 2879388"/>
                  <a:gd name="connsiteX4" fmla="*/ 0 w 2450161"/>
                  <a:gd name="connsiteY4" fmla="*/ 2179960 h 2879388"/>
                  <a:gd name="connsiteX5" fmla="*/ 323 w 2450161"/>
                  <a:gd name="connsiteY5" fmla="*/ 661802 h 2879388"/>
                  <a:gd name="connsiteX6" fmla="*/ 1253228 w 2450161"/>
                  <a:gd name="connsiteY6" fmla="*/ 0 h 2879388"/>
                  <a:gd name="connsiteX0" fmla="*/ 1235975 w 2450161"/>
                  <a:gd name="connsiteY0" fmla="*/ 0 h 2844883"/>
                  <a:gd name="connsiteX1" fmla="*/ 2450161 w 2450161"/>
                  <a:gd name="connsiteY1" fmla="*/ 622443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87682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775872"/>
                  <a:gd name="connsiteX1" fmla="*/ 2450161 w 2450161"/>
                  <a:gd name="connsiteY1" fmla="*/ 613817 h 2775872"/>
                  <a:gd name="connsiteX2" fmla="*/ 2447271 w 2450161"/>
                  <a:gd name="connsiteY2" fmla="*/ 2127774 h 2775872"/>
                  <a:gd name="connsiteX3" fmla="*/ 1181757 w 2450161"/>
                  <a:gd name="connsiteY3" fmla="*/ 2775872 h 2775872"/>
                  <a:gd name="connsiteX4" fmla="*/ 0 w 2450161"/>
                  <a:gd name="connsiteY4" fmla="*/ 2076444 h 2775872"/>
                  <a:gd name="connsiteX5" fmla="*/ 323 w 2450161"/>
                  <a:gd name="connsiteY5" fmla="*/ 618671 h 2775872"/>
                  <a:gd name="connsiteX6" fmla="*/ 1235975 w 24501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455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963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93125 w 2462861"/>
                  <a:gd name="connsiteY0" fmla="*/ 0 h 2712372"/>
                  <a:gd name="connsiteX1" fmla="*/ 2462861 w 2462861"/>
                  <a:gd name="connsiteY1" fmla="*/ 632867 h 2712372"/>
                  <a:gd name="connsiteX2" fmla="*/ 2447271 w 2462861"/>
                  <a:gd name="connsiteY2" fmla="*/ 2064274 h 2712372"/>
                  <a:gd name="connsiteX3" fmla="*/ 1181757 w 2462861"/>
                  <a:gd name="connsiteY3" fmla="*/ 2712372 h 2712372"/>
                  <a:gd name="connsiteX4" fmla="*/ 0 w 2462861"/>
                  <a:gd name="connsiteY4" fmla="*/ 2012944 h 2712372"/>
                  <a:gd name="connsiteX5" fmla="*/ 323 w 2462861"/>
                  <a:gd name="connsiteY5" fmla="*/ 555171 h 2712372"/>
                  <a:gd name="connsiteX6" fmla="*/ 1293125 w 2462861"/>
                  <a:gd name="connsiteY6" fmla="*/ 0 h 2712372"/>
                  <a:gd name="connsiteX0" fmla="*/ 1293125 w 2462861"/>
                  <a:gd name="connsiteY0" fmla="*/ 0 h 2744122"/>
                  <a:gd name="connsiteX1" fmla="*/ 2462861 w 2462861"/>
                  <a:gd name="connsiteY1" fmla="*/ 664617 h 2744122"/>
                  <a:gd name="connsiteX2" fmla="*/ 2447271 w 2462861"/>
                  <a:gd name="connsiteY2" fmla="*/ 2096024 h 2744122"/>
                  <a:gd name="connsiteX3" fmla="*/ 1181757 w 2462861"/>
                  <a:gd name="connsiteY3" fmla="*/ 2744122 h 2744122"/>
                  <a:gd name="connsiteX4" fmla="*/ 0 w 2462861"/>
                  <a:gd name="connsiteY4" fmla="*/ 2044694 h 2744122"/>
                  <a:gd name="connsiteX5" fmla="*/ 323 w 2462861"/>
                  <a:gd name="connsiteY5" fmla="*/ 586921 h 2744122"/>
                  <a:gd name="connsiteX6" fmla="*/ 1293125 w 2462861"/>
                  <a:gd name="connsiteY6" fmla="*/ 0 h 2744122"/>
                  <a:gd name="connsiteX0" fmla="*/ 129312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293125 w 2456511"/>
                  <a:gd name="connsiteY6" fmla="*/ 0 h 2744122"/>
                  <a:gd name="connsiteX0" fmla="*/ 115977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159775 w 2456511"/>
                  <a:gd name="connsiteY6" fmla="*/ 0 h 274412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817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563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62861"/>
                  <a:gd name="connsiteY0" fmla="*/ 0 h 2750472"/>
                  <a:gd name="connsiteX1" fmla="*/ 2462861 w 2462861"/>
                  <a:gd name="connsiteY1" fmla="*/ 556667 h 2750472"/>
                  <a:gd name="connsiteX2" fmla="*/ 2447271 w 2462861"/>
                  <a:gd name="connsiteY2" fmla="*/ 2102374 h 2750472"/>
                  <a:gd name="connsiteX3" fmla="*/ 1156357 w 2462861"/>
                  <a:gd name="connsiteY3" fmla="*/ 2750472 h 2750472"/>
                  <a:gd name="connsiteX4" fmla="*/ 0 w 2462861"/>
                  <a:gd name="connsiteY4" fmla="*/ 2051044 h 2750472"/>
                  <a:gd name="connsiteX5" fmla="*/ 323 w 2462861"/>
                  <a:gd name="connsiteY5" fmla="*/ 593271 h 2750472"/>
                  <a:gd name="connsiteX6" fmla="*/ 1216925 w 2462861"/>
                  <a:gd name="connsiteY6" fmla="*/ 0 h 2750472"/>
                  <a:gd name="connsiteX0" fmla="*/ 12169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16925 w 2450161"/>
                  <a:gd name="connsiteY6" fmla="*/ 0 h 2750472"/>
                  <a:gd name="connsiteX0" fmla="*/ 1210575 w 2450161"/>
                  <a:gd name="connsiteY0" fmla="*/ 0 h 2642522"/>
                  <a:gd name="connsiteX1" fmla="*/ 2450161 w 2450161"/>
                  <a:gd name="connsiteY1" fmla="*/ 531267 h 2642522"/>
                  <a:gd name="connsiteX2" fmla="*/ 2447271 w 2450161"/>
                  <a:gd name="connsiteY2" fmla="*/ 1994424 h 2642522"/>
                  <a:gd name="connsiteX3" fmla="*/ 1156357 w 2450161"/>
                  <a:gd name="connsiteY3" fmla="*/ 2642522 h 2642522"/>
                  <a:gd name="connsiteX4" fmla="*/ 0 w 2450161"/>
                  <a:gd name="connsiteY4" fmla="*/ 1943094 h 2642522"/>
                  <a:gd name="connsiteX5" fmla="*/ 323 w 2450161"/>
                  <a:gd name="connsiteY5" fmla="*/ 485321 h 2642522"/>
                  <a:gd name="connsiteX6" fmla="*/ 1210575 w 2450161"/>
                  <a:gd name="connsiteY6" fmla="*/ 0 h 2642522"/>
                  <a:gd name="connsiteX0" fmla="*/ 1210575 w 2450161"/>
                  <a:gd name="connsiteY0" fmla="*/ 0 h 2788572"/>
                  <a:gd name="connsiteX1" fmla="*/ 2450161 w 2450161"/>
                  <a:gd name="connsiteY1" fmla="*/ 677317 h 2788572"/>
                  <a:gd name="connsiteX2" fmla="*/ 2447271 w 2450161"/>
                  <a:gd name="connsiteY2" fmla="*/ 2140474 h 2788572"/>
                  <a:gd name="connsiteX3" fmla="*/ 1156357 w 2450161"/>
                  <a:gd name="connsiteY3" fmla="*/ 2788572 h 2788572"/>
                  <a:gd name="connsiteX4" fmla="*/ 0 w 2450161"/>
                  <a:gd name="connsiteY4" fmla="*/ 2089144 h 2788572"/>
                  <a:gd name="connsiteX5" fmla="*/ 323 w 2450161"/>
                  <a:gd name="connsiteY5" fmla="*/ 631371 h 2788572"/>
                  <a:gd name="connsiteX6" fmla="*/ 1210575 w 2450161"/>
                  <a:gd name="connsiteY6" fmla="*/ 0 h 2788572"/>
                  <a:gd name="connsiteX0" fmla="*/ 1235975 w 2450161"/>
                  <a:gd name="connsiteY0" fmla="*/ 0 h 2737772"/>
                  <a:gd name="connsiteX1" fmla="*/ 2450161 w 2450161"/>
                  <a:gd name="connsiteY1" fmla="*/ 626517 h 2737772"/>
                  <a:gd name="connsiteX2" fmla="*/ 2447271 w 2450161"/>
                  <a:gd name="connsiteY2" fmla="*/ 2089674 h 2737772"/>
                  <a:gd name="connsiteX3" fmla="*/ 1156357 w 2450161"/>
                  <a:gd name="connsiteY3" fmla="*/ 2737772 h 2737772"/>
                  <a:gd name="connsiteX4" fmla="*/ 0 w 2450161"/>
                  <a:gd name="connsiteY4" fmla="*/ 2038344 h 2737772"/>
                  <a:gd name="connsiteX5" fmla="*/ 323 w 2450161"/>
                  <a:gd name="connsiteY5" fmla="*/ 580571 h 2737772"/>
                  <a:gd name="connsiteX6" fmla="*/ 1235975 w 2450161"/>
                  <a:gd name="connsiteY6" fmla="*/ 0 h 2737772"/>
                  <a:gd name="connsiteX0" fmla="*/ 12804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80425 w 2450161"/>
                  <a:gd name="connsiteY6" fmla="*/ 0 h 2750472"/>
                  <a:gd name="connsiteX0" fmla="*/ 13058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305825 w 2450161"/>
                  <a:gd name="connsiteY6" fmla="*/ 0 h 2750472"/>
                  <a:gd name="connsiteX0" fmla="*/ 1204225 w 2450161"/>
                  <a:gd name="connsiteY0" fmla="*/ 0 h 2756822"/>
                  <a:gd name="connsiteX1" fmla="*/ 2450161 w 2450161"/>
                  <a:gd name="connsiteY1" fmla="*/ 645567 h 2756822"/>
                  <a:gd name="connsiteX2" fmla="*/ 2447271 w 2450161"/>
                  <a:gd name="connsiteY2" fmla="*/ 2108724 h 2756822"/>
                  <a:gd name="connsiteX3" fmla="*/ 1156357 w 2450161"/>
                  <a:gd name="connsiteY3" fmla="*/ 2756822 h 2756822"/>
                  <a:gd name="connsiteX4" fmla="*/ 0 w 2450161"/>
                  <a:gd name="connsiteY4" fmla="*/ 2057394 h 2756822"/>
                  <a:gd name="connsiteX5" fmla="*/ 323 w 2450161"/>
                  <a:gd name="connsiteY5" fmla="*/ 599621 h 2756822"/>
                  <a:gd name="connsiteX6" fmla="*/ 1204225 w 2450161"/>
                  <a:gd name="connsiteY6" fmla="*/ 0 h 2756822"/>
                  <a:gd name="connsiteX0" fmla="*/ 1204225 w 2456511"/>
                  <a:gd name="connsiteY0" fmla="*/ 0 h 2756822"/>
                  <a:gd name="connsiteX1" fmla="*/ 2456511 w 2456511"/>
                  <a:gd name="connsiteY1" fmla="*/ 594767 h 2756822"/>
                  <a:gd name="connsiteX2" fmla="*/ 2447271 w 2456511"/>
                  <a:gd name="connsiteY2" fmla="*/ 2108724 h 2756822"/>
                  <a:gd name="connsiteX3" fmla="*/ 1156357 w 2456511"/>
                  <a:gd name="connsiteY3" fmla="*/ 2756822 h 2756822"/>
                  <a:gd name="connsiteX4" fmla="*/ 0 w 2456511"/>
                  <a:gd name="connsiteY4" fmla="*/ 2057394 h 2756822"/>
                  <a:gd name="connsiteX5" fmla="*/ 323 w 2456511"/>
                  <a:gd name="connsiteY5" fmla="*/ 599621 h 2756822"/>
                  <a:gd name="connsiteX6" fmla="*/ 1204225 w 2456511"/>
                  <a:gd name="connsiteY6" fmla="*/ 0 h 275682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323 w 2456511"/>
                  <a:gd name="connsiteY5" fmla="*/ 707571 h 2864772"/>
                  <a:gd name="connsiteX6" fmla="*/ 1235975 w 2456511"/>
                  <a:gd name="connsiteY6" fmla="*/ 0 h 286477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82873 w 2456511"/>
                  <a:gd name="connsiteY5" fmla="*/ 656771 h 2864772"/>
                  <a:gd name="connsiteX6" fmla="*/ 1235975 w 2456511"/>
                  <a:gd name="connsiteY6" fmla="*/ 0 h 2864772"/>
                  <a:gd name="connsiteX0" fmla="*/ 1153104 w 2373640"/>
                  <a:gd name="connsiteY0" fmla="*/ 0 h 2864772"/>
                  <a:gd name="connsiteX1" fmla="*/ 2373640 w 2373640"/>
                  <a:gd name="connsiteY1" fmla="*/ 702717 h 2864772"/>
                  <a:gd name="connsiteX2" fmla="*/ 2364400 w 2373640"/>
                  <a:gd name="connsiteY2" fmla="*/ 2216674 h 2864772"/>
                  <a:gd name="connsiteX3" fmla="*/ 1073486 w 2373640"/>
                  <a:gd name="connsiteY3" fmla="*/ 2864772 h 2864772"/>
                  <a:gd name="connsiteX4" fmla="*/ 6029 w 2373640"/>
                  <a:gd name="connsiteY4" fmla="*/ 1987544 h 2864772"/>
                  <a:gd name="connsiteX5" fmla="*/ 2 w 2373640"/>
                  <a:gd name="connsiteY5" fmla="*/ 656771 h 2864772"/>
                  <a:gd name="connsiteX6" fmla="*/ 1153104 w 2373640"/>
                  <a:gd name="connsiteY6" fmla="*/ 0 h 286477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64400 w 2373640"/>
                  <a:gd name="connsiteY2" fmla="*/ 22166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13600 w 2373640"/>
                  <a:gd name="connsiteY2" fmla="*/ 19880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13636"/>
                  <a:gd name="connsiteY0" fmla="*/ 0 h 2655222"/>
                  <a:gd name="connsiteX1" fmla="*/ 2240290 w 2313636"/>
                  <a:gd name="connsiteY1" fmla="*/ 721767 h 2655222"/>
                  <a:gd name="connsiteX2" fmla="*/ 2313600 w 2313636"/>
                  <a:gd name="connsiteY2" fmla="*/ 1988074 h 2655222"/>
                  <a:gd name="connsiteX3" fmla="*/ 1130636 w 2313636"/>
                  <a:gd name="connsiteY3" fmla="*/ 2655222 h 2655222"/>
                  <a:gd name="connsiteX4" fmla="*/ 6029 w 2313636"/>
                  <a:gd name="connsiteY4" fmla="*/ 1987544 h 2655222"/>
                  <a:gd name="connsiteX5" fmla="*/ 2 w 2313636"/>
                  <a:gd name="connsiteY5" fmla="*/ 656771 h 2655222"/>
                  <a:gd name="connsiteX6" fmla="*/ 1153104 w 2313636"/>
                  <a:gd name="connsiteY6" fmla="*/ 0 h 2655222"/>
                  <a:gd name="connsiteX0" fmla="*/ 1153104 w 2313790"/>
                  <a:gd name="connsiteY0" fmla="*/ 0 h 2655222"/>
                  <a:gd name="connsiteX1" fmla="*/ 2303790 w 2313790"/>
                  <a:gd name="connsiteY1" fmla="*/ 664617 h 2655222"/>
                  <a:gd name="connsiteX2" fmla="*/ 2313600 w 2313790"/>
                  <a:gd name="connsiteY2" fmla="*/ 1988074 h 2655222"/>
                  <a:gd name="connsiteX3" fmla="*/ 1130636 w 2313790"/>
                  <a:gd name="connsiteY3" fmla="*/ 2655222 h 2655222"/>
                  <a:gd name="connsiteX4" fmla="*/ 6029 w 2313790"/>
                  <a:gd name="connsiteY4" fmla="*/ 1987544 h 2655222"/>
                  <a:gd name="connsiteX5" fmla="*/ 2 w 2313790"/>
                  <a:gd name="connsiteY5" fmla="*/ 656771 h 2655222"/>
                  <a:gd name="connsiteX6" fmla="*/ 1153104 w 2313790"/>
                  <a:gd name="connsiteY6" fmla="*/ 0 h 2655222"/>
                  <a:gd name="connsiteX0" fmla="*/ 1153107 w 2313793"/>
                  <a:gd name="connsiteY0" fmla="*/ 0 h 2655222"/>
                  <a:gd name="connsiteX1" fmla="*/ 2303793 w 2313793"/>
                  <a:gd name="connsiteY1" fmla="*/ 664617 h 2655222"/>
                  <a:gd name="connsiteX2" fmla="*/ 2313603 w 2313793"/>
                  <a:gd name="connsiteY2" fmla="*/ 1988074 h 2655222"/>
                  <a:gd name="connsiteX3" fmla="*/ 1130639 w 2313793"/>
                  <a:gd name="connsiteY3" fmla="*/ 2655222 h 2655222"/>
                  <a:gd name="connsiteX4" fmla="*/ 1269 w 2313793"/>
                  <a:gd name="connsiteY4" fmla="*/ 1987544 h 2655222"/>
                  <a:gd name="connsiteX5" fmla="*/ 5 w 2313793"/>
                  <a:gd name="connsiteY5" fmla="*/ 656771 h 2655222"/>
                  <a:gd name="connsiteX6" fmla="*/ 1153107 w 2313793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87544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87544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92306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94688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4219 w 2314905"/>
                  <a:gd name="connsiteY0" fmla="*/ 0 h 2655222"/>
                  <a:gd name="connsiteX1" fmla="*/ 2304905 w 2314905"/>
                  <a:gd name="connsiteY1" fmla="*/ 664617 h 2655222"/>
                  <a:gd name="connsiteX2" fmla="*/ 2314715 w 2314905"/>
                  <a:gd name="connsiteY2" fmla="*/ 1988074 h 2655222"/>
                  <a:gd name="connsiteX3" fmla="*/ 1131751 w 2314905"/>
                  <a:gd name="connsiteY3" fmla="*/ 2655222 h 2655222"/>
                  <a:gd name="connsiteX4" fmla="*/ 0 w 2314905"/>
                  <a:gd name="connsiteY4" fmla="*/ 1994688 h 2655222"/>
                  <a:gd name="connsiteX5" fmla="*/ 1117 w 2314905"/>
                  <a:gd name="connsiteY5" fmla="*/ 656771 h 2655222"/>
                  <a:gd name="connsiteX6" fmla="*/ 1154219 w 2314905"/>
                  <a:gd name="connsiteY6" fmla="*/ 0 h 265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14905" h="2655222">
                    <a:moveTo>
                      <a:pt x="1154219" y="0"/>
                    </a:moveTo>
                    <a:lnTo>
                      <a:pt x="2304905" y="664617"/>
                    </a:lnTo>
                    <a:cubicBezTo>
                      <a:pt x="2302953" y="1198623"/>
                      <a:pt x="2316667" y="1454068"/>
                      <a:pt x="2314715" y="1988074"/>
                    </a:cubicBezTo>
                    <a:lnTo>
                      <a:pt x="1131751" y="2655222"/>
                    </a:lnTo>
                    <a:lnTo>
                      <a:pt x="0" y="1994688"/>
                    </a:lnTo>
                    <a:cubicBezTo>
                      <a:pt x="108" y="1488635"/>
                      <a:pt x="1009" y="1162824"/>
                      <a:pt x="1117" y="656771"/>
                    </a:cubicBezTo>
                    <a:lnTo>
                      <a:pt x="1154219" y="0"/>
                    </a:lnTo>
                    <a:close/>
                  </a:path>
                </a:pathLst>
              </a:custGeom>
              <a:solidFill>
                <a:srgbClr val="407FDC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dirty="0"/>
              </a:p>
            </p:txBody>
          </p:sp>
          <p:sp>
            <p:nvSpPr>
              <p:cNvPr id="19" name="Retângulo 10"/>
              <p:cNvSpPr/>
              <p:nvPr/>
            </p:nvSpPr>
            <p:spPr>
              <a:xfrm>
                <a:off x="896352" y="794402"/>
                <a:ext cx="4650288" cy="5328962"/>
              </a:xfrm>
              <a:custGeom>
                <a:avLst/>
                <a:gdLst>
                  <a:gd name="connsiteX0" fmla="*/ 0 w 1380240"/>
                  <a:gd name="connsiteY0" fmla="*/ 0 h 1700118"/>
                  <a:gd name="connsiteX1" fmla="*/ 1380240 w 1380240"/>
                  <a:gd name="connsiteY1" fmla="*/ 0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905089 w 1380240"/>
                  <a:gd name="connsiteY1" fmla="*/ 837434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1194055 w 1380240"/>
                  <a:gd name="connsiteY1" fmla="*/ 449831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0 w 2268375"/>
                  <a:gd name="connsiteY3" fmla="*/ 2060904 h 2060904"/>
                  <a:gd name="connsiteX4" fmla="*/ 888135 w 2268375"/>
                  <a:gd name="connsiteY4" fmla="*/ 0 h 2060904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1351109 w 2268375"/>
                  <a:gd name="connsiteY3" fmla="*/ 1854305 h 2060904"/>
                  <a:gd name="connsiteX4" fmla="*/ 0 w 2268375"/>
                  <a:gd name="connsiteY4" fmla="*/ 2060904 h 2060904"/>
                  <a:gd name="connsiteX5" fmla="*/ 888135 w 2268375"/>
                  <a:gd name="connsiteY5" fmla="*/ 0 h 2060904"/>
                  <a:gd name="connsiteX0" fmla="*/ 888135 w 2268375"/>
                  <a:gd name="connsiteY0" fmla="*/ 0 h 2584209"/>
                  <a:gd name="connsiteX1" fmla="*/ 2082190 w 2268375"/>
                  <a:gd name="connsiteY1" fmla="*/ 449831 h 2584209"/>
                  <a:gd name="connsiteX2" fmla="*/ 2268375 w 2268375"/>
                  <a:gd name="connsiteY2" fmla="*/ 1700118 h 2584209"/>
                  <a:gd name="connsiteX3" fmla="*/ 1240074 w 2268375"/>
                  <a:gd name="connsiteY3" fmla="*/ 2584209 h 2584209"/>
                  <a:gd name="connsiteX4" fmla="*/ 0 w 2268375"/>
                  <a:gd name="connsiteY4" fmla="*/ 2060904 h 2584209"/>
                  <a:gd name="connsiteX5" fmla="*/ 888135 w 2268375"/>
                  <a:gd name="connsiteY5" fmla="*/ 0 h 2584209"/>
                  <a:gd name="connsiteX0" fmla="*/ 888135 w 2253880"/>
                  <a:gd name="connsiteY0" fmla="*/ 0 h 2584209"/>
                  <a:gd name="connsiteX1" fmla="*/ 2082190 w 2253880"/>
                  <a:gd name="connsiteY1" fmla="*/ 449831 h 2584209"/>
                  <a:gd name="connsiteX2" fmla="*/ 2253880 w 2253880"/>
                  <a:gd name="connsiteY2" fmla="*/ 1765914 h 2584209"/>
                  <a:gd name="connsiteX3" fmla="*/ 1240074 w 2253880"/>
                  <a:gd name="connsiteY3" fmla="*/ 2584209 h 2584209"/>
                  <a:gd name="connsiteX4" fmla="*/ 0 w 2253880"/>
                  <a:gd name="connsiteY4" fmla="*/ 2060904 h 2584209"/>
                  <a:gd name="connsiteX5" fmla="*/ 888135 w 2253880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888135 w 2283369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475015 w 2283369"/>
                  <a:gd name="connsiteY5" fmla="*/ 1005330 h 2584209"/>
                  <a:gd name="connsiteX6" fmla="*/ 888135 w 2283369"/>
                  <a:gd name="connsiteY6" fmla="*/ 0 h 2584209"/>
                  <a:gd name="connsiteX0" fmla="*/ 1060341 w 2455575"/>
                  <a:gd name="connsiteY0" fmla="*/ 0 h 2584209"/>
                  <a:gd name="connsiteX1" fmla="*/ 2254396 w 2455575"/>
                  <a:gd name="connsiteY1" fmla="*/ 449831 h 2584209"/>
                  <a:gd name="connsiteX2" fmla="*/ 2455575 w 2455575"/>
                  <a:gd name="connsiteY2" fmla="*/ 1775804 h 2584209"/>
                  <a:gd name="connsiteX3" fmla="*/ 1412280 w 2455575"/>
                  <a:gd name="connsiteY3" fmla="*/ 2584209 h 2584209"/>
                  <a:gd name="connsiteX4" fmla="*/ 172206 w 2455575"/>
                  <a:gd name="connsiteY4" fmla="*/ 2060904 h 2584209"/>
                  <a:gd name="connsiteX5" fmla="*/ 0 w 2455575"/>
                  <a:gd name="connsiteY5" fmla="*/ 775660 h 2584209"/>
                  <a:gd name="connsiteX6" fmla="*/ 1060341 w 2455575"/>
                  <a:gd name="connsiteY6" fmla="*/ 0 h 2584209"/>
                  <a:gd name="connsiteX0" fmla="*/ 1042277 w 2455575"/>
                  <a:gd name="connsiteY0" fmla="*/ 0 h 2635690"/>
                  <a:gd name="connsiteX1" fmla="*/ 2254396 w 2455575"/>
                  <a:gd name="connsiteY1" fmla="*/ 501312 h 2635690"/>
                  <a:gd name="connsiteX2" fmla="*/ 2455575 w 2455575"/>
                  <a:gd name="connsiteY2" fmla="*/ 1827285 h 2635690"/>
                  <a:gd name="connsiteX3" fmla="*/ 1412280 w 2455575"/>
                  <a:gd name="connsiteY3" fmla="*/ 2635690 h 2635690"/>
                  <a:gd name="connsiteX4" fmla="*/ 172206 w 2455575"/>
                  <a:gd name="connsiteY4" fmla="*/ 2112385 h 2635690"/>
                  <a:gd name="connsiteX5" fmla="*/ 0 w 2455575"/>
                  <a:gd name="connsiteY5" fmla="*/ 827141 h 2635690"/>
                  <a:gd name="connsiteX6" fmla="*/ 1042277 w 2455575"/>
                  <a:gd name="connsiteY6" fmla="*/ 0 h 2635690"/>
                  <a:gd name="connsiteX0" fmla="*/ 1249311 w 2455575"/>
                  <a:gd name="connsiteY0" fmla="*/ 0 h 2627063"/>
                  <a:gd name="connsiteX1" fmla="*/ 2254396 w 2455575"/>
                  <a:gd name="connsiteY1" fmla="*/ 492685 h 2627063"/>
                  <a:gd name="connsiteX2" fmla="*/ 2455575 w 2455575"/>
                  <a:gd name="connsiteY2" fmla="*/ 1818658 h 2627063"/>
                  <a:gd name="connsiteX3" fmla="*/ 1412280 w 2455575"/>
                  <a:gd name="connsiteY3" fmla="*/ 2627063 h 2627063"/>
                  <a:gd name="connsiteX4" fmla="*/ 172206 w 2455575"/>
                  <a:gd name="connsiteY4" fmla="*/ 2103758 h 2627063"/>
                  <a:gd name="connsiteX5" fmla="*/ 0 w 2455575"/>
                  <a:gd name="connsiteY5" fmla="*/ 818514 h 2627063"/>
                  <a:gd name="connsiteX6" fmla="*/ 1249311 w 2455575"/>
                  <a:gd name="connsiteY6" fmla="*/ 0 h 2627063"/>
                  <a:gd name="connsiteX0" fmla="*/ 1171673 w 2377937"/>
                  <a:gd name="connsiteY0" fmla="*/ 0 h 2627063"/>
                  <a:gd name="connsiteX1" fmla="*/ 2176758 w 2377937"/>
                  <a:gd name="connsiteY1" fmla="*/ 492685 h 2627063"/>
                  <a:gd name="connsiteX2" fmla="*/ 2377937 w 2377937"/>
                  <a:gd name="connsiteY2" fmla="*/ 1818658 h 2627063"/>
                  <a:gd name="connsiteX3" fmla="*/ 1334642 w 2377937"/>
                  <a:gd name="connsiteY3" fmla="*/ 2627063 h 2627063"/>
                  <a:gd name="connsiteX4" fmla="*/ 94568 w 2377937"/>
                  <a:gd name="connsiteY4" fmla="*/ 2103758 h 2627063"/>
                  <a:gd name="connsiteX5" fmla="*/ 0 w 2377937"/>
                  <a:gd name="connsiteY5" fmla="*/ 576974 h 2627063"/>
                  <a:gd name="connsiteX6" fmla="*/ 1171673 w 2377937"/>
                  <a:gd name="connsiteY6" fmla="*/ 0 h 2627063"/>
                  <a:gd name="connsiteX0" fmla="*/ 1171996 w 2378260"/>
                  <a:gd name="connsiteY0" fmla="*/ 0 h 2627063"/>
                  <a:gd name="connsiteX1" fmla="*/ 2177081 w 2378260"/>
                  <a:gd name="connsiteY1" fmla="*/ 492685 h 2627063"/>
                  <a:gd name="connsiteX2" fmla="*/ 2378260 w 2378260"/>
                  <a:gd name="connsiteY2" fmla="*/ 1818658 h 2627063"/>
                  <a:gd name="connsiteX3" fmla="*/ 1334965 w 2378260"/>
                  <a:gd name="connsiteY3" fmla="*/ 2627063 h 2627063"/>
                  <a:gd name="connsiteX4" fmla="*/ 0 w 2378260"/>
                  <a:gd name="connsiteY4" fmla="*/ 2095132 h 2627063"/>
                  <a:gd name="connsiteX5" fmla="*/ 323 w 2378260"/>
                  <a:gd name="connsiteY5" fmla="*/ 576974 h 2627063"/>
                  <a:gd name="connsiteX6" fmla="*/ 1171996 w 2378260"/>
                  <a:gd name="connsiteY6" fmla="*/ 0 h 2627063"/>
                  <a:gd name="connsiteX0" fmla="*/ 1171996 w 2401368"/>
                  <a:gd name="connsiteY0" fmla="*/ 0 h 2627063"/>
                  <a:gd name="connsiteX1" fmla="*/ 2401368 w 2401368"/>
                  <a:gd name="connsiteY1" fmla="*/ 535817 h 2627063"/>
                  <a:gd name="connsiteX2" fmla="*/ 2378260 w 2401368"/>
                  <a:gd name="connsiteY2" fmla="*/ 1818658 h 2627063"/>
                  <a:gd name="connsiteX3" fmla="*/ 1334965 w 2401368"/>
                  <a:gd name="connsiteY3" fmla="*/ 2627063 h 2627063"/>
                  <a:gd name="connsiteX4" fmla="*/ 0 w 2401368"/>
                  <a:gd name="connsiteY4" fmla="*/ 2095132 h 2627063"/>
                  <a:gd name="connsiteX5" fmla="*/ 323 w 2401368"/>
                  <a:gd name="connsiteY5" fmla="*/ 576974 h 2627063"/>
                  <a:gd name="connsiteX6" fmla="*/ 1171996 w 2401368"/>
                  <a:gd name="connsiteY6" fmla="*/ 0 h 2627063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78260 w 2401368"/>
                  <a:gd name="connsiteY2" fmla="*/ 1887670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52381 w 2401368"/>
                  <a:gd name="connsiteY2" fmla="*/ 2215474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95513 w 2401368"/>
                  <a:gd name="connsiteY2" fmla="*/ 2206848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180622 w 2401368"/>
                  <a:gd name="connsiteY0" fmla="*/ 0 h 2765087"/>
                  <a:gd name="connsiteX1" fmla="*/ 2401368 w 2401368"/>
                  <a:gd name="connsiteY1" fmla="*/ 673841 h 2765087"/>
                  <a:gd name="connsiteX2" fmla="*/ 2395513 w 2401368"/>
                  <a:gd name="connsiteY2" fmla="*/ 2275860 h 2765087"/>
                  <a:gd name="connsiteX3" fmla="*/ 1334965 w 2401368"/>
                  <a:gd name="connsiteY3" fmla="*/ 2765087 h 2765087"/>
                  <a:gd name="connsiteX4" fmla="*/ 0 w 2401368"/>
                  <a:gd name="connsiteY4" fmla="*/ 2233156 h 2765087"/>
                  <a:gd name="connsiteX5" fmla="*/ 323 w 2401368"/>
                  <a:gd name="connsiteY5" fmla="*/ 714998 h 2765087"/>
                  <a:gd name="connsiteX6" fmla="*/ 1180622 w 2401368"/>
                  <a:gd name="connsiteY6" fmla="*/ 0 h 2765087"/>
                  <a:gd name="connsiteX0" fmla="*/ 1180622 w 2401368"/>
                  <a:gd name="connsiteY0" fmla="*/ 0 h 2868604"/>
                  <a:gd name="connsiteX1" fmla="*/ 2401368 w 2401368"/>
                  <a:gd name="connsiteY1" fmla="*/ 673841 h 2868604"/>
                  <a:gd name="connsiteX2" fmla="*/ 2395513 w 2401368"/>
                  <a:gd name="connsiteY2" fmla="*/ 2275860 h 2868604"/>
                  <a:gd name="connsiteX3" fmla="*/ 1274580 w 2401368"/>
                  <a:gd name="connsiteY3" fmla="*/ 2868604 h 2868604"/>
                  <a:gd name="connsiteX4" fmla="*/ 0 w 2401368"/>
                  <a:gd name="connsiteY4" fmla="*/ 2233156 h 2868604"/>
                  <a:gd name="connsiteX5" fmla="*/ 323 w 2401368"/>
                  <a:gd name="connsiteY5" fmla="*/ 714998 h 2868604"/>
                  <a:gd name="connsiteX6" fmla="*/ 1180622 w 2401368"/>
                  <a:gd name="connsiteY6" fmla="*/ 0 h 2868604"/>
                  <a:gd name="connsiteX0" fmla="*/ 1180622 w 2401368"/>
                  <a:gd name="connsiteY0" fmla="*/ 0 h 2773714"/>
                  <a:gd name="connsiteX1" fmla="*/ 2401368 w 2401368"/>
                  <a:gd name="connsiteY1" fmla="*/ 673841 h 2773714"/>
                  <a:gd name="connsiteX2" fmla="*/ 2395513 w 2401368"/>
                  <a:gd name="connsiteY2" fmla="*/ 2275860 h 2773714"/>
                  <a:gd name="connsiteX3" fmla="*/ 1274580 w 2401368"/>
                  <a:gd name="connsiteY3" fmla="*/ 2773714 h 2773714"/>
                  <a:gd name="connsiteX4" fmla="*/ 0 w 2401368"/>
                  <a:gd name="connsiteY4" fmla="*/ 2233156 h 2773714"/>
                  <a:gd name="connsiteX5" fmla="*/ 323 w 2401368"/>
                  <a:gd name="connsiteY5" fmla="*/ 714998 h 2773714"/>
                  <a:gd name="connsiteX6" fmla="*/ 1180622 w 2401368"/>
                  <a:gd name="connsiteY6" fmla="*/ 0 h 2773714"/>
                  <a:gd name="connsiteX0" fmla="*/ 1197875 w 2401368"/>
                  <a:gd name="connsiteY0" fmla="*/ 0 h 2670197"/>
                  <a:gd name="connsiteX1" fmla="*/ 2401368 w 2401368"/>
                  <a:gd name="connsiteY1" fmla="*/ 570324 h 2670197"/>
                  <a:gd name="connsiteX2" fmla="*/ 2395513 w 2401368"/>
                  <a:gd name="connsiteY2" fmla="*/ 2172343 h 2670197"/>
                  <a:gd name="connsiteX3" fmla="*/ 1274580 w 2401368"/>
                  <a:gd name="connsiteY3" fmla="*/ 2670197 h 2670197"/>
                  <a:gd name="connsiteX4" fmla="*/ 0 w 2401368"/>
                  <a:gd name="connsiteY4" fmla="*/ 2129639 h 2670197"/>
                  <a:gd name="connsiteX5" fmla="*/ 323 w 2401368"/>
                  <a:gd name="connsiteY5" fmla="*/ 611481 h 2670197"/>
                  <a:gd name="connsiteX6" fmla="*/ 1197875 w 2401368"/>
                  <a:gd name="connsiteY6" fmla="*/ 0 h 2670197"/>
                  <a:gd name="connsiteX0" fmla="*/ 1249633 w 2401368"/>
                  <a:gd name="connsiteY0" fmla="*/ 0 h 2652944"/>
                  <a:gd name="connsiteX1" fmla="*/ 2401368 w 2401368"/>
                  <a:gd name="connsiteY1" fmla="*/ 553071 h 2652944"/>
                  <a:gd name="connsiteX2" fmla="*/ 2395513 w 2401368"/>
                  <a:gd name="connsiteY2" fmla="*/ 2155090 h 2652944"/>
                  <a:gd name="connsiteX3" fmla="*/ 1274580 w 2401368"/>
                  <a:gd name="connsiteY3" fmla="*/ 2652944 h 2652944"/>
                  <a:gd name="connsiteX4" fmla="*/ 0 w 2401368"/>
                  <a:gd name="connsiteY4" fmla="*/ 2112386 h 2652944"/>
                  <a:gd name="connsiteX5" fmla="*/ 323 w 2401368"/>
                  <a:gd name="connsiteY5" fmla="*/ 594228 h 2652944"/>
                  <a:gd name="connsiteX6" fmla="*/ 1249633 w 2401368"/>
                  <a:gd name="connsiteY6" fmla="*/ 0 h 2652944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74580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14195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721956"/>
                  <a:gd name="connsiteX1" fmla="*/ 2401368 w 2401368"/>
                  <a:gd name="connsiteY1" fmla="*/ 544445 h 2721956"/>
                  <a:gd name="connsiteX2" fmla="*/ 2395513 w 2401368"/>
                  <a:gd name="connsiteY2" fmla="*/ 2146464 h 2721956"/>
                  <a:gd name="connsiteX3" fmla="*/ 1214195 w 2401368"/>
                  <a:gd name="connsiteY3" fmla="*/ 2721956 h 2721956"/>
                  <a:gd name="connsiteX4" fmla="*/ 0 w 2401368"/>
                  <a:gd name="connsiteY4" fmla="*/ 2103760 h 2721956"/>
                  <a:gd name="connsiteX5" fmla="*/ 323 w 2401368"/>
                  <a:gd name="connsiteY5" fmla="*/ 585602 h 2721956"/>
                  <a:gd name="connsiteX6" fmla="*/ 1215128 w 2401368"/>
                  <a:gd name="connsiteY6" fmla="*/ 0 h 2721956"/>
                  <a:gd name="connsiteX0" fmla="*/ 1215128 w 2401368"/>
                  <a:gd name="connsiteY0" fmla="*/ 0 h 2765088"/>
                  <a:gd name="connsiteX1" fmla="*/ 2401368 w 2401368"/>
                  <a:gd name="connsiteY1" fmla="*/ 544445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78260 w 2401368"/>
                  <a:gd name="connsiteY2" fmla="*/ 2155090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4500"/>
                  <a:gd name="connsiteY0" fmla="*/ 0 h 2765088"/>
                  <a:gd name="connsiteX1" fmla="*/ 2401368 w 2404500"/>
                  <a:gd name="connsiteY1" fmla="*/ 578951 h 2765088"/>
                  <a:gd name="connsiteX2" fmla="*/ 2404139 w 2404500"/>
                  <a:gd name="connsiteY2" fmla="*/ 2146464 h 2765088"/>
                  <a:gd name="connsiteX3" fmla="*/ 1205569 w 2404500"/>
                  <a:gd name="connsiteY3" fmla="*/ 2765088 h 2765088"/>
                  <a:gd name="connsiteX4" fmla="*/ 0 w 2404500"/>
                  <a:gd name="connsiteY4" fmla="*/ 2103760 h 2765088"/>
                  <a:gd name="connsiteX5" fmla="*/ 323 w 2404500"/>
                  <a:gd name="connsiteY5" fmla="*/ 585602 h 2765088"/>
                  <a:gd name="connsiteX6" fmla="*/ 1215128 w 2404500"/>
                  <a:gd name="connsiteY6" fmla="*/ 0 h 2765088"/>
                  <a:gd name="connsiteX0" fmla="*/ 1215128 w 2435874"/>
                  <a:gd name="connsiteY0" fmla="*/ 0 h 2765088"/>
                  <a:gd name="connsiteX1" fmla="*/ 2435874 w 2435874"/>
                  <a:gd name="connsiteY1" fmla="*/ 561698 h 2765088"/>
                  <a:gd name="connsiteX2" fmla="*/ 2404139 w 2435874"/>
                  <a:gd name="connsiteY2" fmla="*/ 2146464 h 2765088"/>
                  <a:gd name="connsiteX3" fmla="*/ 1205569 w 2435874"/>
                  <a:gd name="connsiteY3" fmla="*/ 2765088 h 2765088"/>
                  <a:gd name="connsiteX4" fmla="*/ 0 w 2435874"/>
                  <a:gd name="connsiteY4" fmla="*/ 2103760 h 2765088"/>
                  <a:gd name="connsiteX5" fmla="*/ 323 w 2435874"/>
                  <a:gd name="connsiteY5" fmla="*/ 585602 h 2765088"/>
                  <a:gd name="connsiteX6" fmla="*/ 1215128 w 2435874"/>
                  <a:gd name="connsiteY6" fmla="*/ 0 h 2765088"/>
                  <a:gd name="connsiteX0" fmla="*/ 1215128 w 2447443"/>
                  <a:gd name="connsiteY0" fmla="*/ 0 h 2765088"/>
                  <a:gd name="connsiteX1" fmla="*/ 2435874 w 2447443"/>
                  <a:gd name="connsiteY1" fmla="*/ 561698 h 2765088"/>
                  <a:gd name="connsiteX2" fmla="*/ 2447271 w 2447443"/>
                  <a:gd name="connsiteY2" fmla="*/ 2155090 h 2765088"/>
                  <a:gd name="connsiteX3" fmla="*/ 1205569 w 2447443"/>
                  <a:gd name="connsiteY3" fmla="*/ 2765088 h 2765088"/>
                  <a:gd name="connsiteX4" fmla="*/ 0 w 2447443"/>
                  <a:gd name="connsiteY4" fmla="*/ 2103760 h 2765088"/>
                  <a:gd name="connsiteX5" fmla="*/ 323 w 2447443"/>
                  <a:gd name="connsiteY5" fmla="*/ 585602 h 2765088"/>
                  <a:gd name="connsiteX6" fmla="*/ 1215128 w 2447443"/>
                  <a:gd name="connsiteY6" fmla="*/ 0 h 2765088"/>
                  <a:gd name="connsiteX0" fmla="*/ 1215128 w 2447513"/>
                  <a:gd name="connsiteY0" fmla="*/ 0 h 2765088"/>
                  <a:gd name="connsiteX1" fmla="*/ 2440636 w 2447513"/>
                  <a:gd name="connsiteY1" fmla="*/ 490261 h 2765088"/>
                  <a:gd name="connsiteX2" fmla="*/ 2447271 w 2447513"/>
                  <a:gd name="connsiteY2" fmla="*/ 2155090 h 2765088"/>
                  <a:gd name="connsiteX3" fmla="*/ 1205569 w 2447513"/>
                  <a:gd name="connsiteY3" fmla="*/ 2765088 h 2765088"/>
                  <a:gd name="connsiteX4" fmla="*/ 0 w 2447513"/>
                  <a:gd name="connsiteY4" fmla="*/ 2103760 h 2765088"/>
                  <a:gd name="connsiteX5" fmla="*/ 323 w 2447513"/>
                  <a:gd name="connsiteY5" fmla="*/ 585602 h 2765088"/>
                  <a:gd name="connsiteX6" fmla="*/ 1215128 w 2447513"/>
                  <a:gd name="connsiteY6" fmla="*/ 0 h 2765088"/>
                  <a:gd name="connsiteX0" fmla="*/ 1215128 w 2450161"/>
                  <a:gd name="connsiteY0" fmla="*/ 0 h 2765088"/>
                  <a:gd name="connsiteX1" fmla="*/ 2450161 w 2450161"/>
                  <a:gd name="connsiteY1" fmla="*/ 580748 h 2765088"/>
                  <a:gd name="connsiteX2" fmla="*/ 2447271 w 2450161"/>
                  <a:gd name="connsiteY2" fmla="*/ 2155090 h 2765088"/>
                  <a:gd name="connsiteX3" fmla="*/ 1205569 w 2450161"/>
                  <a:gd name="connsiteY3" fmla="*/ 2765088 h 2765088"/>
                  <a:gd name="connsiteX4" fmla="*/ 0 w 2450161"/>
                  <a:gd name="connsiteY4" fmla="*/ 2103760 h 2765088"/>
                  <a:gd name="connsiteX5" fmla="*/ 323 w 2450161"/>
                  <a:gd name="connsiteY5" fmla="*/ 585602 h 2765088"/>
                  <a:gd name="connsiteX6" fmla="*/ 1215128 w 2450161"/>
                  <a:gd name="connsiteY6" fmla="*/ 0 h 2765088"/>
                  <a:gd name="connsiteX0" fmla="*/ 1215128 w 2450161"/>
                  <a:gd name="connsiteY0" fmla="*/ 0 h 2755563"/>
                  <a:gd name="connsiteX1" fmla="*/ 2450161 w 2450161"/>
                  <a:gd name="connsiteY1" fmla="*/ 580748 h 2755563"/>
                  <a:gd name="connsiteX2" fmla="*/ 2447271 w 2450161"/>
                  <a:gd name="connsiteY2" fmla="*/ 2155090 h 2755563"/>
                  <a:gd name="connsiteX3" fmla="*/ 1181757 w 2450161"/>
                  <a:gd name="connsiteY3" fmla="*/ 2755563 h 2755563"/>
                  <a:gd name="connsiteX4" fmla="*/ 0 w 2450161"/>
                  <a:gd name="connsiteY4" fmla="*/ 2103760 h 2755563"/>
                  <a:gd name="connsiteX5" fmla="*/ 323 w 2450161"/>
                  <a:gd name="connsiteY5" fmla="*/ 585602 h 2755563"/>
                  <a:gd name="connsiteX6" fmla="*/ 1215128 w 2450161"/>
                  <a:gd name="connsiteY6" fmla="*/ 0 h 2755563"/>
                  <a:gd name="connsiteX0" fmla="*/ 1234178 w 2450161"/>
                  <a:gd name="connsiteY0" fmla="*/ 0 h 2712700"/>
                  <a:gd name="connsiteX1" fmla="*/ 2450161 w 2450161"/>
                  <a:gd name="connsiteY1" fmla="*/ 537885 h 2712700"/>
                  <a:gd name="connsiteX2" fmla="*/ 2447271 w 2450161"/>
                  <a:gd name="connsiteY2" fmla="*/ 2112227 h 2712700"/>
                  <a:gd name="connsiteX3" fmla="*/ 1181757 w 2450161"/>
                  <a:gd name="connsiteY3" fmla="*/ 2712700 h 2712700"/>
                  <a:gd name="connsiteX4" fmla="*/ 0 w 2450161"/>
                  <a:gd name="connsiteY4" fmla="*/ 2060897 h 2712700"/>
                  <a:gd name="connsiteX5" fmla="*/ 323 w 2450161"/>
                  <a:gd name="connsiteY5" fmla="*/ 542739 h 2712700"/>
                  <a:gd name="connsiteX6" fmla="*/ 1234178 w 2450161"/>
                  <a:gd name="connsiteY6" fmla="*/ 0 h 2712700"/>
                  <a:gd name="connsiteX0" fmla="*/ 1234178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34178 w 2450161"/>
                  <a:gd name="connsiteY6" fmla="*/ 0 h 2684125"/>
                  <a:gd name="connsiteX0" fmla="*/ 1267516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67516 w 2450161"/>
                  <a:gd name="connsiteY6" fmla="*/ 0 h 2684125"/>
                  <a:gd name="connsiteX0" fmla="*/ 1253228 w 2450161"/>
                  <a:gd name="connsiteY0" fmla="*/ 0 h 2831763"/>
                  <a:gd name="connsiteX1" fmla="*/ 2450161 w 2450161"/>
                  <a:gd name="connsiteY1" fmla="*/ 656948 h 2831763"/>
                  <a:gd name="connsiteX2" fmla="*/ 2447271 w 2450161"/>
                  <a:gd name="connsiteY2" fmla="*/ 2231290 h 2831763"/>
                  <a:gd name="connsiteX3" fmla="*/ 1181757 w 2450161"/>
                  <a:gd name="connsiteY3" fmla="*/ 2831763 h 2831763"/>
                  <a:gd name="connsiteX4" fmla="*/ 0 w 2450161"/>
                  <a:gd name="connsiteY4" fmla="*/ 2179960 h 2831763"/>
                  <a:gd name="connsiteX5" fmla="*/ 323 w 2450161"/>
                  <a:gd name="connsiteY5" fmla="*/ 661802 h 2831763"/>
                  <a:gd name="connsiteX6" fmla="*/ 1253228 w 2450161"/>
                  <a:gd name="connsiteY6" fmla="*/ 0 h 2831763"/>
                  <a:gd name="connsiteX0" fmla="*/ 1253228 w 2450161"/>
                  <a:gd name="connsiteY0" fmla="*/ 0 h 2879388"/>
                  <a:gd name="connsiteX1" fmla="*/ 2450161 w 2450161"/>
                  <a:gd name="connsiteY1" fmla="*/ 656948 h 2879388"/>
                  <a:gd name="connsiteX2" fmla="*/ 2447271 w 2450161"/>
                  <a:gd name="connsiteY2" fmla="*/ 2231290 h 2879388"/>
                  <a:gd name="connsiteX3" fmla="*/ 1181757 w 2450161"/>
                  <a:gd name="connsiteY3" fmla="*/ 2879388 h 2879388"/>
                  <a:gd name="connsiteX4" fmla="*/ 0 w 2450161"/>
                  <a:gd name="connsiteY4" fmla="*/ 2179960 h 2879388"/>
                  <a:gd name="connsiteX5" fmla="*/ 323 w 2450161"/>
                  <a:gd name="connsiteY5" fmla="*/ 661802 h 2879388"/>
                  <a:gd name="connsiteX6" fmla="*/ 1253228 w 2450161"/>
                  <a:gd name="connsiteY6" fmla="*/ 0 h 2879388"/>
                  <a:gd name="connsiteX0" fmla="*/ 1235975 w 2450161"/>
                  <a:gd name="connsiteY0" fmla="*/ 0 h 2844883"/>
                  <a:gd name="connsiteX1" fmla="*/ 2450161 w 2450161"/>
                  <a:gd name="connsiteY1" fmla="*/ 622443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87682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775872"/>
                  <a:gd name="connsiteX1" fmla="*/ 2450161 w 2450161"/>
                  <a:gd name="connsiteY1" fmla="*/ 613817 h 2775872"/>
                  <a:gd name="connsiteX2" fmla="*/ 2447271 w 2450161"/>
                  <a:gd name="connsiteY2" fmla="*/ 2127774 h 2775872"/>
                  <a:gd name="connsiteX3" fmla="*/ 1181757 w 2450161"/>
                  <a:gd name="connsiteY3" fmla="*/ 2775872 h 2775872"/>
                  <a:gd name="connsiteX4" fmla="*/ 0 w 2450161"/>
                  <a:gd name="connsiteY4" fmla="*/ 2076444 h 2775872"/>
                  <a:gd name="connsiteX5" fmla="*/ 323 w 2450161"/>
                  <a:gd name="connsiteY5" fmla="*/ 618671 h 2775872"/>
                  <a:gd name="connsiteX6" fmla="*/ 1235975 w 24501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455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963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93125 w 2462861"/>
                  <a:gd name="connsiteY0" fmla="*/ 0 h 2712372"/>
                  <a:gd name="connsiteX1" fmla="*/ 2462861 w 2462861"/>
                  <a:gd name="connsiteY1" fmla="*/ 632867 h 2712372"/>
                  <a:gd name="connsiteX2" fmla="*/ 2447271 w 2462861"/>
                  <a:gd name="connsiteY2" fmla="*/ 2064274 h 2712372"/>
                  <a:gd name="connsiteX3" fmla="*/ 1181757 w 2462861"/>
                  <a:gd name="connsiteY3" fmla="*/ 2712372 h 2712372"/>
                  <a:gd name="connsiteX4" fmla="*/ 0 w 2462861"/>
                  <a:gd name="connsiteY4" fmla="*/ 2012944 h 2712372"/>
                  <a:gd name="connsiteX5" fmla="*/ 323 w 2462861"/>
                  <a:gd name="connsiteY5" fmla="*/ 555171 h 2712372"/>
                  <a:gd name="connsiteX6" fmla="*/ 1293125 w 2462861"/>
                  <a:gd name="connsiteY6" fmla="*/ 0 h 2712372"/>
                  <a:gd name="connsiteX0" fmla="*/ 1293125 w 2462861"/>
                  <a:gd name="connsiteY0" fmla="*/ 0 h 2744122"/>
                  <a:gd name="connsiteX1" fmla="*/ 2462861 w 2462861"/>
                  <a:gd name="connsiteY1" fmla="*/ 664617 h 2744122"/>
                  <a:gd name="connsiteX2" fmla="*/ 2447271 w 2462861"/>
                  <a:gd name="connsiteY2" fmla="*/ 2096024 h 2744122"/>
                  <a:gd name="connsiteX3" fmla="*/ 1181757 w 2462861"/>
                  <a:gd name="connsiteY3" fmla="*/ 2744122 h 2744122"/>
                  <a:gd name="connsiteX4" fmla="*/ 0 w 2462861"/>
                  <a:gd name="connsiteY4" fmla="*/ 2044694 h 2744122"/>
                  <a:gd name="connsiteX5" fmla="*/ 323 w 2462861"/>
                  <a:gd name="connsiteY5" fmla="*/ 586921 h 2744122"/>
                  <a:gd name="connsiteX6" fmla="*/ 1293125 w 2462861"/>
                  <a:gd name="connsiteY6" fmla="*/ 0 h 2744122"/>
                  <a:gd name="connsiteX0" fmla="*/ 129312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293125 w 2456511"/>
                  <a:gd name="connsiteY6" fmla="*/ 0 h 2744122"/>
                  <a:gd name="connsiteX0" fmla="*/ 115977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159775 w 2456511"/>
                  <a:gd name="connsiteY6" fmla="*/ 0 h 274412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817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563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62861"/>
                  <a:gd name="connsiteY0" fmla="*/ 0 h 2750472"/>
                  <a:gd name="connsiteX1" fmla="*/ 2462861 w 2462861"/>
                  <a:gd name="connsiteY1" fmla="*/ 556667 h 2750472"/>
                  <a:gd name="connsiteX2" fmla="*/ 2447271 w 2462861"/>
                  <a:gd name="connsiteY2" fmla="*/ 2102374 h 2750472"/>
                  <a:gd name="connsiteX3" fmla="*/ 1156357 w 2462861"/>
                  <a:gd name="connsiteY3" fmla="*/ 2750472 h 2750472"/>
                  <a:gd name="connsiteX4" fmla="*/ 0 w 2462861"/>
                  <a:gd name="connsiteY4" fmla="*/ 2051044 h 2750472"/>
                  <a:gd name="connsiteX5" fmla="*/ 323 w 2462861"/>
                  <a:gd name="connsiteY5" fmla="*/ 593271 h 2750472"/>
                  <a:gd name="connsiteX6" fmla="*/ 1216925 w 2462861"/>
                  <a:gd name="connsiteY6" fmla="*/ 0 h 2750472"/>
                  <a:gd name="connsiteX0" fmla="*/ 12169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16925 w 2450161"/>
                  <a:gd name="connsiteY6" fmla="*/ 0 h 2750472"/>
                  <a:gd name="connsiteX0" fmla="*/ 1210575 w 2450161"/>
                  <a:gd name="connsiteY0" fmla="*/ 0 h 2642522"/>
                  <a:gd name="connsiteX1" fmla="*/ 2450161 w 2450161"/>
                  <a:gd name="connsiteY1" fmla="*/ 531267 h 2642522"/>
                  <a:gd name="connsiteX2" fmla="*/ 2447271 w 2450161"/>
                  <a:gd name="connsiteY2" fmla="*/ 1994424 h 2642522"/>
                  <a:gd name="connsiteX3" fmla="*/ 1156357 w 2450161"/>
                  <a:gd name="connsiteY3" fmla="*/ 2642522 h 2642522"/>
                  <a:gd name="connsiteX4" fmla="*/ 0 w 2450161"/>
                  <a:gd name="connsiteY4" fmla="*/ 1943094 h 2642522"/>
                  <a:gd name="connsiteX5" fmla="*/ 323 w 2450161"/>
                  <a:gd name="connsiteY5" fmla="*/ 485321 h 2642522"/>
                  <a:gd name="connsiteX6" fmla="*/ 1210575 w 2450161"/>
                  <a:gd name="connsiteY6" fmla="*/ 0 h 2642522"/>
                  <a:gd name="connsiteX0" fmla="*/ 1210575 w 2450161"/>
                  <a:gd name="connsiteY0" fmla="*/ 0 h 2788572"/>
                  <a:gd name="connsiteX1" fmla="*/ 2450161 w 2450161"/>
                  <a:gd name="connsiteY1" fmla="*/ 677317 h 2788572"/>
                  <a:gd name="connsiteX2" fmla="*/ 2447271 w 2450161"/>
                  <a:gd name="connsiteY2" fmla="*/ 2140474 h 2788572"/>
                  <a:gd name="connsiteX3" fmla="*/ 1156357 w 2450161"/>
                  <a:gd name="connsiteY3" fmla="*/ 2788572 h 2788572"/>
                  <a:gd name="connsiteX4" fmla="*/ 0 w 2450161"/>
                  <a:gd name="connsiteY4" fmla="*/ 2089144 h 2788572"/>
                  <a:gd name="connsiteX5" fmla="*/ 323 w 2450161"/>
                  <a:gd name="connsiteY5" fmla="*/ 631371 h 2788572"/>
                  <a:gd name="connsiteX6" fmla="*/ 1210575 w 2450161"/>
                  <a:gd name="connsiteY6" fmla="*/ 0 h 2788572"/>
                  <a:gd name="connsiteX0" fmla="*/ 1235975 w 2450161"/>
                  <a:gd name="connsiteY0" fmla="*/ 0 h 2737772"/>
                  <a:gd name="connsiteX1" fmla="*/ 2450161 w 2450161"/>
                  <a:gd name="connsiteY1" fmla="*/ 626517 h 2737772"/>
                  <a:gd name="connsiteX2" fmla="*/ 2447271 w 2450161"/>
                  <a:gd name="connsiteY2" fmla="*/ 2089674 h 2737772"/>
                  <a:gd name="connsiteX3" fmla="*/ 1156357 w 2450161"/>
                  <a:gd name="connsiteY3" fmla="*/ 2737772 h 2737772"/>
                  <a:gd name="connsiteX4" fmla="*/ 0 w 2450161"/>
                  <a:gd name="connsiteY4" fmla="*/ 2038344 h 2737772"/>
                  <a:gd name="connsiteX5" fmla="*/ 323 w 2450161"/>
                  <a:gd name="connsiteY5" fmla="*/ 580571 h 2737772"/>
                  <a:gd name="connsiteX6" fmla="*/ 1235975 w 2450161"/>
                  <a:gd name="connsiteY6" fmla="*/ 0 h 2737772"/>
                  <a:gd name="connsiteX0" fmla="*/ 12804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80425 w 2450161"/>
                  <a:gd name="connsiteY6" fmla="*/ 0 h 2750472"/>
                  <a:gd name="connsiteX0" fmla="*/ 13058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305825 w 2450161"/>
                  <a:gd name="connsiteY6" fmla="*/ 0 h 2750472"/>
                  <a:gd name="connsiteX0" fmla="*/ 1204225 w 2450161"/>
                  <a:gd name="connsiteY0" fmla="*/ 0 h 2756822"/>
                  <a:gd name="connsiteX1" fmla="*/ 2450161 w 2450161"/>
                  <a:gd name="connsiteY1" fmla="*/ 645567 h 2756822"/>
                  <a:gd name="connsiteX2" fmla="*/ 2447271 w 2450161"/>
                  <a:gd name="connsiteY2" fmla="*/ 2108724 h 2756822"/>
                  <a:gd name="connsiteX3" fmla="*/ 1156357 w 2450161"/>
                  <a:gd name="connsiteY3" fmla="*/ 2756822 h 2756822"/>
                  <a:gd name="connsiteX4" fmla="*/ 0 w 2450161"/>
                  <a:gd name="connsiteY4" fmla="*/ 2057394 h 2756822"/>
                  <a:gd name="connsiteX5" fmla="*/ 323 w 2450161"/>
                  <a:gd name="connsiteY5" fmla="*/ 599621 h 2756822"/>
                  <a:gd name="connsiteX6" fmla="*/ 1204225 w 2450161"/>
                  <a:gd name="connsiteY6" fmla="*/ 0 h 2756822"/>
                  <a:gd name="connsiteX0" fmla="*/ 1204225 w 2456511"/>
                  <a:gd name="connsiteY0" fmla="*/ 0 h 2756822"/>
                  <a:gd name="connsiteX1" fmla="*/ 2456511 w 2456511"/>
                  <a:gd name="connsiteY1" fmla="*/ 594767 h 2756822"/>
                  <a:gd name="connsiteX2" fmla="*/ 2447271 w 2456511"/>
                  <a:gd name="connsiteY2" fmla="*/ 2108724 h 2756822"/>
                  <a:gd name="connsiteX3" fmla="*/ 1156357 w 2456511"/>
                  <a:gd name="connsiteY3" fmla="*/ 2756822 h 2756822"/>
                  <a:gd name="connsiteX4" fmla="*/ 0 w 2456511"/>
                  <a:gd name="connsiteY4" fmla="*/ 2057394 h 2756822"/>
                  <a:gd name="connsiteX5" fmla="*/ 323 w 2456511"/>
                  <a:gd name="connsiteY5" fmla="*/ 599621 h 2756822"/>
                  <a:gd name="connsiteX6" fmla="*/ 1204225 w 2456511"/>
                  <a:gd name="connsiteY6" fmla="*/ 0 h 275682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323 w 2456511"/>
                  <a:gd name="connsiteY5" fmla="*/ 707571 h 2864772"/>
                  <a:gd name="connsiteX6" fmla="*/ 1235975 w 2456511"/>
                  <a:gd name="connsiteY6" fmla="*/ 0 h 286477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82873 w 2456511"/>
                  <a:gd name="connsiteY5" fmla="*/ 656771 h 2864772"/>
                  <a:gd name="connsiteX6" fmla="*/ 1235975 w 2456511"/>
                  <a:gd name="connsiteY6" fmla="*/ 0 h 2864772"/>
                  <a:gd name="connsiteX0" fmla="*/ 1153104 w 2373640"/>
                  <a:gd name="connsiteY0" fmla="*/ 0 h 2864772"/>
                  <a:gd name="connsiteX1" fmla="*/ 2373640 w 2373640"/>
                  <a:gd name="connsiteY1" fmla="*/ 702717 h 2864772"/>
                  <a:gd name="connsiteX2" fmla="*/ 2364400 w 2373640"/>
                  <a:gd name="connsiteY2" fmla="*/ 2216674 h 2864772"/>
                  <a:gd name="connsiteX3" fmla="*/ 1073486 w 2373640"/>
                  <a:gd name="connsiteY3" fmla="*/ 2864772 h 2864772"/>
                  <a:gd name="connsiteX4" fmla="*/ 6029 w 2373640"/>
                  <a:gd name="connsiteY4" fmla="*/ 1987544 h 2864772"/>
                  <a:gd name="connsiteX5" fmla="*/ 2 w 2373640"/>
                  <a:gd name="connsiteY5" fmla="*/ 656771 h 2864772"/>
                  <a:gd name="connsiteX6" fmla="*/ 1153104 w 2373640"/>
                  <a:gd name="connsiteY6" fmla="*/ 0 h 286477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64400 w 2373640"/>
                  <a:gd name="connsiteY2" fmla="*/ 22166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13600 w 2373640"/>
                  <a:gd name="connsiteY2" fmla="*/ 19880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13636"/>
                  <a:gd name="connsiteY0" fmla="*/ 0 h 2655222"/>
                  <a:gd name="connsiteX1" fmla="*/ 2240290 w 2313636"/>
                  <a:gd name="connsiteY1" fmla="*/ 721767 h 2655222"/>
                  <a:gd name="connsiteX2" fmla="*/ 2313600 w 2313636"/>
                  <a:gd name="connsiteY2" fmla="*/ 1988074 h 2655222"/>
                  <a:gd name="connsiteX3" fmla="*/ 1130636 w 2313636"/>
                  <a:gd name="connsiteY3" fmla="*/ 2655222 h 2655222"/>
                  <a:gd name="connsiteX4" fmla="*/ 6029 w 2313636"/>
                  <a:gd name="connsiteY4" fmla="*/ 1987544 h 2655222"/>
                  <a:gd name="connsiteX5" fmla="*/ 2 w 2313636"/>
                  <a:gd name="connsiteY5" fmla="*/ 656771 h 2655222"/>
                  <a:gd name="connsiteX6" fmla="*/ 1153104 w 2313636"/>
                  <a:gd name="connsiteY6" fmla="*/ 0 h 2655222"/>
                  <a:gd name="connsiteX0" fmla="*/ 1153104 w 2313790"/>
                  <a:gd name="connsiteY0" fmla="*/ 0 h 2655222"/>
                  <a:gd name="connsiteX1" fmla="*/ 2303790 w 2313790"/>
                  <a:gd name="connsiteY1" fmla="*/ 664617 h 2655222"/>
                  <a:gd name="connsiteX2" fmla="*/ 2313600 w 2313790"/>
                  <a:gd name="connsiteY2" fmla="*/ 1988074 h 2655222"/>
                  <a:gd name="connsiteX3" fmla="*/ 1130636 w 2313790"/>
                  <a:gd name="connsiteY3" fmla="*/ 2655222 h 2655222"/>
                  <a:gd name="connsiteX4" fmla="*/ 6029 w 2313790"/>
                  <a:gd name="connsiteY4" fmla="*/ 1987544 h 2655222"/>
                  <a:gd name="connsiteX5" fmla="*/ 2 w 2313790"/>
                  <a:gd name="connsiteY5" fmla="*/ 656771 h 2655222"/>
                  <a:gd name="connsiteX6" fmla="*/ 1153104 w 2313790"/>
                  <a:gd name="connsiteY6" fmla="*/ 0 h 2655222"/>
                  <a:gd name="connsiteX0" fmla="*/ 1153107 w 2313793"/>
                  <a:gd name="connsiteY0" fmla="*/ 0 h 2655222"/>
                  <a:gd name="connsiteX1" fmla="*/ 2303793 w 2313793"/>
                  <a:gd name="connsiteY1" fmla="*/ 664617 h 2655222"/>
                  <a:gd name="connsiteX2" fmla="*/ 2313603 w 2313793"/>
                  <a:gd name="connsiteY2" fmla="*/ 1988074 h 2655222"/>
                  <a:gd name="connsiteX3" fmla="*/ 1130639 w 2313793"/>
                  <a:gd name="connsiteY3" fmla="*/ 2655222 h 2655222"/>
                  <a:gd name="connsiteX4" fmla="*/ 1269 w 2313793"/>
                  <a:gd name="connsiteY4" fmla="*/ 1987544 h 2655222"/>
                  <a:gd name="connsiteX5" fmla="*/ 5 w 2313793"/>
                  <a:gd name="connsiteY5" fmla="*/ 656771 h 2655222"/>
                  <a:gd name="connsiteX6" fmla="*/ 1153107 w 2313793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87544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87544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92306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94688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4219 w 2314905"/>
                  <a:gd name="connsiteY0" fmla="*/ 0 h 2655222"/>
                  <a:gd name="connsiteX1" fmla="*/ 2304905 w 2314905"/>
                  <a:gd name="connsiteY1" fmla="*/ 664617 h 2655222"/>
                  <a:gd name="connsiteX2" fmla="*/ 2314715 w 2314905"/>
                  <a:gd name="connsiteY2" fmla="*/ 1988074 h 2655222"/>
                  <a:gd name="connsiteX3" fmla="*/ 1131751 w 2314905"/>
                  <a:gd name="connsiteY3" fmla="*/ 2655222 h 2655222"/>
                  <a:gd name="connsiteX4" fmla="*/ 0 w 2314905"/>
                  <a:gd name="connsiteY4" fmla="*/ 1994688 h 2655222"/>
                  <a:gd name="connsiteX5" fmla="*/ 1117 w 2314905"/>
                  <a:gd name="connsiteY5" fmla="*/ 656771 h 2655222"/>
                  <a:gd name="connsiteX6" fmla="*/ 1154219 w 2314905"/>
                  <a:gd name="connsiteY6" fmla="*/ 0 h 265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14905" h="2655222">
                    <a:moveTo>
                      <a:pt x="1154219" y="0"/>
                    </a:moveTo>
                    <a:lnTo>
                      <a:pt x="2304905" y="664617"/>
                    </a:lnTo>
                    <a:cubicBezTo>
                      <a:pt x="2302953" y="1198623"/>
                      <a:pt x="2316667" y="1454068"/>
                      <a:pt x="2314715" y="1988074"/>
                    </a:cubicBezTo>
                    <a:lnTo>
                      <a:pt x="1131751" y="2655222"/>
                    </a:lnTo>
                    <a:lnTo>
                      <a:pt x="0" y="1994688"/>
                    </a:lnTo>
                    <a:cubicBezTo>
                      <a:pt x="108" y="1488635"/>
                      <a:pt x="1009" y="1162824"/>
                      <a:pt x="1117" y="656771"/>
                    </a:cubicBezTo>
                    <a:lnTo>
                      <a:pt x="1154219" y="0"/>
                    </a:lnTo>
                    <a:close/>
                  </a:path>
                </a:pathLst>
              </a:custGeom>
              <a:solidFill>
                <a:srgbClr val="0C2344"/>
              </a:solidFill>
              <a:ln>
                <a:solidFill>
                  <a:srgbClr val="407F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dirty="0"/>
              </a:p>
            </p:txBody>
          </p:sp>
          <p:sp>
            <p:nvSpPr>
              <p:cNvPr id="20" name="Retângulo 21"/>
              <p:cNvSpPr>
                <a:spLocks noChangeArrowheads="1"/>
              </p:cNvSpPr>
              <p:nvPr/>
            </p:nvSpPr>
            <p:spPr bwMode="auto">
              <a:xfrm>
                <a:off x="1259631" y="1729838"/>
                <a:ext cx="3888432" cy="1448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pt-BR" altLang="pt-BR" sz="28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Retângulo 18"/>
            <p:cNvSpPr>
              <a:spLocks noChangeArrowheads="1"/>
            </p:cNvSpPr>
            <p:nvPr/>
          </p:nvSpPr>
          <p:spPr bwMode="auto">
            <a:xfrm>
              <a:off x="2136040" y="1737781"/>
              <a:ext cx="2142302" cy="137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buNone/>
              </a:pPr>
              <a:r>
                <a:rPr lang="pt-BR" sz="2400" b="1" dirty="0">
                  <a:solidFill>
                    <a:schemeClr val="bg1"/>
                  </a:solidFill>
                </a:rPr>
                <a:t>Coordenador: </a:t>
              </a:r>
              <a:br>
                <a:rPr lang="pt-BR" sz="2400" b="1" dirty="0">
                  <a:solidFill>
                    <a:schemeClr val="bg1"/>
                  </a:solidFill>
                </a:rPr>
              </a:br>
              <a:r>
                <a:rPr lang="pt-BR" sz="2400" i="1" dirty="0">
                  <a:solidFill>
                    <a:schemeClr val="bg1"/>
                  </a:solidFill>
                </a:rPr>
                <a:t>Eng. Agr. </a:t>
              </a:r>
              <a:endParaRPr lang="pt-BR" sz="2400" i="1" dirty="0" smtClean="0">
                <a:solidFill>
                  <a:schemeClr val="bg1"/>
                </a:solidFill>
              </a:endParaRPr>
            </a:p>
            <a:p>
              <a:pPr>
                <a:buNone/>
              </a:pPr>
              <a:r>
                <a:rPr lang="pt-BR" sz="2400" i="1" dirty="0" smtClean="0">
                  <a:solidFill>
                    <a:schemeClr val="bg1"/>
                  </a:solidFill>
                </a:rPr>
                <a:t>Ângelo </a:t>
              </a:r>
              <a:r>
                <a:rPr lang="pt-BR" sz="2400" i="1" dirty="0">
                  <a:solidFill>
                    <a:schemeClr val="bg1"/>
                  </a:solidFill>
                </a:rPr>
                <a:t>Petto Neto (Crea-SP</a:t>
              </a:r>
              <a:r>
                <a:rPr lang="pt-BR" sz="2400" dirty="0">
                  <a:solidFill>
                    <a:schemeClr val="bg1"/>
                  </a:solidFill>
                </a:rPr>
                <a:t>) </a:t>
              </a:r>
              <a:endParaRPr lang="pt-BR" sz="2400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685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683568" y="2060848"/>
            <a:ext cx="812972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Atualmente, </a:t>
            </a:r>
            <a:r>
              <a:rPr lang="pt-BR" sz="2400" dirty="0" smtClean="0"/>
              <a:t>é </a:t>
            </a:r>
            <a:r>
              <a:rPr lang="pt-BR" sz="2400" dirty="0"/>
              <a:t>composto por 28 (vinte e oito) Entidades Nacionais, credenciadas junto ao </a:t>
            </a:r>
            <a:r>
              <a:rPr lang="pt-BR" sz="2400" dirty="0" err="1"/>
              <a:t>Confea</a:t>
            </a:r>
            <a:r>
              <a:rPr lang="pt-BR" sz="2400" dirty="0"/>
              <a:t>, organizadas por área de formação e/ou atuação profissional, representadas por seus Presidentes ou substitutos legais. </a:t>
            </a:r>
            <a:endParaRPr lang="pt-BR" sz="2400" dirty="0" smtClean="0"/>
          </a:p>
          <a:p>
            <a:endParaRPr lang="pt-BR" sz="2400" dirty="0" smtClean="0"/>
          </a:p>
          <a:p>
            <a:r>
              <a:rPr lang="pt-BR" sz="2400" dirty="0"/>
              <a:t>Reúne-se ordinariamente duas vezes ao ano, sendo uma das reuniões, preferencialmente a segunda, incorporada à programação da Semana Oficial da Engenharia, da Arquitetura e da Agronomia – </a:t>
            </a:r>
            <a:r>
              <a:rPr lang="pt-BR" sz="2400" dirty="0" smtClean="0"/>
              <a:t>SOEA</a:t>
            </a:r>
            <a:r>
              <a:rPr lang="pt-BR" sz="24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t-BR" dirty="0"/>
          </a:p>
        </p:txBody>
      </p:sp>
      <p:pic>
        <p:nvPicPr>
          <p:cNvPr id="9" name="Picture 3" descr="\\Zeus\CREA-SP\Unidades Administrativas\DCO\_Logotipos\Crea Logo\vertical_creasp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9034" y="10702466"/>
            <a:ext cx="228523" cy="13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454382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0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>
            <a:grpSpLocks/>
          </p:cNvGrpSpPr>
          <p:nvPr/>
        </p:nvGrpSpPr>
        <p:grpSpPr bwMode="auto">
          <a:xfrm>
            <a:off x="684213" y="404813"/>
            <a:ext cx="2476500" cy="2840037"/>
            <a:chOff x="1691680" y="948342"/>
            <a:chExt cx="2476609" cy="2840698"/>
          </a:xfrm>
        </p:grpSpPr>
        <p:grpSp>
          <p:nvGrpSpPr>
            <p:cNvPr id="5" name="Grupo 17"/>
            <p:cNvGrpSpPr>
              <a:grpSpLocks/>
            </p:cNvGrpSpPr>
            <p:nvPr/>
          </p:nvGrpSpPr>
          <p:grpSpPr bwMode="auto">
            <a:xfrm>
              <a:off x="1691680" y="948342"/>
              <a:ext cx="2476609" cy="2840698"/>
              <a:chOff x="611560" y="343147"/>
              <a:chExt cx="5372728" cy="6162578"/>
            </a:xfrm>
          </p:grpSpPr>
          <p:sp>
            <p:nvSpPr>
              <p:cNvPr id="7" name="Retângulo 10"/>
              <p:cNvSpPr/>
              <p:nvPr/>
            </p:nvSpPr>
            <p:spPr>
              <a:xfrm>
                <a:off x="611560" y="343147"/>
                <a:ext cx="5372728" cy="6162578"/>
              </a:xfrm>
              <a:custGeom>
                <a:avLst/>
                <a:gdLst>
                  <a:gd name="connsiteX0" fmla="*/ 0 w 1380240"/>
                  <a:gd name="connsiteY0" fmla="*/ 0 h 1700118"/>
                  <a:gd name="connsiteX1" fmla="*/ 1380240 w 1380240"/>
                  <a:gd name="connsiteY1" fmla="*/ 0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905089 w 1380240"/>
                  <a:gd name="connsiteY1" fmla="*/ 837434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1194055 w 1380240"/>
                  <a:gd name="connsiteY1" fmla="*/ 449831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0 w 2268375"/>
                  <a:gd name="connsiteY3" fmla="*/ 2060904 h 2060904"/>
                  <a:gd name="connsiteX4" fmla="*/ 888135 w 2268375"/>
                  <a:gd name="connsiteY4" fmla="*/ 0 h 2060904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1351109 w 2268375"/>
                  <a:gd name="connsiteY3" fmla="*/ 1854305 h 2060904"/>
                  <a:gd name="connsiteX4" fmla="*/ 0 w 2268375"/>
                  <a:gd name="connsiteY4" fmla="*/ 2060904 h 2060904"/>
                  <a:gd name="connsiteX5" fmla="*/ 888135 w 2268375"/>
                  <a:gd name="connsiteY5" fmla="*/ 0 h 2060904"/>
                  <a:gd name="connsiteX0" fmla="*/ 888135 w 2268375"/>
                  <a:gd name="connsiteY0" fmla="*/ 0 h 2584209"/>
                  <a:gd name="connsiteX1" fmla="*/ 2082190 w 2268375"/>
                  <a:gd name="connsiteY1" fmla="*/ 449831 h 2584209"/>
                  <a:gd name="connsiteX2" fmla="*/ 2268375 w 2268375"/>
                  <a:gd name="connsiteY2" fmla="*/ 1700118 h 2584209"/>
                  <a:gd name="connsiteX3" fmla="*/ 1240074 w 2268375"/>
                  <a:gd name="connsiteY3" fmla="*/ 2584209 h 2584209"/>
                  <a:gd name="connsiteX4" fmla="*/ 0 w 2268375"/>
                  <a:gd name="connsiteY4" fmla="*/ 2060904 h 2584209"/>
                  <a:gd name="connsiteX5" fmla="*/ 888135 w 2268375"/>
                  <a:gd name="connsiteY5" fmla="*/ 0 h 2584209"/>
                  <a:gd name="connsiteX0" fmla="*/ 888135 w 2253880"/>
                  <a:gd name="connsiteY0" fmla="*/ 0 h 2584209"/>
                  <a:gd name="connsiteX1" fmla="*/ 2082190 w 2253880"/>
                  <a:gd name="connsiteY1" fmla="*/ 449831 h 2584209"/>
                  <a:gd name="connsiteX2" fmla="*/ 2253880 w 2253880"/>
                  <a:gd name="connsiteY2" fmla="*/ 1765914 h 2584209"/>
                  <a:gd name="connsiteX3" fmla="*/ 1240074 w 2253880"/>
                  <a:gd name="connsiteY3" fmla="*/ 2584209 h 2584209"/>
                  <a:gd name="connsiteX4" fmla="*/ 0 w 2253880"/>
                  <a:gd name="connsiteY4" fmla="*/ 2060904 h 2584209"/>
                  <a:gd name="connsiteX5" fmla="*/ 888135 w 2253880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888135 w 2283369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475015 w 2283369"/>
                  <a:gd name="connsiteY5" fmla="*/ 1005330 h 2584209"/>
                  <a:gd name="connsiteX6" fmla="*/ 888135 w 2283369"/>
                  <a:gd name="connsiteY6" fmla="*/ 0 h 2584209"/>
                  <a:gd name="connsiteX0" fmla="*/ 1060341 w 2455575"/>
                  <a:gd name="connsiteY0" fmla="*/ 0 h 2584209"/>
                  <a:gd name="connsiteX1" fmla="*/ 2254396 w 2455575"/>
                  <a:gd name="connsiteY1" fmla="*/ 449831 h 2584209"/>
                  <a:gd name="connsiteX2" fmla="*/ 2455575 w 2455575"/>
                  <a:gd name="connsiteY2" fmla="*/ 1775804 h 2584209"/>
                  <a:gd name="connsiteX3" fmla="*/ 1412280 w 2455575"/>
                  <a:gd name="connsiteY3" fmla="*/ 2584209 h 2584209"/>
                  <a:gd name="connsiteX4" fmla="*/ 172206 w 2455575"/>
                  <a:gd name="connsiteY4" fmla="*/ 2060904 h 2584209"/>
                  <a:gd name="connsiteX5" fmla="*/ 0 w 2455575"/>
                  <a:gd name="connsiteY5" fmla="*/ 775660 h 2584209"/>
                  <a:gd name="connsiteX6" fmla="*/ 1060341 w 2455575"/>
                  <a:gd name="connsiteY6" fmla="*/ 0 h 2584209"/>
                  <a:gd name="connsiteX0" fmla="*/ 1042277 w 2455575"/>
                  <a:gd name="connsiteY0" fmla="*/ 0 h 2635690"/>
                  <a:gd name="connsiteX1" fmla="*/ 2254396 w 2455575"/>
                  <a:gd name="connsiteY1" fmla="*/ 501312 h 2635690"/>
                  <a:gd name="connsiteX2" fmla="*/ 2455575 w 2455575"/>
                  <a:gd name="connsiteY2" fmla="*/ 1827285 h 2635690"/>
                  <a:gd name="connsiteX3" fmla="*/ 1412280 w 2455575"/>
                  <a:gd name="connsiteY3" fmla="*/ 2635690 h 2635690"/>
                  <a:gd name="connsiteX4" fmla="*/ 172206 w 2455575"/>
                  <a:gd name="connsiteY4" fmla="*/ 2112385 h 2635690"/>
                  <a:gd name="connsiteX5" fmla="*/ 0 w 2455575"/>
                  <a:gd name="connsiteY5" fmla="*/ 827141 h 2635690"/>
                  <a:gd name="connsiteX6" fmla="*/ 1042277 w 2455575"/>
                  <a:gd name="connsiteY6" fmla="*/ 0 h 2635690"/>
                  <a:gd name="connsiteX0" fmla="*/ 1249311 w 2455575"/>
                  <a:gd name="connsiteY0" fmla="*/ 0 h 2627063"/>
                  <a:gd name="connsiteX1" fmla="*/ 2254396 w 2455575"/>
                  <a:gd name="connsiteY1" fmla="*/ 492685 h 2627063"/>
                  <a:gd name="connsiteX2" fmla="*/ 2455575 w 2455575"/>
                  <a:gd name="connsiteY2" fmla="*/ 1818658 h 2627063"/>
                  <a:gd name="connsiteX3" fmla="*/ 1412280 w 2455575"/>
                  <a:gd name="connsiteY3" fmla="*/ 2627063 h 2627063"/>
                  <a:gd name="connsiteX4" fmla="*/ 172206 w 2455575"/>
                  <a:gd name="connsiteY4" fmla="*/ 2103758 h 2627063"/>
                  <a:gd name="connsiteX5" fmla="*/ 0 w 2455575"/>
                  <a:gd name="connsiteY5" fmla="*/ 818514 h 2627063"/>
                  <a:gd name="connsiteX6" fmla="*/ 1249311 w 2455575"/>
                  <a:gd name="connsiteY6" fmla="*/ 0 h 2627063"/>
                  <a:gd name="connsiteX0" fmla="*/ 1171673 w 2377937"/>
                  <a:gd name="connsiteY0" fmla="*/ 0 h 2627063"/>
                  <a:gd name="connsiteX1" fmla="*/ 2176758 w 2377937"/>
                  <a:gd name="connsiteY1" fmla="*/ 492685 h 2627063"/>
                  <a:gd name="connsiteX2" fmla="*/ 2377937 w 2377937"/>
                  <a:gd name="connsiteY2" fmla="*/ 1818658 h 2627063"/>
                  <a:gd name="connsiteX3" fmla="*/ 1334642 w 2377937"/>
                  <a:gd name="connsiteY3" fmla="*/ 2627063 h 2627063"/>
                  <a:gd name="connsiteX4" fmla="*/ 94568 w 2377937"/>
                  <a:gd name="connsiteY4" fmla="*/ 2103758 h 2627063"/>
                  <a:gd name="connsiteX5" fmla="*/ 0 w 2377937"/>
                  <a:gd name="connsiteY5" fmla="*/ 576974 h 2627063"/>
                  <a:gd name="connsiteX6" fmla="*/ 1171673 w 2377937"/>
                  <a:gd name="connsiteY6" fmla="*/ 0 h 2627063"/>
                  <a:gd name="connsiteX0" fmla="*/ 1171996 w 2378260"/>
                  <a:gd name="connsiteY0" fmla="*/ 0 h 2627063"/>
                  <a:gd name="connsiteX1" fmla="*/ 2177081 w 2378260"/>
                  <a:gd name="connsiteY1" fmla="*/ 492685 h 2627063"/>
                  <a:gd name="connsiteX2" fmla="*/ 2378260 w 2378260"/>
                  <a:gd name="connsiteY2" fmla="*/ 1818658 h 2627063"/>
                  <a:gd name="connsiteX3" fmla="*/ 1334965 w 2378260"/>
                  <a:gd name="connsiteY3" fmla="*/ 2627063 h 2627063"/>
                  <a:gd name="connsiteX4" fmla="*/ 0 w 2378260"/>
                  <a:gd name="connsiteY4" fmla="*/ 2095132 h 2627063"/>
                  <a:gd name="connsiteX5" fmla="*/ 323 w 2378260"/>
                  <a:gd name="connsiteY5" fmla="*/ 576974 h 2627063"/>
                  <a:gd name="connsiteX6" fmla="*/ 1171996 w 2378260"/>
                  <a:gd name="connsiteY6" fmla="*/ 0 h 2627063"/>
                  <a:gd name="connsiteX0" fmla="*/ 1171996 w 2401368"/>
                  <a:gd name="connsiteY0" fmla="*/ 0 h 2627063"/>
                  <a:gd name="connsiteX1" fmla="*/ 2401368 w 2401368"/>
                  <a:gd name="connsiteY1" fmla="*/ 535817 h 2627063"/>
                  <a:gd name="connsiteX2" fmla="*/ 2378260 w 2401368"/>
                  <a:gd name="connsiteY2" fmla="*/ 1818658 h 2627063"/>
                  <a:gd name="connsiteX3" fmla="*/ 1334965 w 2401368"/>
                  <a:gd name="connsiteY3" fmla="*/ 2627063 h 2627063"/>
                  <a:gd name="connsiteX4" fmla="*/ 0 w 2401368"/>
                  <a:gd name="connsiteY4" fmla="*/ 2095132 h 2627063"/>
                  <a:gd name="connsiteX5" fmla="*/ 323 w 2401368"/>
                  <a:gd name="connsiteY5" fmla="*/ 576974 h 2627063"/>
                  <a:gd name="connsiteX6" fmla="*/ 1171996 w 2401368"/>
                  <a:gd name="connsiteY6" fmla="*/ 0 h 2627063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78260 w 2401368"/>
                  <a:gd name="connsiteY2" fmla="*/ 1887670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52381 w 2401368"/>
                  <a:gd name="connsiteY2" fmla="*/ 2215474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95513 w 2401368"/>
                  <a:gd name="connsiteY2" fmla="*/ 2206848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180622 w 2401368"/>
                  <a:gd name="connsiteY0" fmla="*/ 0 h 2765087"/>
                  <a:gd name="connsiteX1" fmla="*/ 2401368 w 2401368"/>
                  <a:gd name="connsiteY1" fmla="*/ 673841 h 2765087"/>
                  <a:gd name="connsiteX2" fmla="*/ 2395513 w 2401368"/>
                  <a:gd name="connsiteY2" fmla="*/ 2275860 h 2765087"/>
                  <a:gd name="connsiteX3" fmla="*/ 1334965 w 2401368"/>
                  <a:gd name="connsiteY3" fmla="*/ 2765087 h 2765087"/>
                  <a:gd name="connsiteX4" fmla="*/ 0 w 2401368"/>
                  <a:gd name="connsiteY4" fmla="*/ 2233156 h 2765087"/>
                  <a:gd name="connsiteX5" fmla="*/ 323 w 2401368"/>
                  <a:gd name="connsiteY5" fmla="*/ 714998 h 2765087"/>
                  <a:gd name="connsiteX6" fmla="*/ 1180622 w 2401368"/>
                  <a:gd name="connsiteY6" fmla="*/ 0 h 2765087"/>
                  <a:gd name="connsiteX0" fmla="*/ 1180622 w 2401368"/>
                  <a:gd name="connsiteY0" fmla="*/ 0 h 2868604"/>
                  <a:gd name="connsiteX1" fmla="*/ 2401368 w 2401368"/>
                  <a:gd name="connsiteY1" fmla="*/ 673841 h 2868604"/>
                  <a:gd name="connsiteX2" fmla="*/ 2395513 w 2401368"/>
                  <a:gd name="connsiteY2" fmla="*/ 2275860 h 2868604"/>
                  <a:gd name="connsiteX3" fmla="*/ 1274580 w 2401368"/>
                  <a:gd name="connsiteY3" fmla="*/ 2868604 h 2868604"/>
                  <a:gd name="connsiteX4" fmla="*/ 0 w 2401368"/>
                  <a:gd name="connsiteY4" fmla="*/ 2233156 h 2868604"/>
                  <a:gd name="connsiteX5" fmla="*/ 323 w 2401368"/>
                  <a:gd name="connsiteY5" fmla="*/ 714998 h 2868604"/>
                  <a:gd name="connsiteX6" fmla="*/ 1180622 w 2401368"/>
                  <a:gd name="connsiteY6" fmla="*/ 0 h 2868604"/>
                  <a:gd name="connsiteX0" fmla="*/ 1180622 w 2401368"/>
                  <a:gd name="connsiteY0" fmla="*/ 0 h 2773714"/>
                  <a:gd name="connsiteX1" fmla="*/ 2401368 w 2401368"/>
                  <a:gd name="connsiteY1" fmla="*/ 673841 h 2773714"/>
                  <a:gd name="connsiteX2" fmla="*/ 2395513 w 2401368"/>
                  <a:gd name="connsiteY2" fmla="*/ 2275860 h 2773714"/>
                  <a:gd name="connsiteX3" fmla="*/ 1274580 w 2401368"/>
                  <a:gd name="connsiteY3" fmla="*/ 2773714 h 2773714"/>
                  <a:gd name="connsiteX4" fmla="*/ 0 w 2401368"/>
                  <a:gd name="connsiteY4" fmla="*/ 2233156 h 2773714"/>
                  <a:gd name="connsiteX5" fmla="*/ 323 w 2401368"/>
                  <a:gd name="connsiteY5" fmla="*/ 714998 h 2773714"/>
                  <a:gd name="connsiteX6" fmla="*/ 1180622 w 2401368"/>
                  <a:gd name="connsiteY6" fmla="*/ 0 h 2773714"/>
                  <a:gd name="connsiteX0" fmla="*/ 1197875 w 2401368"/>
                  <a:gd name="connsiteY0" fmla="*/ 0 h 2670197"/>
                  <a:gd name="connsiteX1" fmla="*/ 2401368 w 2401368"/>
                  <a:gd name="connsiteY1" fmla="*/ 570324 h 2670197"/>
                  <a:gd name="connsiteX2" fmla="*/ 2395513 w 2401368"/>
                  <a:gd name="connsiteY2" fmla="*/ 2172343 h 2670197"/>
                  <a:gd name="connsiteX3" fmla="*/ 1274580 w 2401368"/>
                  <a:gd name="connsiteY3" fmla="*/ 2670197 h 2670197"/>
                  <a:gd name="connsiteX4" fmla="*/ 0 w 2401368"/>
                  <a:gd name="connsiteY4" fmla="*/ 2129639 h 2670197"/>
                  <a:gd name="connsiteX5" fmla="*/ 323 w 2401368"/>
                  <a:gd name="connsiteY5" fmla="*/ 611481 h 2670197"/>
                  <a:gd name="connsiteX6" fmla="*/ 1197875 w 2401368"/>
                  <a:gd name="connsiteY6" fmla="*/ 0 h 2670197"/>
                  <a:gd name="connsiteX0" fmla="*/ 1249633 w 2401368"/>
                  <a:gd name="connsiteY0" fmla="*/ 0 h 2652944"/>
                  <a:gd name="connsiteX1" fmla="*/ 2401368 w 2401368"/>
                  <a:gd name="connsiteY1" fmla="*/ 553071 h 2652944"/>
                  <a:gd name="connsiteX2" fmla="*/ 2395513 w 2401368"/>
                  <a:gd name="connsiteY2" fmla="*/ 2155090 h 2652944"/>
                  <a:gd name="connsiteX3" fmla="*/ 1274580 w 2401368"/>
                  <a:gd name="connsiteY3" fmla="*/ 2652944 h 2652944"/>
                  <a:gd name="connsiteX4" fmla="*/ 0 w 2401368"/>
                  <a:gd name="connsiteY4" fmla="*/ 2112386 h 2652944"/>
                  <a:gd name="connsiteX5" fmla="*/ 323 w 2401368"/>
                  <a:gd name="connsiteY5" fmla="*/ 594228 h 2652944"/>
                  <a:gd name="connsiteX6" fmla="*/ 1249633 w 2401368"/>
                  <a:gd name="connsiteY6" fmla="*/ 0 h 2652944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74580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14195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721956"/>
                  <a:gd name="connsiteX1" fmla="*/ 2401368 w 2401368"/>
                  <a:gd name="connsiteY1" fmla="*/ 544445 h 2721956"/>
                  <a:gd name="connsiteX2" fmla="*/ 2395513 w 2401368"/>
                  <a:gd name="connsiteY2" fmla="*/ 2146464 h 2721956"/>
                  <a:gd name="connsiteX3" fmla="*/ 1214195 w 2401368"/>
                  <a:gd name="connsiteY3" fmla="*/ 2721956 h 2721956"/>
                  <a:gd name="connsiteX4" fmla="*/ 0 w 2401368"/>
                  <a:gd name="connsiteY4" fmla="*/ 2103760 h 2721956"/>
                  <a:gd name="connsiteX5" fmla="*/ 323 w 2401368"/>
                  <a:gd name="connsiteY5" fmla="*/ 585602 h 2721956"/>
                  <a:gd name="connsiteX6" fmla="*/ 1215128 w 2401368"/>
                  <a:gd name="connsiteY6" fmla="*/ 0 h 2721956"/>
                  <a:gd name="connsiteX0" fmla="*/ 1215128 w 2401368"/>
                  <a:gd name="connsiteY0" fmla="*/ 0 h 2765088"/>
                  <a:gd name="connsiteX1" fmla="*/ 2401368 w 2401368"/>
                  <a:gd name="connsiteY1" fmla="*/ 544445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78260 w 2401368"/>
                  <a:gd name="connsiteY2" fmla="*/ 2155090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4500"/>
                  <a:gd name="connsiteY0" fmla="*/ 0 h 2765088"/>
                  <a:gd name="connsiteX1" fmla="*/ 2401368 w 2404500"/>
                  <a:gd name="connsiteY1" fmla="*/ 578951 h 2765088"/>
                  <a:gd name="connsiteX2" fmla="*/ 2404139 w 2404500"/>
                  <a:gd name="connsiteY2" fmla="*/ 2146464 h 2765088"/>
                  <a:gd name="connsiteX3" fmla="*/ 1205569 w 2404500"/>
                  <a:gd name="connsiteY3" fmla="*/ 2765088 h 2765088"/>
                  <a:gd name="connsiteX4" fmla="*/ 0 w 2404500"/>
                  <a:gd name="connsiteY4" fmla="*/ 2103760 h 2765088"/>
                  <a:gd name="connsiteX5" fmla="*/ 323 w 2404500"/>
                  <a:gd name="connsiteY5" fmla="*/ 585602 h 2765088"/>
                  <a:gd name="connsiteX6" fmla="*/ 1215128 w 2404500"/>
                  <a:gd name="connsiteY6" fmla="*/ 0 h 2765088"/>
                  <a:gd name="connsiteX0" fmla="*/ 1215128 w 2435874"/>
                  <a:gd name="connsiteY0" fmla="*/ 0 h 2765088"/>
                  <a:gd name="connsiteX1" fmla="*/ 2435874 w 2435874"/>
                  <a:gd name="connsiteY1" fmla="*/ 561698 h 2765088"/>
                  <a:gd name="connsiteX2" fmla="*/ 2404139 w 2435874"/>
                  <a:gd name="connsiteY2" fmla="*/ 2146464 h 2765088"/>
                  <a:gd name="connsiteX3" fmla="*/ 1205569 w 2435874"/>
                  <a:gd name="connsiteY3" fmla="*/ 2765088 h 2765088"/>
                  <a:gd name="connsiteX4" fmla="*/ 0 w 2435874"/>
                  <a:gd name="connsiteY4" fmla="*/ 2103760 h 2765088"/>
                  <a:gd name="connsiteX5" fmla="*/ 323 w 2435874"/>
                  <a:gd name="connsiteY5" fmla="*/ 585602 h 2765088"/>
                  <a:gd name="connsiteX6" fmla="*/ 1215128 w 2435874"/>
                  <a:gd name="connsiteY6" fmla="*/ 0 h 2765088"/>
                  <a:gd name="connsiteX0" fmla="*/ 1215128 w 2447443"/>
                  <a:gd name="connsiteY0" fmla="*/ 0 h 2765088"/>
                  <a:gd name="connsiteX1" fmla="*/ 2435874 w 2447443"/>
                  <a:gd name="connsiteY1" fmla="*/ 561698 h 2765088"/>
                  <a:gd name="connsiteX2" fmla="*/ 2447271 w 2447443"/>
                  <a:gd name="connsiteY2" fmla="*/ 2155090 h 2765088"/>
                  <a:gd name="connsiteX3" fmla="*/ 1205569 w 2447443"/>
                  <a:gd name="connsiteY3" fmla="*/ 2765088 h 2765088"/>
                  <a:gd name="connsiteX4" fmla="*/ 0 w 2447443"/>
                  <a:gd name="connsiteY4" fmla="*/ 2103760 h 2765088"/>
                  <a:gd name="connsiteX5" fmla="*/ 323 w 2447443"/>
                  <a:gd name="connsiteY5" fmla="*/ 585602 h 2765088"/>
                  <a:gd name="connsiteX6" fmla="*/ 1215128 w 2447443"/>
                  <a:gd name="connsiteY6" fmla="*/ 0 h 2765088"/>
                  <a:gd name="connsiteX0" fmla="*/ 1215128 w 2447513"/>
                  <a:gd name="connsiteY0" fmla="*/ 0 h 2765088"/>
                  <a:gd name="connsiteX1" fmla="*/ 2440636 w 2447513"/>
                  <a:gd name="connsiteY1" fmla="*/ 490261 h 2765088"/>
                  <a:gd name="connsiteX2" fmla="*/ 2447271 w 2447513"/>
                  <a:gd name="connsiteY2" fmla="*/ 2155090 h 2765088"/>
                  <a:gd name="connsiteX3" fmla="*/ 1205569 w 2447513"/>
                  <a:gd name="connsiteY3" fmla="*/ 2765088 h 2765088"/>
                  <a:gd name="connsiteX4" fmla="*/ 0 w 2447513"/>
                  <a:gd name="connsiteY4" fmla="*/ 2103760 h 2765088"/>
                  <a:gd name="connsiteX5" fmla="*/ 323 w 2447513"/>
                  <a:gd name="connsiteY5" fmla="*/ 585602 h 2765088"/>
                  <a:gd name="connsiteX6" fmla="*/ 1215128 w 2447513"/>
                  <a:gd name="connsiteY6" fmla="*/ 0 h 2765088"/>
                  <a:gd name="connsiteX0" fmla="*/ 1215128 w 2450161"/>
                  <a:gd name="connsiteY0" fmla="*/ 0 h 2765088"/>
                  <a:gd name="connsiteX1" fmla="*/ 2450161 w 2450161"/>
                  <a:gd name="connsiteY1" fmla="*/ 580748 h 2765088"/>
                  <a:gd name="connsiteX2" fmla="*/ 2447271 w 2450161"/>
                  <a:gd name="connsiteY2" fmla="*/ 2155090 h 2765088"/>
                  <a:gd name="connsiteX3" fmla="*/ 1205569 w 2450161"/>
                  <a:gd name="connsiteY3" fmla="*/ 2765088 h 2765088"/>
                  <a:gd name="connsiteX4" fmla="*/ 0 w 2450161"/>
                  <a:gd name="connsiteY4" fmla="*/ 2103760 h 2765088"/>
                  <a:gd name="connsiteX5" fmla="*/ 323 w 2450161"/>
                  <a:gd name="connsiteY5" fmla="*/ 585602 h 2765088"/>
                  <a:gd name="connsiteX6" fmla="*/ 1215128 w 2450161"/>
                  <a:gd name="connsiteY6" fmla="*/ 0 h 2765088"/>
                  <a:gd name="connsiteX0" fmla="*/ 1215128 w 2450161"/>
                  <a:gd name="connsiteY0" fmla="*/ 0 h 2755563"/>
                  <a:gd name="connsiteX1" fmla="*/ 2450161 w 2450161"/>
                  <a:gd name="connsiteY1" fmla="*/ 580748 h 2755563"/>
                  <a:gd name="connsiteX2" fmla="*/ 2447271 w 2450161"/>
                  <a:gd name="connsiteY2" fmla="*/ 2155090 h 2755563"/>
                  <a:gd name="connsiteX3" fmla="*/ 1181757 w 2450161"/>
                  <a:gd name="connsiteY3" fmla="*/ 2755563 h 2755563"/>
                  <a:gd name="connsiteX4" fmla="*/ 0 w 2450161"/>
                  <a:gd name="connsiteY4" fmla="*/ 2103760 h 2755563"/>
                  <a:gd name="connsiteX5" fmla="*/ 323 w 2450161"/>
                  <a:gd name="connsiteY5" fmla="*/ 585602 h 2755563"/>
                  <a:gd name="connsiteX6" fmla="*/ 1215128 w 2450161"/>
                  <a:gd name="connsiteY6" fmla="*/ 0 h 2755563"/>
                  <a:gd name="connsiteX0" fmla="*/ 1234178 w 2450161"/>
                  <a:gd name="connsiteY0" fmla="*/ 0 h 2712700"/>
                  <a:gd name="connsiteX1" fmla="*/ 2450161 w 2450161"/>
                  <a:gd name="connsiteY1" fmla="*/ 537885 h 2712700"/>
                  <a:gd name="connsiteX2" fmla="*/ 2447271 w 2450161"/>
                  <a:gd name="connsiteY2" fmla="*/ 2112227 h 2712700"/>
                  <a:gd name="connsiteX3" fmla="*/ 1181757 w 2450161"/>
                  <a:gd name="connsiteY3" fmla="*/ 2712700 h 2712700"/>
                  <a:gd name="connsiteX4" fmla="*/ 0 w 2450161"/>
                  <a:gd name="connsiteY4" fmla="*/ 2060897 h 2712700"/>
                  <a:gd name="connsiteX5" fmla="*/ 323 w 2450161"/>
                  <a:gd name="connsiteY5" fmla="*/ 542739 h 2712700"/>
                  <a:gd name="connsiteX6" fmla="*/ 1234178 w 2450161"/>
                  <a:gd name="connsiteY6" fmla="*/ 0 h 2712700"/>
                  <a:gd name="connsiteX0" fmla="*/ 1234178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34178 w 2450161"/>
                  <a:gd name="connsiteY6" fmla="*/ 0 h 2684125"/>
                  <a:gd name="connsiteX0" fmla="*/ 1267516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67516 w 2450161"/>
                  <a:gd name="connsiteY6" fmla="*/ 0 h 2684125"/>
                  <a:gd name="connsiteX0" fmla="*/ 1253228 w 2450161"/>
                  <a:gd name="connsiteY0" fmla="*/ 0 h 2831763"/>
                  <a:gd name="connsiteX1" fmla="*/ 2450161 w 2450161"/>
                  <a:gd name="connsiteY1" fmla="*/ 656948 h 2831763"/>
                  <a:gd name="connsiteX2" fmla="*/ 2447271 w 2450161"/>
                  <a:gd name="connsiteY2" fmla="*/ 2231290 h 2831763"/>
                  <a:gd name="connsiteX3" fmla="*/ 1181757 w 2450161"/>
                  <a:gd name="connsiteY3" fmla="*/ 2831763 h 2831763"/>
                  <a:gd name="connsiteX4" fmla="*/ 0 w 2450161"/>
                  <a:gd name="connsiteY4" fmla="*/ 2179960 h 2831763"/>
                  <a:gd name="connsiteX5" fmla="*/ 323 w 2450161"/>
                  <a:gd name="connsiteY5" fmla="*/ 661802 h 2831763"/>
                  <a:gd name="connsiteX6" fmla="*/ 1253228 w 2450161"/>
                  <a:gd name="connsiteY6" fmla="*/ 0 h 2831763"/>
                  <a:gd name="connsiteX0" fmla="*/ 1253228 w 2450161"/>
                  <a:gd name="connsiteY0" fmla="*/ 0 h 2879388"/>
                  <a:gd name="connsiteX1" fmla="*/ 2450161 w 2450161"/>
                  <a:gd name="connsiteY1" fmla="*/ 656948 h 2879388"/>
                  <a:gd name="connsiteX2" fmla="*/ 2447271 w 2450161"/>
                  <a:gd name="connsiteY2" fmla="*/ 2231290 h 2879388"/>
                  <a:gd name="connsiteX3" fmla="*/ 1181757 w 2450161"/>
                  <a:gd name="connsiteY3" fmla="*/ 2879388 h 2879388"/>
                  <a:gd name="connsiteX4" fmla="*/ 0 w 2450161"/>
                  <a:gd name="connsiteY4" fmla="*/ 2179960 h 2879388"/>
                  <a:gd name="connsiteX5" fmla="*/ 323 w 2450161"/>
                  <a:gd name="connsiteY5" fmla="*/ 661802 h 2879388"/>
                  <a:gd name="connsiteX6" fmla="*/ 1253228 w 2450161"/>
                  <a:gd name="connsiteY6" fmla="*/ 0 h 2879388"/>
                  <a:gd name="connsiteX0" fmla="*/ 1235975 w 2450161"/>
                  <a:gd name="connsiteY0" fmla="*/ 0 h 2844883"/>
                  <a:gd name="connsiteX1" fmla="*/ 2450161 w 2450161"/>
                  <a:gd name="connsiteY1" fmla="*/ 622443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87682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775872"/>
                  <a:gd name="connsiteX1" fmla="*/ 2450161 w 2450161"/>
                  <a:gd name="connsiteY1" fmla="*/ 613817 h 2775872"/>
                  <a:gd name="connsiteX2" fmla="*/ 2447271 w 2450161"/>
                  <a:gd name="connsiteY2" fmla="*/ 2127774 h 2775872"/>
                  <a:gd name="connsiteX3" fmla="*/ 1181757 w 2450161"/>
                  <a:gd name="connsiteY3" fmla="*/ 2775872 h 2775872"/>
                  <a:gd name="connsiteX4" fmla="*/ 0 w 2450161"/>
                  <a:gd name="connsiteY4" fmla="*/ 2076444 h 2775872"/>
                  <a:gd name="connsiteX5" fmla="*/ 323 w 2450161"/>
                  <a:gd name="connsiteY5" fmla="*/ 618671 h 2775872"/>
                  <a:gd name="connsiteX6" fmla="*/ 1235975 w 24501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455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963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93125 w 2462861"/>
                  <a:gd name="connsiteY0" fmla="*/ 0 h 2712372"/>
                  <a:gd name="connsiteX1" fmla="*/ 2462861 w 2462861"/>
                  <a:gd name="connsiteY1" fmla="*/ 632867 h 2712372"/>
                  <a:gd name="connsiteX2" fmla="*/ 2447271 w 2462861"/>
                  <a:gd name="connsiteY2" fmla="*/ 2064274 h 2712372"/>
                  <a:gd name="connsiteX3" fmla="*/ 1181757 w 2462861"/>
                  <a:gd name="connsiteY3" fmla="*/ 2712372 h 2712372"/>
                  <a:gd name="connsiteX4" fmla="*/ 0 w 2462861"/>
                  <a:gd name="connsiteY4" fmla="*/ 2012944 h 2712372"/>
                  <a:gd name="connsiteX5" fmla="*/ 323 w 2462861"/>
                  <a:gd name="connsiteY5" fmla="*/ 555171 h 2712372"/>
                  <a:gd name="connsiteX6" fmla="*/ 1293125 w 2462861"/>
                  <a:gd name="connsiteY6" fmla="*/ 0 h 2712372"/>
                  <a:gd name="connsiteX0" fmla="*/ 1293125 w 2462861"/>
                  <a:gd name="connsiteY0" fmla="*/ 0 h 2744122"/>
                  <a:gd name="connsiteX1" fmla="*/ 2462861 w 2462861"/>
                  <a:gd name="connsiteY1" fmla="*/ 664617 h 2744122"/>
                  <a:gd name="connsiteX2" fmla="*/ 2447271 w 2462861"/>
                  <a:gd name="connsiteY2" fmla="*/ 2096024 h 2744122"/>
                  <a:gd name="connsiteX3" fmla="*/ 1181757 w 2462861"/>
                  <a:gd name="connsiteY3" fmla="*/ 2744122 h 2744122"/>
                  <a:gd name="connsiteX4" fmla="*/ 0 w 2462861"/>
                  <a:gd name="connsiteY4" fmla="*/ 2044694 h 2744122"/>
                  <a:gd name="connsiteX5" fmla="*/ 323 w 2462861"/>
                  <a:gd name="connsiteY5" fmla="*/ 586921 h 2744122"/>
                  <a:gd name="connsiteX6" fmla="*/ 1293125 w 2462861"/>
                  <a:gd name="connsiteY6" fmla="*/ 0 h 2744122"/>
                  <a:gd name="connsiteX0" fmla="*/ 129312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293125 w 2456511"/>
                  <a:gd name="connsiteY6" fmla="*/ 0 h 2744122"/>
                  <a:gd name="connsiteX0" fmla="*/ 115977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159775 w 2456511"/>
                  <a:gd name="connsiteY6" fmla="*/ 0 h 274412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817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563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62861"/>
                  <a:gd name="connsiteY0" fmla="*/ 0 h 2750472"/>
                  <a:gd name="connsiteX1" fmla="*/ 2462861 w 2462861"/>
                  <a:gd name="connsiteY1" fmla="*/ 556667 h 2750472"/>
                  <a:gd name="connsiteX2" fmla="*/ 2447271 w 2462861"/>
                  <a:gd name="connsiteY2" fmla="*/ 2102374 h 2750472"/>
                  <a:gd name="connsiteX3" fmla="*/ 1156357 w 2462861"/>
                  <a:gd name="connsiteY3" fmla="*/ 2750472 h 2750472"/>
                  <a:gd name="connsiteX4" fmla="*/ 0 w 2462861"/>
                  <a:gd name="connsiteY4" fmla="*/ 2051044 h 2750472"/>
                  <a:gd name="connsiteX5" fmla="*/ 323 w 2462861"/>
                  <a:gd name="connsiteY5" fmla="*/ 593271 h 2750472"/>
                  <a:gd name="connsiteX6" fmla="*/ 1216925 w 2462861"/>
                  <a:gd name="connsiteY6" fmla="*/ 0 h 2750472"/>
                  <a:gd name="connsiteX0" fmla="*/ 12169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16925 w 2450161"/>
                  <a:gd name="connsiteY6" fmla="*/ 0 h 2750472"/>
                  <a:gd name="connsiteX0" fmla="*/ 1210575 w 2450161"/>
                  <a:gd name="connsiteY0" fmla="*/ 0 h 2642522"/>
                  <a:gd name="connsiteX1" fmla="*/ 2450161 w 2450161"/>
                  <a:gd name="connsiteY1" fmla="*/ 531267 h 2642522"/>
                  <a:gd name="connsiteX2" fmla="*/ 2447271 w 2450161"/>
                  <a:gd name="connsiteY2" fmla="*/ 1994424 h 2642522"/>
                  <a:gd name="connsiteX3" fmla="*/ 1156357 w 2450161"/>
                  <a:gd name="connsiteY3" fmla="*/ 2642522 h 2642522"/>
                  <a:gd name="connsiteX4" fmla="*/ 0 w 2450161"/>
                  <a:gd name="connsiteY4" fmla="*/ 1943094 h 2642522"/>
                  <a:gd name="connsiteX5" fmla="*/ 323 w 2450161"/>
                  <a:gd name="connsiteY5" fmla="*/ 485321 h 2642522"/>
                  <a:gd name="connsiteX6" fmla="*/ 1210575 w 2450161"/>
                  <a:gd name="connsiteY6" fmla="*/ 0 h 2642522"/>
                  <a:gd name="connsiteX0" fmla="*/ 1210575 w 2450161"/>
                  <a:gd name="connsiteY0" fmla="*/ 0 h 2788572"/>
                  <a:gd name="connsiteX1" fmla="*/ 2450161 w 2450161"/>
                  <a:gd name="connsiteY1" fmla="*/ 677317 h 2788572"/>
                  <a:gd name="connsiteX2" fmla="*/ 2447271 w 2450161"/>
                  <a:gd name="connsiteY2" fmla="*/ 2140474 h 2788572"/>
                  <a:gd name="connsiteX3" fmla="*/ 1156357 w 2450161"/>
                  <a:gd name="connsiteY3" fmla="*/ 2788572 h 2788572"/>
                  <a:gd name="connsiteX4" fmla="*/ 0 w 2450161"/>
                  <a:gd name="connsiteY4" fmla="*/ 2089144 h 2788572"/>
                  <a:gd name="connsiteX5" fmla="*/ 323 w 2450161"/>
                  <a:gd name="connsiteY5" fmla="*/ 631371 h 2788572"/>
                  <a:gd name="connsiteX6" fmla="*/ 1210575 w 2450161"/>
                  <a:gd name="connsiteY6" fmla="*/ 0 h 2788572"/>
                  <a:gd name="connsiteX0" fmla="*/ 1235975 w 2450161"/>
                  <a:gd name="connsiteY0" fmla="*/ 0 h 2737772"/>
                  <a:gd name="connsiteX1" fmla="*/ 2450161 w 2450161"/>
                  <a:gd name="connsiteY1" fmla="*/ 626517 h 2737772"/>
                  <a:gd name="connsiteX2" fmla="*/ 2447271 w 2450161"/>
                  <a:gd name="connsiteY2" fmla="*/ 2089674 h 2737772"/>
                  <a:gd name="connsiteX3" fmla="*/ 1156357 w 2450161"/>
                  <a:gd name="connsiteY3" fmla="*/ 2737772 h 2737772"/>
                  <a:gd name="connsiteX4" fmla="*/ 0 w 2450161"/>
                  <a:gd name="connsiteY4" fmla="*/ 2038344 h 2737772"/>
                  <a:gd name="connsiteX5" fmla="*/ 323 w 2450161"/>
                  <a:gd name="connsiteY5" fmla="*/ 580571 h 2737772"/>
                  <a:gd name="connsiteX6" fmla="*/ 1235975 w 2450161"/>
                  <a:gd name="connsiteY6" fmla="*/ 0 h 2737772"/>
                  <a:gd name="connsiteX0" fmla="*/ 12804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80425 w 2450161"/>
                  <a:gd name="connsiteY6" fmla="*/ 0 h 2750472"/>
                  <a:gd name="connsiteX0" fmla="*/ 13058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305825 w 2450161"/>
                  <a:gd name="connsiteY6" fmla="*/ 0 h 2750472"/>
                  <a:gd name="connsiteX0" fmla="*/ 1204225 w 2450161"/>
                  <a:gd name="connsiteY0" fmla="*/ 0 h 2756822"/>
                  <a:gd name="connsiteX1" fmla="*/ 2450161 w 2450161"/>
                  <a:gd name="connsiteY1" fmla="*/ 645567 h 2756822"/>
                  <a:gd name="connsiteX2" fmla="*/ 2447271 w 2450161"/>
                  <a:gd name="connsiteY2" fmla="*/ 2108724 h 2756822"/>
                  <a:gd name="connsiteX3" fmla="*/ 1156357 w 2450161"/>
                  <a:gd name="connsiteY3" fmla="*/ 2756822 h 2756822"/>
                  <a:gd name="connsiteX4" fmla="*/ 0 w 2450161"/>
                  <a:gd name="connsiteY4" fmla="*/ 2057394 h 2756822"/>
                  <a:gd name="connsiteX5" fmla="*/ 323 w 2450161"/>
                  <a:gd name="connsiteY5" fmla="*/ 599621 h 2756822"/>
                  <a:gd name="connsiteX6" fmla="*/ 1204225 w 2450161"/>
                  <a:gd name="connsiteY6" fmla="*/ 0 h 2756822"/>
                  <a:gd name="connsiteX0" fmla="*/ 1204225 w 2456511"/>
                  <a:gd name="connsiteY0" fmla="*/ 0 h 2756822"/>
                  <a:gd name="connsiteX1" fmla="*/ 2456511 w 2456511"/>
                  <a:gd name="connsiteY1" fmla="*/ 594767 h 2756822"/>
                  <a:gd name="connsiteX2" fmla="*/ 2447271 w 2456511"/>
                  <a:gd name="connsiteY2" fmla="*/ 2108724 h 2756822"/>
                  <a:gd name="connsiteX3" fmla="*/ 1156357 w 2456511"/>
                  <a:gd name="connsiteY3" fmla="*/ 2756822 h 2756822"/>
                  <a:gd name="connsiteX4" fmla="*/ 0 w 2456511"/>
                  <a:gd name="connsiteY4" fmla="*/ 2057394 h 2756822"/>
                  <a:gd name="connsiteX5" fmla="*/ 323 w 2456511"/>
                  <a:gd name="connsiteY5" fmla="*/ 599621 h 2756822"/>
                  <a:gd name="connsiteX6" fmla="*/ 1204225 w 2456511"/>
                  <a:gd name="connsiteY6" fmla="*/ 0 h 275682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323 w 2456511"/>
                  <a:gd name="connsiteY5" fmla="*/ 707571 h 2864772"/>
                  <a:gd name="connsiteX6" fmla="*/ 1235975 w 2456511"/>
                  <a:gd name="connsiteY6" fmla="*/ 0 h 286477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82873 w 2456511"/>
                  <a:gd name="connsiteY5" fmla="*/ 656771 h 2864772"/>
                  <a:gd name="connsiteX6" fmla="*/ 1235975 w 2456511"/>
                  <a:gd name="connsiteY6" fmla="*/ 0 h 2864772"/>
                  <a:gd name="connsiteX0" fmla="*/ 1153104 w 2373640"/>
                  <a:gd name="connsiteY0" fmla="*/ 0 h 2864772"/>
                  <a:gd name="connsiteX1" fmla="*/ 2373640 w 2373640"/>
                  <a:gd name="connsiteY1" fmla="*/ 702717 h 2864772"/>
                  <a:gd name="connsiteX2" fmla="*/ 2364400 w 2373640"/>
                  <a:gd name="connsiteY2" fmla="*/ 2216674 h 2864772"/>
                  <a:gd name="connsiteX3" fmla="*/ 1073486 w 2373640"/>
                  <a:gd name="connsiteY3" fmla="*/ 2864772 h 2864772"/>
                  <a:gd name="connsiteX4" fmla="*/ 6029 w 2373640"/>
                  <a:gd name="connsiteY4" fmla="*/ 1987544 h 2864772"/>
                  <a:gd name="connsiteX5" fmla="*/ 2 w 2373640"/>
                  <a:gd name="connsiteY5" fmla="*/ 656771 h 2864772"/>
                  <a:gd name="connsiteX6" fmla="*/ 1153104 w 2373640"/>
                  <a:gd name="connsiteY6" fmla="*/ 0 h 286477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64400 w 2373640"/>
                  <a:gd name="connsiteY2" fmla="*/ 22166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13600 w 2373640"/>
                  <a:gd name="connsiteY2" fmla="*/ 19880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13636"/>
                  <a:gd name="connsiteY0" fmla="*/ 0 h 2655222"/>
                  <a:gd name="connsiteX1" fmla="*/ 2240290 w 2313636"/>
                  <a:gd name="connsiteY1" fmla="*/ 721767 h 2655222"/>
                  <a:gd name="connsiteX2" fmla="*/ 2313600 w 2313636"/>
                  <a:gd name="connsiteY2" fmla="*/ 1988074 h 2655222"/>
                  <a:gd name="connsiteX3" fmla="*/ 1130636 w 2313636"/>
                  <a:gd name="connsiteY3" fmla="*/ 2655222 h 2655222"/>
                  <a:gd name="connsiteX4" fmla="*/ 6029 w 2313636"/>
                  <a:gd name="connsiteY4" fmla="*/ 1987544 h 2655222"/>
                  <a:gd name="connsiteX5" fmla="*/ 2 w 2313636"/>
                  <a:gd name="connsiteY5" fmla="*/ 656771 h 2655222"/>
                  <a:gd name="connsiteX6" fmla="*/ 1153104 w 2313636"/>
                  <a:gd name="connsiteY6" fmla="*/ 0 h 2655222"/>
                  <a:gd name="connsiteX0" fmla="*/ 1153104 w 2313790"/>
                  <a:gd name="connsiteY0" fmla="*/ 0 h 2655222"/>
                  <a:gd name="connsiteX1" fmla="*/ 2303790 w 2313790"/>
                  <a:gd name="connsiteY1" fmla="*/ 664617 h 2655222"/>
                  <a:gd name="connsiteX2" fmla="*/ 2313600 w 2313790"/>
                  <a:gd name="connsiteY2" fmla="*/ 1988074 h 2655222"/>
                  <a:gd name="connsiteX3" fmla="*/ 1130636 w 2313790"/>
                  <a:gd name="connsiteY3" fmla="*/ 2655222 h 2655222"/>
                  <a:gd name="connsiteX4" fmla="*/ 6029 w 2313790"/>
                  <a:gd name="connsiteY4" fmla="*/ 1987544 h 2655222"/>
                  <a:gd name="connsiteX5" fmla="*/ 2 w 2313790"/>
                  <a:gd name="connsiteY5" fmla="*/ 656771 h 2655222"/>
                  <a:gd name="connsiteX6" fmla="*/ 1153104 w 2313790"/>
                  <a:gd name="connsiteY6" fmla="*/ 0 h 2655222"/>
                  <a:gd name="connsiteX0" fmla="*/ 1153107 w 2313793"/>
                  <a:gd name="connsiteY0" fmla="*/ 0 h 2655222"/>
                  <a:gd name="connsiteX1" fmla="*/ 2303793 w 2313793"/>
                  <a:gd name="connsiteY1" fmla="*/ 664617 h 2655222"/>
                  <a:gd name="connsiteX2" fmla="*/ 2313603 w 2313793"/>
                  <a:gd name="connsiteY2" fmla="*/ 1988074 h 2655222"/>
                  <a:gd name="connsiteX3" fmla="*/ 1130639 w 2313793"/>
                  <a:gd name="connsiteY3" fmla="*/ 2655222 h 2655222"/>
                  <a:gd name="connsiteX4" fmla="*/ 1269 w 2313793"/>
                  <a:gd name="connsiteY4" fmla="*/ 1987544 h 2655222"/>
                  <a:gd name="connsiteX5" fmla="*/ 5 w 2313793"/>
                  <a:gd name="connsiteY5" fmla="*/ 656771 h 2655222"/>
                  <a:gd name="connsiteX6" fmla="*/ 1153107 w 2313793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87544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87544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92306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94688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4219 w 2314905"/>
                  <a:gd name="connsiteY0" fmla="*/ 0 h 2655222"/>
                  <a:gd name="connsiteX1" fmla="*/ 2304905 w 2314905"/>
                  <a:gd name="connsiteY1" fmla="*/ 664617 h 2655222"/>
                  <a:gd name="connsiteX2" fmla="*/ 2314715 w 2314905"/>
                  <a:gd name="connsiteY2" fmla="*/ 1988074 h 2655222"/>
                  <a:gd name="connsiteX3" fmla="*/ 1131751 w 2314905"/>
                  <a:gd name="connsiteY3" fmla="*/ 2655222 h 2655222"/>
                  <a:gd name="connsiteX4" fmla="*/ 0 w 2314905"/>
                  <a:gd name="connsiteY4" fmla="*/ 1994688 h 2655222"/>
                  <a:gd name="connsiteX5" fmla="*/ 1117 w 2314905"/>
                  <a:gd name="connsiteY5" fmla="*/ 656771 h 2655222"/>
                  <a:gd name="connsiteX6" fmla="*/ 1154219 w 2314905"/>
                  <a:gd name="connsiteY6" fmla="*/ 0 h 265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14905" h="2655222">
                    <a:moveTo>
                      <a:pt x="1154219" y="0"/>
                    </a:moveTo>
                    <a:lnTo>
                      <a:pt x="2304905" y="664617"/>
                    </a:lnTo>
                    <a:cubicBezTo>
                      <a:pt x="2302953" y="1198623"/>
                      <a:pt x="2316667" y="1454068"/>
                      <a:pt x="2314715" y="1988074"/>
                    </a:cubicBezTo>
                    <a:lnTo>
                      <a:pt x="1131751" y="2655222"/>
                    </a:lnTo>
                    <a:lnTo>
                      <a:pt x="0" y="1994688"/>
                    </a:lnTo>
                    <a:cubicBezTo>
                      <a:pt x="108" y="1488635"/>
                      <a:pt x="1009" y="1162824"/>
                      <a:pt x="1117" y="656771"/>
                    </a:cubicBezTo>
                    <a:lnTo>
                      <a:pt x="1154219" y="0"/>
                    </a:lnTo>
                    <a:close/>
                  </a:path>
                </a:pathLst>
              </a:custGeom>
              <a:solidFill>
                <a:srgbClr val="407FDC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/>
              </a:p>
            </p:txBody>
          </p:sp>
          <p:sp>
            <p:nvSpPr>
              <p:cNvPr id="8" name="Retângulo 10"/>
              <p:cNvSpPr/>
              <p:nvPr/>
            </p:nvSpPr>
            <p:spPr>
              <a:xfrm>
                <a:off x="973185" y="794402"/>
                <a:ext cx="4649476" cy="5328961"/>
              </a:xfrm>
              <a:custGeom>
                <a:avLst/>
                <a:gdLst>
                  <a:gd name="connsiteX0" fmla="*/ 0 w 1380240"/>
                  <a:gd name="connsiteY0" fmla="*/ 0 h 1700118"/>
                  <a:gd name="connsiteX1" fmla="*/ 1380240 w 1380240"/>
                  <a:gd name="connsiteY1" fmla="*/ 0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905089 w 1380240"/>
                  <a:gd name="connsiteY1" fmla="*/ 837434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0 w 1380240"/>
                  <a:gd name="connsiteY0" fmla="*/ 0 h 1700118"/>
                  <a:gd name="connsiteX1" fmla="*/ 1194055 w 1380240"/>
                  <a:gd name="connsiteY1" fmla="*/ 449831 h 1700118"/>
                  <a:gd name="connsiteX2" fmla="*/ 1380240 w 1380240"/>
                  <a:gd name="connsiteY2" fmla="*/ 1700118 h 1700118"/>
                  <a:gd name="connsiteX3" fmla="*/ 0 w 1380240"/>
                  <a:gd name="connsiteY3" fmla="*/ 1700118 h 1700118"/>
                  <a:gd name="connsiteX4" fmla="*/ 0 w 1380240"/>
                  <a:gd name="connsiteY4" fmla="*/ 0 h 1700118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0 w 2268375"/>
                  <a:gd name="connsiteY3" fmla="*/ 2060904 h 2060904"/>
                  <a:gd name="connsiteX4" fmla="*/ 888135 w 2268375"/>
                  <a:gd name="connsiteY4" fmla="*/ 0 h 2060904"/>
                  <a:gd name="connsiteX0" fmla="*/ 888135 w 2268375"/>
                  <a:gd name="connsiteY0" fmla="*/ 0 h 2060904"/>
                  <a:gd name="connsiteX1" fmla="*/ 2082190 w 2268375"/>
                  <a:gd name="connsiteY1" fmla="*/ 449831 h 2060904"/>
                  <a:gd name="connsiteX2" fmla="*/ 2268375 w 2268375"/>
                  <a:gd name="connsiteY2" fmla="*/ 1700118 h 2060904"/>
                  <a:gd name="connsiteX3" fmla="*/ 1351109 w 2268375"/>
                  <a:gd name="connsiteY3" fmla="*/ 1854305 h 2060904"/>
                  <a:gd name="connsiteX4" fmla="*/ 0 w 2268375"/>
                  <a:gd name="connsiteY4" fmla="*/ 2060904 h 2060904"/>
                  <a:gd name="connsiteX5" fmla="*/ 888135 w 2268375"/>
                  <a:gd name="connsiteY5" fmla="*/ 0 h 2060904"/>
                  <a:gd name="connsiteX0" fmla="*/ 888135 w 2268375"/>
                  <a:gd name="connsiteY0" fmla="*/ 0 h 2584209"/>
                  <a:gd name="connsiteX1" fmla="*/ 2082190 w 2268375"/>
                  <a:gd name="connsiteY1" fmla="*/ 449831 h 2584209"/>
                  <a:gd name="connsiteX2" fmla="*/ 2268375 w 2268375"/>
                  <a:gd name="connsiteY2" fmla="*/ 1700118 h 2584209"/>
                  <a:gd name="connsiteX3" fmla="*/ 1240074 w 2268375"/>
                  <a:gd name="connsiteY3" fmla="*/ 2584209 h 2584209"/>
                  <a:gd name="connsiteX4" fmla="*/ 0 w 2268375"/>
                  <a:gd name="connsiteY4" fmla="*/ 2060904 h 2584209"/>
                  <a:gd name="connsiteX5" fmla="*/ 888135 w 2268375"/>
                  <a:gd name="connsiteY5" fmla="*/ 0 h 2584209"/>
                  <a:gd name="connsiteX0" fmla="*/ 888135 w 2253880"/>
                  <a:gd name="connsiteY0" fmla="*/ 0 h 2584209"/>
                  <a:gd name="connsiteX1" fmla="*/ 2082190 w 2253880"/>
                  <a:gd name="connsiteY1" fmla="*/ 449831 h 2584209"/>
                  <a:gd name="connsiteX2" fmla="*/ 2253880 w 2253880"/>
                  <a:gd name="connsiteY2" fmla="*/ 1765914 h 2584209"/>
                  <a:gd name="connsiteX3" fmla="*/ 1240074 w 2253880"/>
                  <a:gd name="connsiteY3" fmla="*/ 2584209 h 2584209"/>
                  <a:gd name="connsiteX4" fmla="*/ 0 w 2253880"/>
                  <a:gd name="connsiteY4" fmla="*/ 2060904 h 2584209"/>
                  <a:gd name="connsiteX5" fmla="*/ 888135 w 2253880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888135 w 2283369"/>
                  <a:gd name="connsiteY5" fmla="*/ 0 h 2584209"/>
                  <a:gd name="connsiteX0" fmla="*/ 888135 w 2283369"/>
                  <a:gd name="connsiteY0" fmla="*/ 0 h 2584209"/>
                  <a:gd name="connsiteX1" fmla="*/ 2082190 w 2283369"/>
                  <a:gd name="connsiteY1" fmla="*/ 449831 h 2584209"/>
                  <a:gd name="connsiteX2" fmla="*/ 2283369 w 2283369"/>
                  <a:gd name="connsiteY2" fmla="*/ 1775804 h 2584209"/>
                  <a:gd name="connsiteX3" fmla="*/ 1240074 w 2283369"/>
                  <a:gd name="connsiteY3" fmla="*/ 2584209 h 2584209"/>
                  <a:gd name="connsiteX4" fmla="*/ 0 w 2283369"/>
                  <a:gd name="connsiteY4" fmla="*/ 2060904 h 2584209"/>
                  <a:gd name="connsiteX5" fmla="*/ 475015 w 2283369"/>
                  <a:gd name="connsiteY5" fmla="*/ 1005330 h 2584209"/>
                  <a:gd name="connsiteX6" fmla="*/ 888135 w 2283369"/>
                  <a:gd name="connsiteY6" fmla="*/ 0 h 2584209"/>
                  <a:gd name="connsiteX0" fmla="*/ 1060341 w 2455575"/>
                  <a:gd name="connsiteY0" fmla="*/ 0 h 2584209"/>
                  <a:gd name="connsiteX1" fmla="*/ 2254396 w 2455575"/>
                  <a:gd name="connsiteY1" fmla="*/ 449831 h 2584209"/>
                  <a:gd name="connsiteX2" fmla="*/ 2455575 w 2455575"/>
                  <a:gd name="connsiteY2" fmla="*/ 1775804 h 2584209"/>
                  <a:gd name="connsiteX3" fmla="*/ 1412280 w 2455575"/>
                  <a:gd name="connsiteY3" fmla="*/ 2584209 h 2584209"/>
                  <a:gd name="connsiteX4" fmla="*/ 172206 w 2455575"/>
                  <a:gd name="connsiteY4" fmla="*/ 2060904 h 2584209"/>
                  <a:gd name="connsiteX5" fmla="*/ 0 w 2455575"/>
                  <a:gd name="connsiteY5" fmla="*/ 775660 h 2584209"/>
                  <a:gd name="connsiteX6" fmla="*/ 1060341 w 2455575"/>
                  <a:gd name="connsiteY6" fmla="*/ 0 h 2584209"/>
                  <a:gd name="connsiteX0" fmla="*/ 1042277 w 2455575"/>
                  <a:gd name="connsiteY0" fmla="*/ 0 h 2635690"/>
                  <a:gd name="connsiteX1" fmla="*/ 2254396 w 2455575"/>
                  <a:gd name="connsiteY1" fmla="*/ 501312 h 2635690"/>
                  <a:gd name="connsiteX2" fmla="*/ 2455575 w 2455575"/>
                  <a:gd name="connsiteY2" fmla="*/ 1827285 h 2635690"/>
                  <a:gd name="connsiteX3" fmla="*/ 1412280 w 2455575"/>
                  <a:gd name="connsiteY3" fmla="*/ 2635690 h 2635690"/>
                  <a:gd name="connsiteX4" fmla="*/ 172206 w 2455575"/>
                  <a:gd name="connsiteY4" fmla="*/ 2112385 h 2635690"/>
                  <a:gd name="connsiteX5" fmla="*/ 0 w 2455575"/>
                  <a:gd name="connsiteY5" fmla="*/ 827141 h 2635690"/>
                  <a:gd name="connsiteX6" fmla="*/ 1042277 w 2455575"/>
                  <a:gd name="connsiteY6" fmla="*/ 0 h 2635690"/>
                  <a:gd name="connsiteX0" fmla="*/ 1249311 w 2455575"/>
                  <a:gd name="connsiteY0" fmla="*/ 0 h 2627063"/>
                  <a:gd name="connsiteX1" fmla="*/ 2254396 w 2455575"/>
                  <a:gd name="connsiteY1" fmla="*/ 492685 h 2627063"/>
                  <a:gd name="connsiteX2" fmla="*/ 2455575 w 2455575"/>
                  <a:gd name="connsiteY2" fmla="*/ 1818658 h 2627063"/>
                  <a:gd name="connsiteX3" fmla="*/ 1412280 w 2455575"/>
                  <a:gd name="connsiteY3" fmla="*/ 2627063 h 2627063"/>
                  <a:gd name="connsiteX4" fmla="*/ 172206 w 2455575"/>
                  <a:gd name="connsiteY4" fmla="*/ 2103758 h 2627063"/>
                  <a:gd name="connsiteX5" fmla="*/ 0 w 2455575"/>
                  <a:gd name="connsiteY5" fmla="*/ 818514 h 2627063"/>
                  <a:gd name="connsiteX6" fmla="*/ 1249311 w 2455575"/>
                  <a:gd name="connsiteY6" fmla="*/ 0 h 2627063"/>
                  <a:gd name="connsiteX0" fmla="*/ 1171673 w 2377937"/>
                  <a:gd name="connsiteY0" fmla="*/ 0 h 2627063"/>
                  <a:gd name="connsiteX1" fmla="*/ 2176758 w 2377937"/>
                  <a:gd name="connsiteY1" fmla="*/ 492685 h 2627063"/>
                  <a:gd name="connsiteX2" fmla="*/ 2377937 w 2377937"/>
                  <a:gd name="connsiteY2" fmla="*/ 1818658 h 2627063"/>
                  <a:gd name="connsiteX3" fmla="*/ 1334642 w 2377937"/>
                  <a:gd name="connsiteY3" fmla="*/ 2627063 h 2627063"/>
                  <a:gd name="connsiteX4" fmla="*/ 94568 w 2377937"/>
                  <a:gd name="connsiteY4" fmla="*/ 2103758 h 2627063"/>
                  <a:gd name="connsiteX5" fmla="*/ 0 w 2377937"/>
                  <a:gd name="connsiteY5" fmla="*/ 576974 h 2627063"/>
                  <a:gd name="connsiteX6" fmla="*/ 1171673 w 2377937"/>
                  <a:gd name="connsiteY6" fmla="*/ 0 h 2627063"/>
                  <a:gd name="connsiteX0" fmla="*/ 1171996 w 2378260"/>
                  <a:gd name="connsiteY0" fmla="*/ 0 h 2627063"/>
                  <a:gd name="connsiteX1" fmla="*/ 2177081 w 2378260"/>
                  <a:gd name="connsiteY1" fmla="*/ 492685 h 2627063"/>
                  <a:gd name="connsiteX2" fmla="*/ 2378260 w 2378260"/>
                  <a:gd name="connsiteY2" fmla="*/ 1818658 h 2627063"/>
                  <a:gd name="connsiteX3" fmla="*/ 1334965 w 2378260"/>
                  <a:gd name="connsiteY3" fmla="*/ 2627063 h 2627063"/>
                  <a:gd name="connsiteX4" fmla="*/ 0 w 2378260"/>
                  <a:gd name="connsiteY4" fmla="*/ 2095132 h 2627063"/>
                  <a:gd name="connsiteX5" fmla="*/ 323 w 2378260"/>
                  <a:gd name="connsiteY5" fmla="*/ 576974 h 2627063"/>
                  <a:gd name="connsiteX6" fmla="*/ 1171996 w 2378260"/>
                  <a:gd name="connsiteY6" fmla="*/ 0 h 2627063"/>
                  <a:gd name="connsiteX0" fmla="*/ 1171996 w 2401368"/>
                  <a:gd name="connsiteY0" fmla="*/ 0 h 2627063"/>
                  <a:gd name="connsiteX1" fmla="*/ 2401368 w 2401368"/>
                  <a:gd name="connsiteY1" fmla="*/ 535817 h 2627063"/>
                  <a:gd name="connsiteX2" fmla="*/ 2378260 w 2401368"/>
                  <a:gd name="connsiteY2" fmla="*/ 1818658 h 2627063"/>
                  <a:gd name="connsiteX3" fmla="*/ 1334965 w 2401368"/>
                  <a:gd name="connsiteY3" fmla="*/ 2627063 h 2627063"/>
                  <a:gd name="connsiteX4" fmla="*/ 0 w 2401368"/>
                  <a:gd name="connsiteY4" fmla="*/ 2095132 h 2627063"/>
                  <a:gd name="connsiteX5" fmla="*/ 323 w 2401368"/>
                  <a:gd name="connsiteY5" fmla="*/ 576974 h 2627063"/>
                  <a:gd name="connsiteX6" fmla="*/ 1171996 w 2401368"/>
                  <a:gd name="connsiteY6" fmla="*/ 0 h 2627063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78260 w 2401368"/>
                  <a:gd name="connsiteY2" fmla="*/ 1887670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52381 w 2401368"/>
                  <a:gd name="connsiteY2" fmla="*/ 2215474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258260 w 2401368"/>
                  <a:gd name="connsiteY0" fmla="*/ 0 h 2696075"/>
                  <a:gd name="connsiteX1" fmla="*/ 2401368 w 2401368"/>
                  <a:gd name="connsiteY1" fmla="*/ 604829 h 2696075"/>
                  <a:gd name="connsiteX2" fmla="*/ 2395513 w 2401368"/>
                  <a:gd name="connsiteY2" fmla="*/ 2206848 h 2696075"/>
                  <a:gd name="connsiteX3" fmla="*/ 1334965 w 2401368"/>
                  <a:gd name="connsiteY3" fmla="*/ 2696075 h 2696075"/>
                  <a:gd name="connsiteX4" fmla="*/ 0 w 2401368"/>
                  <a:gd name="connsiteY4" fmla="*/ 2164144 h 2696075"/>
                  <a:gd name="connsiteX5" fmla="*/ 323 w 2401368"/>
                  <a:gd name="connsiteY5" fmla="*/ 645986 h 2696075"/>
                  <a:gd name="connsiteX6" fmla="*/ 1258260 w 2401368"/>
                  <a:gd name="connsiteY6" fmla="*/ 0 h 2696075"/>
                  <a:gd name="connsiteX0" fmla="*/ 1180622 w 2401368"/>
                  <a:gd name="connsiteY0" fmla="*/ 0 h 2765087"/>
                  <a:gd name="connsiteX1" fmla="*/ 2401368 w 2401368"/>
                  <a:gd name="connsiteY1" fmla="*/ 673841 h 2765087"/>
                  <a:gd name="connsiteX2" fmla="*/ 2395513 w 2401368"/>
                  <a:gd name="connsiteY2" fmla="*/ 2275860 h 2765087"/>
                  <a:gd name="connsiteX3" fmla="*/ 1334965 w 2401368"/>
                  <a:gd name="connsiteY3" fmla="*/ 2765087 h 2765087"/>
                  <a:gd name="connsiteX4" fmla="*/ 0 w 2401368"/>
                  <a:gd name="connsiteY4" fmla="*/ 2233156 h 2765087"/>
                  <a:gd name="connsiteX5" fmla="*/ 323 w 2401368"/>
                  <a:gd name="connsiteY5" fmla="*/ 714998 h 2765087"/>
                  <a:gd name="connsiteX6" fmla="*/ 1180622 w 2401368"/>
                  <a:gd name="connsiteY6" fmla="*/ 0 h 2765087"/>
                  <a:gd name="connsiteX0" fmla="*/ 1180622 w 2401368"/>
                  <a:gd name="connsiteY0" fmla="*/ 0 h 2868604"/>
                  <a:gd name="connsiteX1" fmla="*/ 2401368 w 2401368"/>
                  <a:gd name="connsiteY1" fmla="*/ 673841 h 2868604"/>
                  <a:gd name="connsiteX2" fmla="*/ 2395513 w 2401368"/>
                  <a:gd name="connsiteY2" fmla="*/ 2275860 h 2868604"/>
                  <a:gd name="connsiteX3" fmla="*/ 1274580 w 2401368"/>
                  <a:gd name="connsiteY3" fmla="*/ 2868604 h 2868604"/>
                  <a:gd name="connsiteX4" fmla="*/ 0 w 2401368"/>
                  <a:gd name="connsiteY4" fmla="*/ 2233156 h 2868604"/>
                  <a:gd name="connsiteX5" fmla="*/ 323 w 2401368"/>
                  <a:gd name="connsiteY5" fmla="*/ 714998 h 2868604"/>
                  <a:gd name="connsiteX6" fmla="*/ 1180622 w 2401368"/>
                  <a:gd name="connsiteY6" fmla="*/ 0 h 2868604"/>
                  <a:gd name="connsiteX0" fmla="*/ 1180622 w 2401368"/>
                  <a:gd name="connsiteY0" fmla="*/ 0 h 2773714"/>
                  <a:gd name="connsiteX1" fmla="*/ 2401368 w 2401368"/>
                  <a:gd name="connsiteY1" fmla="*/ 673841 h 2773714"/>
                  <a:gd name="connsiteX2" fmla="*/ 2395513 w 2401368"/>
                  <a:gd name="connsiteY2" fmla="*/ 2275860 h 2773714"/>
                  <a:gd name="connsiteX3" fmla="*/ 1274580 w 2401368"/>
                  <a:gd name="connsiteY3" fmla="*/ 2773714 h 2773714"/>
                  <a:gd name="connsiteX4" fmla="*/ 0 w 2401368"/>
                  <a:gd name="connsiteY4" fmla="*/ 2233156 h 2773714"/>
                  <a:gd name="connsiteX5" fmla="*/ 323 w 2401368"/>
                  <a:gd name="connsiteY5" fmla="*/ 714998 h 2773714"/>
                  <a:gd name="connsiteX6" fmla="*/ 1180622 w 2401368"/>
                  <a:gd name="connsiteY6" fmla="*/ 0 h 2773714"/>
                  <a:gd name="connsiteX0" fmla="*/ 1197875 w 2401368"/>
                  <a:gd name="connsiteY0" fmla="*/ 0 h 2670197"/>
                  <a:gd name="connsiteX1" fmla="*/ 2401368 w 2401368"/>
                  <a:gd name="connsiteY1" fmla="*/ 570324 h 2670197"/>
                  <a:gd name="connsiteX2" fmla="*/ 2395513 w 2401368"/>
                  <a:gd name="connsiteY2" fmla="*/ 2172343 h 2670197"/>
                  <a:gd name="connsiteX3" fmla="*/ 1274580 w 2401368"/>
                  <a:gd name="connsiteY3" fmla="*/ 2670197 h 2670197"/>
                  <a:gd name="connsiteX4" fmla="*/ 0 w 2401368"/>
                  <a:gd name="connsiteY4" fmla="*/ 2129639 h 2670197"/>
                  <a:gd name="connsiteX5" fmla="*/ 323 w 2401368"/>
                  <a:gd name="connsiteY5" fmla="*/ 611481 h 2670197"/>
                  <a:gd name="connsiteX6" fmla="*/ 1197875 w 2401368"/>
                  <a:gd name="connsiteY6" fmla="*/ 0 h 2670197"/>
                  <a:gd name="connsiteX0" fmla="*/ 1249633 w 2401368"/>
                  <a:gd name="connsiteY0" fmla="*/ 0 h 2652944"/>
                  <a:gd name="connsiteX1" fmla="*/ 2401368 w 2401368"/>
                  <a:gd name="connsiteY1" fmla="*/ 553071 h 2652944"/>
                  <a:gd name="connsiteX2" fmla="*/ 2395513 w 2401368"/>
                  <a:gd name="connsiteY2" fmla="*/ 2155090 h 2652944"/>
                  <a:gd name="connsiteX3" fmla="*/ 1274580 w 2401368"/>
                  <a:gd name="connsiteY3" fmla="*/ 2652944 h 2652944"/>
                  <a:gd name="connsiteX4" fmla="*/ 0 w 2401368"/>
                  <a:gd name="connsiteY4" fmla="*/ 2112386 h 2652944"/>
                  <a:gd name="connsiteX5" fmla="*/ 323 w 2401368"/>
                  <a:gd name="connsiteY5" fmla="*/ 594228 h 2652944"/>
                  <a:gd name="connsiteX6" fmla="*/ 1249633 w 2401368"/>
                  <a:gd name="connsiteY6" fmla="*/ 0 h 2652944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74580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644318"/>
                  <a:gd name="connsiteX1" fmla="*/ 2401368 w 2401368"/>
                  <a:gd name="connsiteY1" fmla="*/ 544445 h 2644318"/>
                  <a:gd name="connsiteX2" fmla="*/ 2395513 w 2401368"/>
                  <a:gd name="connsiteY2" fmla="*/ 2146464 h 2644318"/>
                  <a:gd name="connsiteX3" fmla="*/ 1214195 w 2401368"/>
                  <a:gd name="connsiteY3" fmla="*/ 2644318 h 2644318"/>
                  <a:gd name="connsiteX4" fmla="*/ 0 w 2401368"/>
                  <a:gd name="connsiteY4" fmla="*/ 2103760 h 2644318"/>
                  <a:gd name="connsiteX5" fmla="*/ 323 w 2401368"/>
                  <a:gd name="connsiteY5" fmla="*/ 585602 h 2644318"/>
                  <a:gd name="connsiteX6" fmla="*/ 1215128 w 2401368"/>
                  <a:gd name="connsiteY6" fmla="*/ 0 h 2644318"/>
                  <a:gd name="connsiteX0" fmla="*/ 1215128 w 2401368"/>
                  <a:gd name="connsiteY0" fmla="*/ 0 h 2721956"/>
                  <a:gd name="connsiteX1" fmla="*/ 2401368 w 2401368"/>
                  <a:gd name="connsiteY1" fmla="*/ 544445 h 2721956"/>
                  <a:gd name="connsiteX2" fmla="*/ 2395513 w 2401368"/>
                  <a:gd name="connsiteY2" fmla="*/ 2146464 h 2721956"/>
                  <a:gd name="connsiteX3" fmla="*/ 1214195 w 2401368"/>
                  <a:gd name="connsiteY3" fmla="*/ 2721956 h 2721956"/>
                  <a:gd name="connsiteX4" fmla="*/ 0 w 2401368"/>
                  <a:gd name="connsiteY4" fmla="*/ 2103760 h 2721956"/>
                  <a:gd name="connsiteX5" fmla="*/ 323 w 2401368"/>
                  <a:gd name="connsiteY5" fmla="*/ 585602 h 2721956"/>
                  <a:gd name="connsiteX6" fmla="*/ 1215128 w 2401368"/>
                  <a:gd name="connsiteY6" fmla="*/ 0 h 2721956"/>
                  <a:gd name="connsiteX0" fmla="*/ 1215128 w 2401368"/>
                  <a:gd name="connsiteY0" fmla="*/ 0 h 2765088"/>
                  <a:gd name="connsiteX1" fmla="*/ 2401368 w 2401368"/>
                  <a:gd name="connsiteY1" fmla="*/ 544445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95513 w 2401368"/>
                  <a:gd name="connsiteY2" fmla="*/ 2146464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1368"/>
                  <a:gd name="connsiteY0" fmla="*/ 0 h 2765088"/>
                  <a:gd name="connsiteX1" fmla="*/ 2401368 w 2401368"/>
                  <a:gd name="connsiteY1" fmla="*/ 578951 h 2765088"/>
                  <a:gd name="connsiteX2" fmla="*/ 2378260 w 2401368"/>
                  <a:gd name="connsiteY2" fmla="*/ 2155090 h 2765088"/>
                  <a:gd name="connsiteX3" fmla="*/ 1205569 w 2401368"/>
                  <a:gd name="connsiteY3" fmla="*/ 2765088 h 2765088"/>
                  <a:gd name="connsiteX4" fmla="*/ 0 w 2401368"/>
                  <a:gd name="connsiteY4" fmla="*/ 2103760 h 2765088"/>
                  <a:gd name="connsiteX5" fmla="*/ 323 w 2401368"/>
                  <a:gd name="connsiteY5" fmla="*/ 585602 h 2765088"/>
                  <a:gd name="connsiteX6" fmla="*/ 1215128 w 2401368"/>
                  <a:gd name="connsiteY6" fmla="*/ 0 h 2765088"/>
                  <a:gd name="connsiteX0" fmla="*/ 1215128 w 2404500"/>
                  <a:gd name="connsiteY0" fmla="*/ 0 h 2765088"/>
                  <a:gd name="connsiteX1" fmla="*/ 2401368 w 2404500"/>
                  <a:gd name="connsiteY1" fmla="*/ 578951 h 2765088"/>
                  <a:gd name="connsiteX2" fmla="*/ 2404139 w 2404500"/>
                  <a:gd name="connsiteY2" fmla="*/ 2146464 h 2765088"/>
                  <a:gd name="connsiteX3" fmla="*/ 1205569 w 2404500"/>
                  <a:gd name="connsiteY3" fmla="*/ 2765088 h 2765088"/>
                  <a:gd name="connsiteX4" fmla="*/ 0 w 2404500"/>
                  <a:gd name="connsiteY4" fmla="*/ 2103760 h 2765088"/>
                  <a:gd name="connsiteX5" fmla="*/ 323 w 2404500"/>
                  <a:gd name="connsiteY5" fmla="*/ 585602 h 2765088"/>
                  <a:gd name="connsiteX6" fmla="*/ 1215128 w 2404500"/>
                  <a:gd name="connsiteY6" fmla="*/ 0 h 2765088"/>
                  <a:gd name="connsiteX0" fmla="*/ 1215128 w 2435874"/>
                  <a:gd name="connsiteY0" fmla="*/ 0 h 2765088"/>
                  <a:gd name="connsiteX1" fmla="*/ 2435874 w 2435874"/>
                  <a:gd name="connsiteY1" fmla="*/ 561698 h 2765088"/>
                  <a:gd name="connsiteX2" fmla="*/ 2404139 w 2435874"/>
                  <a:gd name="connsiteY2" fmla="*/ 2146464 h 2765088"/>
                  <a:gd name="connsiteX3" fmla="*/ 1205569 w 2435874"/>
                  <a:gd name="connsiteY3" fmla="*/ 2765088 h 2765088"/>
                  <a:gd name="connsiteX4" fmla="*/ 0 w 2435874"/>
                  <a:gd name="connsiteY4" fmla="*/ 2103760 h 2765088"/>
                  <a:gd name="connsiteX5" fmla="*/ 323 w 2435874"/>
                  <a:gd name="connsiteY5" fmla="*/ 585602 h 2765088"/>
                  <a:gd name="connsiteX6" fmla="*/ 1215128 w 2435874"/>
                  <a:gd name="connsiteY6" fmla="*/ 0 h 2765088"/>
                  <a:gd name="connsiteX0" fmla="*/ 1215128 w 2447443"/>
                  <a:gd name="connsiteY0" fmla="*/ 0 h 2765088"/>
                  <a:gd name="connsiteX1" fmla="*/ 2435874 w 2447443"/>
                  <a:gd name="connsiteY1" fmla="*/ 561698 h 2765088"/>
                  <a:gd name="connsiteX2" fmla="*/ 2447271 w 2447443"/>
                  <a:gd name="connsiteY2" fmla="*/ 2155090 h 2765088"/>
                  <a:gd name="connsiteX3" fmla="*/ 1205569 w 2447443"/>
                  <a:gd name="connsiteY3" fmla="*/ 2765088 h 2765088"/>
                  <a:gd name="connsiteX4" fmla="*/ 0 w 2447443"/>
                  <a:gd name="connsiteY4" fmla="*/ 2103760 h 2765088"/>
                  <a:gd name="connsiteX5" fmla="*/ 323 w 2447443"/>
                  <a:gd name="connsiteY5" fmla="*/ 585602 h 2765088"/>
                  <a:gd name="connsiteX6" fmla="*/ 1215128 w 2447443"/>
                  <a:gd name="connsiteY6" fmla="*/ 0 h 2765088"/>
                  <a:gd name="connsiteX0" fmla="*/ 1215128 w 2447513"/>
                  <a:gd name="connsiteY0" fmla="*/ 0 h 2765088"/>
                  <a:gd name="connsiteX1" fmla="*/ 2440636 w 2447513"/>
                  <a:gd name="connsiteY1" fmla="*/ 490261 h 2765088"/>
                  <a:gd name="connsiteX2" fmla="*/ 2447271 w 2447513"/>
                  <a:gd name="connsiteY2" fmla="*/ 2155090 h 2765088"/>
                  <a:gd name="connsiteX3" fmla="*/ 1205569 w 2447513"/>
                  <a:gd name="connsiteY3" fmla="*/ 2765088 h 2765088"/>
                  <a:gd name="connsiteX4" fmla="*/ 0 w 2447513"/>
                  <a:gd name="connsiteY4" fmla="*/ 2103760 h 2765088"/>
                  <a:gd name="connsiteX5" fmla="*/ 323 w 2447513"/>
                  <a:gd name="connsiteY5" fmla="*/ 585602 h 2765088"/>
                  <a:gd name="connsiteX6" fmla="*/ 1215128 w 2447513"/>
                  <a:gd name="connsiteY6" fmla="*/ 0 h 2765088"/>
                  <a:gd name="connsiteX0" fmla="*/ 1215128 w 2450161"/>
                  <a:gd name="connsiteY0" fmla="*/ 0 h 2765088"/>
                  <a:gd name="connsiteX1" fmla="*/ 2450161 w 2450161"/>
                  <a:gd name="connsiteY1" fmla="*/ 580748 h 2765088"/>
                  <a:gd name="connsiteX2" fmla="*/ 2447271 w 2450161"/>
                  <a:gd name="connsiteY2" fmla="*/ 2155090 h 2765088"/>
                  <a:gd name="connsiteX3" fmla="*/ 1205569 w 2450161"/>
                  <a:gd name="connsiteY3" fmla="*/ 2765088 h 2765088"/>
                  <a:gd name="connsiteX4" fmla="*/ 0 w 2450161"/>
                  <a:gd name="connsiteY4" fmla="*/ 2103760 h 2765088"/>
                  <a:gd name="connsiteX5" fmla="*/ 323 w 2450161"/>
                  <a:gd name="connsiteY5" fmla="*/ 585602 h 2765088"/>
                  <a:gd name="connsiteX6" fmla="*/ 1215128 w 2450161"/>
                  <a:gd name="connsiteY6" fmla="*/ 0 h 2765088"/>
                  <a:gd name="connsiteX0" fmla="*/ 1215128 w 2450161"/>
                  <a:gd name="connsiteY0" fmla="*/ 0 h 2755563"/>
                  <a:gd name="connsiteX1" fmla="*/ 2450161 w 2450161"/>
                  <a:gd name="connsiteY1" fmla="*/ 580748 h 2755563"/>
                  <a:gd name="connsiteX2" fmla="*/ 2447271 w 2450161"/>
                  <a:gd name="connsiteY2" fmla="*/ 2155090 h 2755563"/>
                  <a:gd name="connsiteX3" fmla="*/ 1181757 w 2450161"/>
                  <a:gd name="connsiteY3" fmla="*/ 2755563 h 2755563"/>
                  <a:gd name="connsiteX4" fmla="*/ 0 w 2450161"/>
                  <a:gd name="connsiteY4" fmla="*/ 2103760 h 2755563"/>
                  <a:gd name="connsiteX5" fmla="*/ 323 w 2450161"/>
                  <a:gd name="connsiteY5" fmla="*/ 585602 h 2755563"/>
                  <a:gd name="connsiteX6" fmla="*/ 1215128 w 2450161"/>
                  <a:gd name="connsiteY6" fmla="*/ 0 h 2755563"/>
                  <a:gd name="connsiteX0" fmla="*/ 1234178 w 2450161"/>
                  <a:gd name="connsiteY0" fmla="*/ 0 h 2712700"/>
                  <a:gd name="connsiteX1" fmla="*/ 2450161 w 2450161"/>
                  <a:gd name="connsiteY1" fmla="*/ 537885 h 2712700"/>
                  <a:gd name="connsiteX2" fmla="*/ 2447271 w 2450161"/>
                  <a:gd name="connsiteY2" fmla="*/ 2112227 h 2712700"/>
                  <a:gd name="connsiteX3" fmla="*/ 1181757 w 2450161"/>
                  <a:gd name="connsiteY3" fmla="*/ 2712700 h 2712700"/>
                  <a:gd name="connsiteX4" fmla="*/ 0 w 2450161"/>
                  <a:gd name="connsiteY4" fmla="*/ 2060897 h 2712700"/>
                  <a:gd name="connsiteX5" fmla="*/ 323 w 2450161"/>
                  <a:gd name="connsiteY5" fmla="*/ 542739 h 2712700"/>
                  <a:gd name="connsiteX6" fmla="*/ 1234178 w 2450161"/>
                  <a:gd name="connsiteY6" fmla="*/ 0 h 2712700"/>
                  <a:gd name="connsiteX0" fmla="*/ 1234178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34178 w 2450161"/>
                  <a:gd name="connsiteY6" fmla="*/ 0 h 2684125"/>
                  <a:gd name="connsiteX0" fmla="*/ 1267516 w 2450161"/>
                  <a:gd name="connsiteY0" fmla="*/ 0 h 2684125"/>
                  <a:gd name="connsiteX1" fmla="*/ 2450161 w 2450161"/>
                  <a:gd name="connsiteY1" fmla="*/ 509310 h 2684125"/>
                  <a:gd name="connsiteX2" fmla="*/ 2447271 w 2450161"/>
                  <a:gd name="connsiteY2" fmla="*/ 2083652 h 2684125"/>
                  <a:gd name="connsiteX3" fmla="*/ 1181757 w 2450161"/>
                  <a:gd name="connsiteY3" fmla="*/ 2684125 h 2684125"/>
                  <a:gd name="connsiteX4" fmla="*/ 0 w 2450161"/>
                  <a:gd name="connsiteY4" fmla="*/ 2032322 h 2684125"/>
                  <a:gd name="connsiteX5" fmla="*/ 323 w 2450161"/>
                  <a:gd name="connsiteY5" fmla="*/ 514164 h 2684125"/>
                  <a:gd name="connsiteX6" fmla="*/ 1267516 w 2450161"/>
                  <a:gd name="connsiteY6" fmla="*/ 0 h 2684125"/>
                  <a:gd name="connsiteX0" fmla="*/ 1253228 w 2450161"/>
                  <a:gd name="connsiteY0" fmla="*/ 0 h 2831763"/>
                  <a:gd name="connsiteX1" fmla="*/ 2450161 w 2450161"/>
                  <a:gd name="connsiteY1" fmla="*/ 656948 h 2831763"/>
                  <a:gd name="connsiteX2" fmla="*/ 2447271 w 2450161"/>
                  <a:gd name="connsiteY2" fmla="*/ 2231290 h 2831763"/>
                  <a:gd name="connsiteX3" fmla="*/ 1181757 w 2450161"/>
                  <a:gd name="connsiteY3" fmla="*/ 2831763 h 2831763"/>
                  <a:gd name="connsiteX4" fmla="*/ 0 w 2450161"/>
                  <a:gd name="connsiteY4" fmla="*/ 2179960 h 2831763"/>
                  <a:gd name="connsiteX5" fmla="*/ 323 w 2450161"/>
                  <a:gd name="connsiteY5" fmla="*/ 661802 h 2831763"/>
                  <a:gd name="connsiteX6" fmla="*/ 1253228 w 2450161"/>
                  <a:gd name="connsiteY6" fmla="*/ 0 h 2831763"/>
                  <a:gd name="connsiteX0" fmla="*/ 1253228 w 2450161"/>
                  <a:gd name="connsiteY0" fmla="*/ 0 h 2879388"/>
                  <a:gd name="connsiteX1" fmla="*/ 2450161 w 2450161"/>
                  <a:gd name="connsiteY1" fmla="*/ 656948 h 2879388"/>
                  <a:gd name="connsiteX2" fmla="*/ 2447271 w 2450161"/>
                  <a:gd name="connsiteY2" fmla="*/ 2231290 h 2879388"/>
                  <a:gd name="connsiteX3" fmla="*/ 1181757 w 2450161"/>
                  <a:gd name="connsiteY3" fmla="*/ 2879388 h 2879388"/>
                  <a:gd name="connsiteX4" fmla="*/ 0 w 2450161"/>
                  <a:gd name="connsiteY4" fmla="*/ 2179960 h 2879388"/>
                  <a:gd name="connsiteX5" fmla="*/ 323 w 2450161"/>
                  <a:gd name="connsiteY5" fmla="*/ 661802 h 2879388"/>
                  <a:gd name="connsiteX6" fmla="*/ 1253228 w 2450161"/>
                  <a:gd name="connsiteY6" fmla="*/ 0 h 2879388"/>
                  <a:gd name="connsiteX0" fmla="*/ 1235975 w 2450161"/>
                  <a:gd name="connsiteY0" fmla="*/ 0 h 2844883"/>
                  <a:gd name="connsiteX1" fmla="*/ 2450161 w 2450161"/>
                  <a:gd name="connsiteY1" fmla="*/ 622443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27297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844883"/>
                  <a:gd name="connsiteX1" fmla="*/ 2450161 w 2450161"/>
                  <a:gd name="connsiteY1" fmla="*/ 682828 h 2844883"/>
                  <a:gd name="connsiteX2" fmla="*/ 2447271 w 2450161"/>
                  <a:gd name="connsiteY2" fmla="*/ 2196785 h 2844883"/>
                  <a:gd name="connsiteX3" fmla="*/ 1181757 w 2450161"/>
                  <a:gd name="connsiteY3" fmla="*/ 2844883 h 2844883"/>
                  <a:gd name="connsiteX4" fmla="*/ 0 w 2450161"/>
                  <a:gd name="connsiteY4" fmla="*/ 2145455 h 2844883"/>
                  <a:gd name="connsiteX5" fmla="*/ 323 w 2450161"/>
                  <a:gd name="connsiteY5" fmla="*/ 687682 h 2844883"/>
                  <a:gd name="connsiteX6" fmla="*/ 1235975 w 2450161"/>
                  <a:gd name="connsiteY6" fmla="*/ 0 h 2844883"/>
                  <a:gd name="connsiteX0" fmla="*/ 1235975 w 2450161"/>
                  <a:gd name="connsiteY0" fmla="*/ 0 h 2775872"/>
                  <a:gd name="connsiteX1" fmla="*/ 2450161 w 2450161"/>
                  <a:gd name="connsiteY1" fmla="*/ 613817 h 2775872"/>
                  <a:gd name="connsiteX2" fmla="*/ 2447271 w 2450161"/>
                  <a:gd name="connsiteY2" fmla="*/ 2127774 h 2775872"/>
                  <a:gd name="connsiteX3" fmla="*/ 1181757 w 2450161"/>
                  <a:gd name="connsiteY3" fmla="*/ 2775872 h 2775872"/>
                  <a:gd name="connsiteX4" fmla="*/ 0 w 2450161"/>
                  <a:gd name="connsiteY4" fmla="*/ 2076444 h 2775872"/>
                  <a:gd name="connsiteX5" fmla="*/ 323 w 2450161"/>
                  <a:gd name="connsiteY5" fmla="*/ 618671 h 2775872"/>
                  <a:gd name="connsiteX6" fmla="*/ 1235975 w 24501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455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35975 w 2462861"/>
                  <a:gd name="connsiteY0" fmla="*/ 0 h 2775872"/>
                  <a:gd name="connsiteX1" fmla="*/ 2462861 w 2462861"/>
                  <a:gd name="connsiteY1" fmla="*/ 696367 h 2775872"/>
                  <a:gd name="connsiteX2" fmla="*/ 2447271 w 2462861"/>
                  <a:gd name="connsiteY2" fmla="*/ 2127774 h 2775872"/>
                  <a:gd name="connsiteX3" fmla="*/ 1181757 w 2462861"/>
                  <a:gd name="connsiteY3" fmla="*/ 2775872 h 2775872"/>
                  <a:gd name="connsiteX4" fmla="*/ 0 w 2462861"/>
                  <a:gd name="connsiteY4" fmla="*/ 2076444 h 2775872"/>
                  <a:gd name="connsiteX5" fmla="*/ 323 w 2462861"/>
                  <a:gd name="connsiteY5" fmla="*/ 618671 h 2775872"/>
                  <a:gd name="connsiteX6" fmla="*/ 1235975 w 2462861"/>
                  <a:gd name="connsiteY6" fmla="*/ 0 h 2775872"/>
                  <a:gd name="connsiteX0" fmla="*/ 1293125 w 2462861"/>
                  <a:gd name="connsiteY0" fmla="*/ 0 h 2712372"/>
                  <a:gd name="connsiteX1" fmla="*/ 2462861 w 2462861"/>
                  <a:gd name="connsiteY1" fmla="*/ 632867 h 2712372"/>
                  <a:gd name="connsiteX2" fmla="*/ 2447271 w 2462861"/>
                  <a:gd name="connsiteY2" fmla="*/ 2064274 h 2712372"/>
                  <a:gd name="connsiteX3" fmla="*/ 1181757 w 2462861"/>
                  <a:gd name="connsiteY3" fmla="*/ 2712372 h 2712372"/>
                  <a:gd name="connsiteX4" fmla="*/ 0 w 2462861"/>
                  <a:gd name="connsiteY4" fmla="*/ 2012944 h 2712372"/>
                  <a:gd name="connsiteX5" fmla="*/ 323 w 2462861"/>
                  <a:gd name="connsiteY5" fmla="*/ 555171 h 2712372"/>
                  <a:gd name="connsiteX6" fmla="*/ 1293125 w 2462861"/>
                  <a:gd name="connsiteY6" fmla="*/ 0 h 2712372"/>
                  <a:gd name="connsiteX0" fmla="*/ 1293125 w 2462861"/>
                  <a:gd name="connsiteY0" fmla="*/ 0 h 2744122"/>
                  <a:gd name="connsiteX1" fmla="*/ 2462861 w 2462861"/>
                  <a:gd name="connsiteY1" fmla="*/ 664617 h 2744122"/>
                  <a:gd name="connsiteX2" fmla="*/ 2447271 w 2462861"/>
                  <a:gd name="connsiteY2" fmla="*/ 2096024 h 2744122"/>
                  <a:gd name="connsiteX3" fmla="*/ 1181757 w 2462861"/>
                  <a:gd name="connsiteY3" fmla="*/ 2744122 h 2744122"/>
                  <a:gd name="connsiteX4" fmla="*/ 0 w 2462861"/>
                  <a:gd name="connsiteY4" fmla="*/ 2044694 h 2744122"/>
                  <a:gd name="connsiteX5" fmla="*/ 323 w 2462861"/>
                  <a:gd name="connsiteY5" fmla="*/ 586921 h 2744122"/>
                  <a:gd name="connsiteX6" fmla="*/ 1293125 w 2462861"/>
                  <a:gd name="connsiteY6" fmla="*/ 0 h 2744122"/>
                  <a:gd name="connsiteX0" fmla="*/ 129312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293125 w 2456511"/>
                  <a:gd name="connsiteY6" fmla="*/ 0 h 2744122"/>
                  <a:gd name="connsiteX0" fmla="*/ 1159775 w 2456511"/>
                  <a:gd name="connsiteY0" fmla="*/ 0 h 2744122"/>
                  <a:gd name="connsiteX1" fmla="*/ 2456511 w 2456511"/>
                  <a:gd name="connsiteY1" fmla="*/ 582067 h 2744122"/>
                  <a:gd name="connsiteX2" fmla="*/ 2447271 w 2456511"/>
                  <a:gd name="connsiteY2" fmla="*/ 2096024 h 2744122"/>
                  <a:gd name="connsiteX3" fmla="*/ 1181757 w 2456511"/>
                  <a:gd name="connsiteY3" fmla="*/ 2744122 h 2744122"/>
                  <a:gd name="connsiteX4" fmla="*/ 0 w 2456511"/>
                  <a:gd name="connsiteY4" fmla="*/ 2044694 h 2744122"/>
                  <a:gd name="connsiteX5" fmla="*/ 323 w 2456511"/>
                  <a:gd name="connsiteY5" fmla="*/ 586921 h 2744122"/>
                  <a:gd name="connsiteX6" fmla="*/ 1159775 w 2456511"/>
                  <a:gd name="connsiteY6" fmla="*/ 0 h 274412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817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56511"/>
                  <a:gd name="connsiteY0" fmla="*/ 0 h 2750472"/>
                  <a:gd name="connsiteX1" fmla="*/ 2456511 w 2456511"/>
                  <a:gd name="connsiteY1" fmla="*/ 588417 h 2750472"/>
                  <a:gd name="connsiteX2" fmla="*/ 2447271 w 2456511"/>
                  <a:gd name="connsiteY2" fmla="*/ 2102374 h 2750472"/>
                  <a:gd name="connsiteX3" fmla="*/ 1156357 w 2456511"/>
                  <a:gd name="connsiteY3" fmla="*/ 2750472 h 2750472"/>
                  <a:gd name="connsiteX4" fmla="*/ 0 w 2456511"/>
                  <a:gd name="connsiteY4" fmla="*/ 2051044 h 2750472"/>
                  <a:gd name="connsiteX5" fmla="*/ 323 w 2456511"/>
                  <a:gd name="connsiteY5" fmla="*/ 593271 h 2750472"/>
                  <a:gd name="connsiteX6" fmla="*/ 1216925 w 2456511"/>
                  <a:gd name="connsiteY6" fmla="*/ 0 h 2750472"/>
                  <a:gd name="connsiteX0" fmla="*/ 1216925 w 2462861"/>
                  <a:gd name="connsiteY0" fmla="*/ 0 h 2750472"/>
                  <a:gd name="connsiteX1" fmla="*/ 2462861 w 2462861"/>
                  <a:gd name="connsiteY1" fmla="*/ 556667 h 2750472"/>
                  <a:gd name="connsiteX2" fmla="*/ 2447271 w 2462861"/>
                  <a:gd name="connsiteY2" fmla="*/ 2102374 h 2750472"/>
                  <a:gd name="connsiteX3" fmla="*/ 1156357 w 2462861"/>
                  <a:gd name="connsiteY3" fmla="*/ 2750472 h 2750472"/>
                  <a:gd name="connsiteX4" fmla="*/ 0 w 2462861"/>
                  <a:gd name="connsiteY4" fmla="*/ 2051044 h 2750472"/>
                  <a:gd name="connsiteX5" fmla="*/ 323 w 2462861"/>
                  <a:gd name="connsiteY5" fmla="*/ 593271 h 2750472"/>
                  <a:gd name="connsiteX6" fmla="*/ 1216925 w 2462861"/>
                  <a:gd name="connsiteY6" fmla="*/ 0 h 2750472"/>
                  <a:gd name="connsiteX0" fmla="*/ 12169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16925 w 2450161"/>
                  <a:gd name="connsiteY6" fmla="*/ 0 h 2750472"/>
                  <a:gd name="connsiteX0" fmla="*/ 1210575 w 2450161"/>
                  <a:gd name="connsiteY0" fmla="*/ 0 h 2642522"/>
                  <a:gd name="connsiteX1" fmla="*/ 2450161 w 2450161"/>
                  <a:gd name="connsiteY1" fmla="*/ 531267 h 2642522"/>
                  <a:gd name="connsiteX2" fmla="*/ 2447271 w 2450161"/>
                  <a:gd name="connsiteY2" fmla="*/ 1994424 h 2642522"/>
                  <a:gd name="connsiteX3" fmla="*/ 1156357 w 2450161"/>
                  <a:gd name="connsiteY3" fmla="*/ 2642522 h 2642522"/>
                  <a:gd name="connsiteX4" fmla="*/ 0 w 2450161"/>
                  <a:gd name="connsiteY4" fmla="*/ 1943094 h 2642522"/>
                  <a:gd name="connsiteX5" fmla="*/ 323 w 2450161"/>
                  <a:gd name="connsiteY5" fmla="*/ 485321 h 2642522"/>
                  <a:gd name="connsiteX6" fmla="*/ 1210575 w 2450161"/>
                  <a:gd name="connsiteY6" fmla="*/ 0 h 2642522"/>
                  <a:gd name="connsiteX0" fmla="*/ 1210575 w 2450161"/>
                  <a:gd name="connsiteY0" fmla="*/ 0 h 2788572"/>
                  <a:gd name="connsiteX1" fmla="*/ 2450161 w 2450161"/>
                  <a:gd name="connsiteY1" fmla="*/ 677317 h 2788572"/>
                  <a:gd name="connsiteX2" fmla="*/ 2447271 w 2450161"/>
                  <a:gd name="connsiteY2" fmla="*/ 2140474 h 2788572"/>
                  <a:gd name="connsiteX3" fmla="*/ 1156357 w 2450161"/>
                  <a:gd name="connsiteY3" fmla="*/ 2788572 h 2788572"/>
                  <a:gd name="connsiteX4" fmla="*/ 0 w 2450161"/>
                  <a:gd name="connsiteY4" fmla="*/ 2089144 h 2788572"/>
                  <a:gd name="connsiteX5" fmla="*/ 323 w 2450161"/>
                  <a:gd name="connsiteY5" fmla="*/ 631371 h 2788572"/>
                  <a:gd name="connsiteX6" fmla="*/ 1210575 w 2450161"/>
                  <a:gd name="connsiteY6" fmla="*/ 0 h 2788572"/>
                  <a:gd name="connsiteX0" fmla="*/ 1235975 w 2450161"/>
                  <a:gd name="connsiteY0" fmla="*/ 0 h 2737772"/>
                  <a:gd name="connsiteX1" fmla="*/ 2450161 w 2450161"/>
                  <a:gd name="connsiteY1" fmla="*/ 626517 h 2737772"/>
                  <a:gd name="connsiteX2" fmla="*/ 2447271 w 2450161"/>
                  <a:gd name="connsiteY2" fmla="*/ 2089674 h 2737772"/>
                  <a:gd name="connsiteX3" fmla="*/ 1156357 w 2450161"/>
                  <a:gd name="connsiteY3" fmla="*/ 2737772 h 2737772"/>
                  <a:gd name="connsiteX4" fmla="*/ 0 w 2450161"/>
                  <a:gd name="connsiteY4" fmla="*/ 2038344 h 2737772"/>
                  <a:gd name="connsiteX5" fmla="*/ 323 w 2450161"/>
                  <a:gd name="connsiteY5" fmla="*/ 580571 h 2737772"/>
                  <a:gd name="connsiteX6" fmla="*/ 1235975 w 2450161"/>
                  <a:gd name="connsiteY6" fmla="*/ 0 h 2737772"/>
                  <a:gd name="connsiteX0" fmla="*/ 12804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280425 w 2450161"/>
                  <a:gd name="connsiteY6" fmla="*/ 0 h 2750472"/>
                  <a:gd name="connsiteX0" fmla="*/ 1305825 w 2450161"/>
                  <a:gd name="connsiteY0" fmla="*/ 0 h 2750472"/>
                  <a:gd name="connsiteX1" fmla="*/ 2450161 w 2450161"/>
                  <a:gd name="connsiteY1" fmla="*/ 639217 h 2750472"/>
                  <a:gd name="connsiteX2" fmla="*/ 2447271 w 2450161"/>
                  <a:gd name="connsiteY2" fmla="*/ 2102374 h 2750472"/>
                  <a:gd name="connsiteX3" fmla="*/ 1156357 w 2450161"/>
                  <a:gd name="connsiteY3" fmla="*/ 2750472 h 2750472"/>
                  <a:gd name="connsiteX4" fmla="*/ 0 w 2450161"/>
                  <a:gd name="connsiteY4" fmla="*/ 2051044 h 2750472"/>
                  <a:gd name="connsiteX5" fmla="*/ 323 w 2450161"/>
                  <a:gd name="connsiteY5" fmla="*/ 593271 h 2750472"/>
                  <a:gd name="connsiteX6" fmla="*/ 1305825 w 2450161"/>
                  <a:gd name="connsiteY6" fmla="*/ 0 h 2750472"/>
                  <a:gd name="connsiteX0" fmla="*/ 1204225 w 2450161"/>
                  <a:gd name="connsiteY0" fmla="*/ 0 h 2756822"/>
                  <a:gd name="connsiteX1" fmla="*/ 2450161 w 2450161"/>
                  <a:gd name="connsiteY1" fmla="*/ 645567 h 2756822"/>
                  <a:gd name="connsiteX2" fmla="*/ 2447271 w 2450161"/>
                  <a:gd name="connsiteY2" fmla="*/ 2108724 h 2756822"/>
                  <a:gd name="connsiteX3" fmla="*/ 1156357 w 2450161"/>
                  <a:gd name="connsiteY3" fmla="*/ 2756822 h 2756822"/>
                  <a:gd name="connsiteX4" fmla="*/ 0 w 2450161"/>
                  <a:gd name="connsiteY4" fmla="*/ 2057394 h 2756822"/>
                  <a:gd name="connsiteX5" fmla="*/ 323 w 2450161"/>
                  <a:gd name="connsiteY5" fmla="*/ 599621 h 2756822"/>
                  <a:gd name="connsiteX6" fmla="*/ 1204225 w 2450161"/>
                  <a:gd name="connsiteY6" fmla="*/ 0 h 2756822"/>
                  <a:gd name="connsiteX0" fmla="*/ 1204225 w 2456511"/>
                  <a:gd name="connsiteY0" fmla="*/ 0 h 2756822"/>
                  <a:gd name="connsiteX1" fmla="*/ 2456511 w 2456511"/>
                  <a:gd name="connsiteY1" fmla="*/ 594767 h 2756822"/>
                  <a:gd name="connsiteX2" fmla="*/ 2447271 w 2456511"/>
                  <a:gd name="connsiteY2" fmla="*/ 2108724 h 2756822"/>
                  <a:gd name="connsiteX3" fmla="*/ 1156357 w 2456511"/>
                  <a:gd name="connsiteY3" fmla="*/ 2756822 h 2756822"/>
                  <a:gd name="connsiteX4" fmla="*/ 0 w 2456511"/>
                  <a:gd name="connsiteY4" fmla="*/ 2057394 h 2756822"/>
                  <a:gd name="connsiteX5" fmla="*/ 323 w 2456511"/>
                  <a:gd name="connsiteY5" fmla="*/ 599621 h 2756822"/>
                  <a:gd name="connsiteX6" fmla="*/ 1204225 w 2456511"/>
                  <a:gd name="connsiteY6" fmla="*/ 0 h 275682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323 w 2456511"/>
                  <a:gd name="connsiteY5" fmla="*/ 707571 h 2864772"/>
                  <a:gd name="connsiteX6" fmla="*/ 1235975 w 2456511"/>
                  <a:gd name="connsiteY6" fmla="*/ 0 h 2864772"/>
                  <a:gd name="connsiteX0" fmla="*/ 1235975 w 2456511"/>
                  <a:gd name="connsiteY0" fmla="*/ 0 h 2864772"/>
                  <a:gd name="connsiteX1" fmla="*/ 2456511 w 2456511"/>
                  <a:gd name="connsiteY1" fmla="*/ 702717 h 2864772"/>
                  <a:gd name="connsiteX2" fmla="*/ 2447271 w 2456511"/>
                  <a:gd name="connsiteY2" fmla="*/ 2216674 h 2864772"/>
                  <a:gd name="connsiteX3" fmla="*/ 1156357 w 2456511"/>
                  <a:gd name="connsiteY3" fmla="*/ 2864772 h 2864772"/>
                  <a:gd name="connsiteX4" fmla="*/ 0 w 2456511"/>
                  <a:gd name="connsiteY4" fmla="*/ 2165344 h 2864772"/>
                  <a:gd name="connsiteX5" fmla="*/ 82873 w 2456511"/>
                  <a:gd name="connsiteY5" fmla="*/ 656771 h 2864772"/>
                  <a:gd name="connsiteX6" fmla="*/ 1235975 w 2456511"/>
                  <a:gd name="connsiteY6" fmla="*/ 0 h 2864772"/>
                  <a:gd name="connsiteX0" fmla="*/ 1153104 w 2373640"/>
                  <a:gd name="connsiteY0" fmla="*/ 0 h 2864772"/>
                  <a:gd name="connsiteX1" fmla="*/ 2373640 w 2373640"/>
                  <a:gd name="connsiteY1" fmla="*/ 702717 h 2864772"/>
                  <a:gd name="connsiteX2" fmla="*/ 2364400 w 2373640"/>
                  <a:gd name="connsiteY2" fmla="*/ 2216674 h 2864772"/>
                  <a:gd name="connsiteX3" fmla="*/ 1073486 w 2373640"/>
                  <a:gd name="connsiteY3" fmla="*/ 2864772 h 2864772"/>
                  <a:gd name="connsiteX4" fmla="*/ 6029 w 2373640"/>
                  <a:gd name="connsiteY4" fmla="*/ 1987544 h 2864772"/>
                  <a:gd name="connsiteX5" fmla="*/ 2 w 2373640"/>
                  <a:gd name="connsiteY5" fmla="*/ 656771 h 2864772"/>
                  <a:gd name="connsiteX6" fmla="*/ 1153104 w 2373640"/>
                  <a:gd name="connsiteY6" fmla="*/ 0 h 286477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64400 w 2373640"/>
                  <a:gd name="connsiteY2" fmla="*/ 22166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73640"/>
                  <a:gd name="connsiteY0" fmla="*/ 0 h 2655222"/>
                  <a:gd name="connsiteX1" fmla="*/ 2373640 w 2373640"/>
                  <a:gd name="connsiteY1" fmla="*/ 702717 h 2655222"/>
                  <a:gd name="connsiteX2" fmla="*/ 2313600 w 2373640"/>
                  <a:gd name="connsiteY2" fmla="*/ 1988074 h 2655222"/>
                  <a:gd name="connsiteX3" fmla="*/ 1130636 w 2373640"/>
                  <a:gd name="connsiteY3" fmla="*/ 2655222 h 2655222"/>
                  <a:gd name="connsiteX4" fmla="*/ 6029 w 2373640"/>
                  <a:gd name="connsiteY4" fmla="*/ 1987544 h 2655222"/>
                  <a:gd name="connsiteX5" fmla="*/ 2 w 2373640"/>
                  <a:gd name="connsiteY5" fmla="*/ 656771 h 2655222"/>
                  <a:gd name="connsiteX6" fmla="*/ 1153104 w 2373640"/>
                  <a:gd name="connsiteY6" fmla="*/ 0 h 2655222"/>
                  <a:gd name="connsiteX0" fmla="*/ 1153104 w 2313636"/>
                  <a:gd name="connsiteY0" fmla="*/ 0 h 2655222"/>
                  <a:gd name="connsiteX1" fmla="*/ 2240290 w 2313636"/>
                  <a:gd name="connsiteY1" fmla="*/ 721767 h 2655222"/>
                  <a:gd name="connsiteX2" fmla="*/ 2313600 w 2313636"/>
                  <a:gd name="connsiteY2" fmla="*/ 1988074 h 2655222"/>
                  <a:gd name="connsiteX3" fmla="*/ 1130636 w 2313636"/>
                  <a:gd name="connsiteY3" fmla="*/ 2655222 h 2655222"/>
                  <a:gd name="connsiteX4" fmla="*/ 6029 w 2313636"/>
                  <a:gd name="connsiteY4" fmla="*/ 1987544 h 2655222"/>
                  <a:gd name="connsiteX5" fmla="*/ 2 w 2313636"/>
                  <a:gd name="connsiteY5" fmla="*/ 656771 h 2655222"/>
                  <a:gd name="connsiteX6" fmla="*/ 1153104 w 2313636"/>
                  <a:gd name="connsiteY6" fmla="*/ 0 h 2655222"/>
                  <a:gd name="connsiteX0" fmla="*/ 1153104 w 2313790"/>
                  <a:gd name="connsiteY0" fmla="*/ 0 h 2655222"/>
                  <a:gd name="connsiteX1" fmla="*/ 2303790 w 2313790"/>
                  <a:gd name="connsiteY1" fmla="*/ 664617 h 2655222"/>
                  <a:gd name="connsiteX2" fmla="*/ 2313600 w 2313790"/>
                  <a:gd name="connsiteY2" fmla="*/ 1988074 h 2655222"/>
                  <a:gd name="connsiteX3" fmla="*/ 1130636 w 2313790"/>
                  <a:gd name="connsiteY3" fmla="*/ 2655222 h 2655222"/>
                  <a:gd name="connsiteX4" fmla="*/ 6029 w 2313790"/>
                  <a:gd name="connsiteY4" fmla="*/ 1987544 h 2655222"/>
                  <a:gd name="connsiteX5" fmla="*/ 2 w 2313790"/>
                  <a:gd name="connsiteY5" fmla="*/ 656771 h 2655222"/>
                  <a:gd name="connsiteX6" fmla="*/ 1153104 w 2313790"/>
                  <a:gd name="connsiteY6" fmla="*/ 0 h 2655222"/>
                  <a:gd name="connsiteX0" fmla="*/ 1153107 w 2313793"/>
                  <a:gd name="connsiteY0" fmla="*/ 0 h 2655222"/>
                  <a:gd name="connsiteX1" fmla="*/ 2303793 w 2313793"/>
                  <a:gd name="connsiteY1" fmla="*/ 664617 h 2655222"/>
                  <a:gd name="connsiteX2" fmla="*/ 2313603 w 2313793"/>
                  <a:gd name="connsiteY2" fmla="*/ 1988074 h 2655222"/>
                  <a:gd name="connsiteX3" fmla="*/ 1130639 w 2313793"/>
                  <a:gd name="connsiteY3" fmla="*/ 2655222 h 2655222"/>
                  <a:gd name="connsiteX4" fmla="*/ 1269 w 2313793"/>
                  <a:gd name="connsiteY4" fmla="*/ 1987544 h 2655222"/>
                  <a:gd name="connsiteX5" fmla="*/ 5 w 2313793"/>
                  <a:gd name="connsiteY5" fmla="*/ 656771 h 2655222"/>
                  <a:gd name="connsiteX6" fmla="*/ 1153107 w 2313793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87544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87544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8981 w 2319667"/>
                  <a:gd name="connsiteY0" fmla="*/ 0 h 2655222"/>
                  <a:gd name="connsiteX1" fmla="*/ 2309667 w 2319667"/>
                  <a:gd name="connsiteY1" fmla="*/ 664617 h 2655222"/>
                  <a:gd name="connsiteX2" fmla="*/ 2319477 w 2319667"/>
                  <a:gd name="connsiteY2" fmla="*/ 1988074 h 2655222"/>
                  <a:gd name="connsiteX3" fmla="*/ 1136513 w 2319667"/>
                  <a:gd name="connsiteY3" fmla="*/ 2655222 h 2655222"/>
                  <a:gd name="connsiteX4" fmla="*/ 0 w 2319667"/>
                  <a:gd name="connsiteY4" fmla="*/ 1992306 h 2655222"/>
                  <a:gd name="connsiteX5" fmla="*/ 5879 w 2319667"/>
                  <a:gd name="connsiteY5" fmla="*/ 656771 h 2655222"/>
                  <a:gd name="connsiteX6" fmla="*/ 1158981 w 2319667"/>
                  <a:gd name="connsiteY6" fmla="*/ 0 h 2655222"/>
                  <a:gd name="connsiteX0" fmla="*/ 1153108 w 2313794"/>
                  <a:gd name="connsiteY0" fmla="*/ 0 h 2655222"/>
                  <a:gd name="connsiteX1" fmla="*/ 2303794 w 2313794"/>
                  <a:gd name="connsiteY1" fmla="*/ 664617 h 2655222"/>
                  <a:gd name="connsiteX2" fmla="*/ 2313604 w 2313794"/>
                  <a:gd name="connsiteY2" fmla="*/ 1988074 h 2655222"/>
                  <a:gd name="connsiteX3" fmla="*/ 1130640 w 2313794"/>
                  <a:gd name="connsiteY3" fmla="*/ 2655222 h 2655222"/>
                  <a:gd name="connsiteX4" fmla="*/ 1270 w 2313794"/>
                  <a:gd name="connsiteY4" fmla="*/ 1994688 h 2655222"/>
                  <a:gd name="connsiteX5" fmla="*/ 6 w 2313794"/>
                  <a:gd name="connsiteY5" fmla="*/ 656771 h 2655222"/>
                  <a:gd name="connsiteX6" fmla="*/ 1153108 w 2313794"/>
                  <a:gd name="connsiteY6" fmla="*/ 0 h 2655222"/>
                  <a:gd name="connsiteX0" fmla="*/ 1154219 w 2314905"/>
                  <a:gd name="connsiteY0" fmla="*/ 0 h 2655222"/>
                  <a:gd name="connsiteX1" fmla="*/ 2304905 w 2314905"/>
                  <a:gd name="connsiteY1" fmla="*/ 664617 h 2655222"/>
                  <a:gd name="connsiteX2" fmla="*/ 2314715 w 2314905"/>
                  <a:gd name="connsiteY2" fmla="*/ 1988074 h 2655222"/>
                  <a:gd name="connsiteX3" fmla="*/ 1131751 w 2314905"/>
                  <a:gd name="connsiteY3" fmla="*/ 2655222 h 2655222"/>
                  <a:gd name="connsiteX4" fmla="*/ 0 w 2314905"/>
                  <a:gd name="connsiteY4" fmla="*/ 1994688 h 2655222"/>
                  <a:gd name="connsiteX5" fmla="*/ 1117 w 2314905"/>
                  <a:gd name="connsiteY5" fmla="*/ 656771 h 2655222"/>
                  <a:gd name="connsiteX6" fmla="*/ 1154219 w 2314905"/>
                  <a:gd name="connsiteY6" fmla="*/ 0 h 265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14905" h="2655222">
                    <a:moveTo>
                      <a:pt x="1154219" y="0"/>
                    </a:moveTo>
                    <a:lnTo>
                      <a:pt x="2304905" y="664617"/>
                    </a:lnTo>
                    <a:cubicBezTo>
                      <a:pt x="2302953" y="1198623"/>
                      <a:pt x="2316667" y="1454068"/>
                      <a:pt x="2314715" y="1988074"/>
                    </a:cubicBezTo>
                    <a:lnTo>
                      <a:pt x="1131751" y="2655222"/>
                    </a:lnTo>
                    <a:lnTo>
                      <a:pt x="0" y="1994688"/>
                    </a:lnTo>
                    <a:cubicBezTo>
                      <a:pt x="108" y="1488635"/>
                      <a:pt x="1009" y="1162824"/>
                      <a:pt x="1117" y="656771"/>
                    </a:cubicBezTo>
                    <a:lnTo>
                      <a:pt x="1154219" y="0"/>
                    </a:lnTo>
                    <a:close/>
                  </a:path>
                </a:pathLst>
              </a:custGeom>
              <a:solidFill>
                <a:srgbClr val="0C2344"/>
              </a:solidFill>
              <a:ln>
                <a:solidFill>
                  <a:srgbClr val="407F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/>
              </a:p>
            </p:txBody>
          </p:sp>
          <p:sp>
            <p:nvSpPr>
              <p:cNvPr id="9" name="Retângulo 21"/>
              <p:cNvSpPr>
                <a:spLocks noChangeArrowheads="1"/>
              </p:cNvSpPr>
              <p:nvPr/>
            </p:nvSpPr>
            <p:spPr bwMode="auto">
              <a:xfrm>
                <a:off x="1259631" y="1729838"/>
                <a:ext cx="3888432" cy="1448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pt-BR" altLang="pt-BR" sz="28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" name="Retângulo 18"/>
            <p:cNvSpPr>
              <a:spLocks noChangeArrowheads="1"/>
            </p:cNvSpPr>
            <p:nvPr/>
          </p:nvSpPr>
          <p:spPr bwMode="auto">
            <a:xfrm>
              <a:off x="1858834" y="1884515"/>
              <a:ext cx="2142302" cy="1015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pt-BR" altLang="pt-BR" b="1" dirty="0" smtClean="0">
                  <a:solidFill>
                    <a:schemeClr val="bg1"/>
                  </a:solidFill>
                </a:rPr>
                <a:t>CDER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pt-BR" altLang="pt-BR" sz="1400" b="1" dirty="0" smtClean="0">
                  <a:solidFill>
                    <a:schemeClr val="bg1"/>
                  </a:solidFill>
                </a:rPr>
                <a:t>Colégio de Entidades Regionais </a:t>
              </a:r>
              <a:endParaRPr lang="pt-BR" altLang="pt-BR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upo 9"/>
          <p:cNvGrpSpPr>
            <a:grpSpLocks/>
          </p:cNvGrpSpPr>
          <p:nvPr/>
        </p:nvGrpSpPr>
        <p:grpSpPr bwMode="auto">
          <a:xfrm>
            <a:off x="3276600" y="695325"/>
            <a:ext cx="5372100" cy="6162675"/>
            <a:chOff x="611560" y="343147"/>
            <a:chExt cx="5372728" cy="6162578"/>
          </a:xfrm>
        </p:grpSpPr>
        <p:sp>
          <p:nvSpPr>
            <p:cNvPr id="11" name="Retângulo 10"/>
            <p:cNvSpPr/>
            <p:nvPr/>
          </p:nvSpPr>
          <p:spPr>
            <a:xfrm>
              <a:off x="611560" y="343147"/>
              <a:ext cx="5372728" cy="6162578"/>
            </a:xfrm>
            <a:custGeom>
              <a:avLst/>
              <a:gdLst>
                <a:gd name="connsiteX0" fmla="*/ 0 w 1380240"/>
                <a:gd name="connsiteY0" fmla="*/ 0 h 1700118"/>
                <a:gd name="connsiteX1" fmla="*/ 1380240 w 1380240"/>
                <a:gd name="connsiteY1" fmla="*/ 0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905089 w 1380240"/>
                <a:gd name="connsiteY1" fmla="*/ 837434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1194055 w 1380240"/>
                <a:gd name="connsiteY1" fmla="*/ 449831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0 w 2268375"/>
                <a:gd name="connsiteY3" fmla="*/ 2060904 h 2060904"/>
                <a:gd name="connsiteX4" fmla="*/ 888135 w 2268375"/>
                <a:gd name="connsiteY4" fmla="*/ 0 h 2060904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1351109 w 2268375"/>
                <a:gd name="connsiteY3" fmla="*/ 1854305 h 2060904"/>
                <a:gd name="connsiteX4" fmla="*/ 0 w 2268375"/>
                <a:gd name="connsiteY4" fmla="*/ 2060904 h 2060904"/>
                <a:gd name="connsiteX5" fmla="*/ 888135 w 2268375"/>
                <a:gd name="connsiteY5" fmla="*/ 0 h 2060904"/>
                <a:gd name="connsiteX0" fmla="*/ 888135 w 2268375"/>
                <a:gd name="connsiteY0" fmla="*/ 0 h 2584209"/>
                <a:gd name="connsiteX1" fmla="*/ 2082190 w 2268375"/>
                <a:gd name="connsiteY1" fmla="*/ 449831 h 2584209"/>
                <a:gd name="connsiteX2" fmla="*/ 2268375 w 2268375"/>
                <a:gd name="connsiteY2" fmla="*/ 1700118 h 2584209"/>
                <a:gd name="connsiteX3" fmla="*/ 1240074 w 2268375"/>
                <a:gd name="connsiteY3" fmla="*/ 2584209 h 2584209"/>
                <a:gd name="connsiteX4" fmla="*/ 0 w 2268375"/>
                <a:gd name="connsiteY4" fmla="*/ 2060904 h 2584209"/>
                <a:gd name="connsiteX5" fmla="*/ 888135 w 2268375"/>
                <a:gd name="connsiteY5" fmla="*/ 0 h 2584209"/>
                <a:gd name="connsiteX0" fmla="*/ 888135 w 2253880"/>
                <a:gd name="connsiteY0" fmla="*/ 0 h 2584209"/>
                <a:gd name="connsiteX1" fmla="*/ 2082190 w 2253880"/>
                <a:gd name="connsiteY1" fmla="*/ 449831 h 2584209"/>
                <a:gd name="connsiteX2" fmla="*/ 2253880 w 2253880"/>
                <a:gd name="connsiteY2" fmla="*/ 1765914 h 2584209"/>
                <a:gd name="connsiteX3" fmla="*/ 1240074 w 2253880"/>
                <a:gd name="connsiteY3" fmla="*/ 2584209 h 2584209"/>
                <a:gd name="connsiteX4" fmla="*/ 0 w 2253880"/>
                <a:gd name="connsiteY4" fmla="*/ 2060904 h 2584209"/>
                <a:gd name="connsiteX5" fmla="*/ 888135 w 2253880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888135 w 2283369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475015 w 2283369"/>
                <a:gd name="connsiteY5" fmla="*/ 1005330 h 2584209"/>
                <a:gd name="connsiteX6" fmla="*/ 888135 w 2283369"/>
                <a:gd name="connsiteY6" fmla="*/ 0 h 2584209"/>
                <a:gd name="connsiteX0" fmla="*/ 1060341 w 2455575"/>
                <a:gd name="connsiteY0" fmla="*/ 0 h 2584209"/>
                <a:gd name="connsiteX1" fmla="*/ 2254396 w 2455575"/>
                <a:gd name="connsiteY1" fmla="*/ 449831 h 2584209"/>
                <a:gd name="connsiteX2" fmla="*/ 2455575 w 2455575"/>
                <a:gd name="connsiteY2" fmla="*/ 1775804 h 2584209"/>
                <a:gd name="connsiteX3" fmla="*/ 1412280 w 2455575"/>
                <a:gd name="connsiteY3" fmla="*/ 2584209 h 2584209"/>
                <a:gd name="connsiteX4" fmla="*/ 172206 w 2455575"/>
                <a:gd name="connsiteY4" fmla="*/ 2060904 h 2584209"/>
                <a:gd name="connsiteX5" fmla="*/ 0 w 2455575"/>
                <a:gd name="connsiteY5" fmla="*/ 775660 h 2584209"/>
                <a:gd name="connsiteX6" fmla="*/ 1060341 w 2455575"/>
                <a:gd name="connsiteY6" fmla="*/ 0 h 2584209"/>
                <a:gd name="connsiteX0" fmla="*/ 1042277 w 2455575"/>
                <a:gd name="connsiteY0" fmla="*/ 0 h 2635690"/>
                <a:gd name="connsiteX1" fmla="*/ 2254396 w 2455575"/>
                <a:gd name="connsiteY1" fmla="*/ 501312 h 2635690"/>
                <a:gd name="connsiteX2" fmla="*/ 2455575 w 2455575"/>
                <a:gd name="connsiteY2" fmla="*/ 1827285 h 2635690"/>
                <a:gd name="connsiteX3" fmla="*/ 1412280 w 2455575"/>
                <a:gd name="connsiteY3" fmla="*/ 2635690 h 2635690"/>
                <a:gd name="connsiteX4" fmla="*/ 172206 w 2455575"/>
                <a:gd name="connsiteY4" fmla="*/ 2112385 h 2635690"/>
                <a:gd name="connsiteX5" fmla="*/ 0 w 2455575"/>
                <a:gd name="connsiteY5" fmla="*/ 827141 h 2635690"/>
                <a:gd name="connsiteX6" fmla="*/ 1042277 w 2455575"/>
                <a:gd name="connsiteY6" fmla="*/ 0 h 2635690"/>
                <a:gd name="connsiteX0" fmla="*/ 1249311 w 2455575"/>
                <a:gd name="connsiteY0" fmla="*/ 0 h 2627063"/>
                <a:gd name="connsiteX1" fmla="*/ 2254396 w 2455575"/>
                <a:gd name="connsiteY1" fmla="*/ 492685 h 2627063"/>
                <a:gd name="connsiteX2" fmla="*/ 2455575 w 2455575"/>
                <a:gd name="connsiteY2" fmla="*/ 1818658 h 2627063"/>
                <a:gd name="connsiteX3" fmla="*/ 1412280 w 2455575"/>
                <a:gd name="connsiteY3" fmla="*/ 2627063 h 2627063"/>
                <a:gd name="connsiteX4" fmla="*/ 172206 w 2455575"/>
                <a:gd name="connsiteY4" fmla="*/ 2103758 h 2627063"/>
                <a:gd name="connsiteX5" fmla="*/ 0 w 2455575"/>
                <a:gd name="connsiteY5" fmla="*/ 818514 h 2627063"/>
                <a:gd name="connsiteX6" fmla="*/ 1249311 w 2455575"/>
                <a:gd name="connsiteY6" fmla="*/ 0 h 2627063"/>
                <a:gd name="connsiteX0" fmla="*/ 1171673 w 2377937"/>
                <a:gd name="connsiteY0" fmla="*/ 0 h 2627063"/>
                <a:gd name="connsiteX1" fmla="*/ 2176758 w 2377937"/>
                <a:gd name="connsiteY1" fmla="*/ 492685 h 2627063"/>
                <a:gd name="connsiteX2" fmla="*/ 2377937 w 2377937"/>
                <a:gd name="connsiteY2" fmla="*/ 1818658 h 2627063"/>
                <a:gd name="connsiteX3" fmla="*/ 1334642 w 2377937"/>
                <a:gd name="connsiteY3" fmla="*/ 2627063 h 2627063"/>
                <a:gd name="connsiteX4" fmla="*/ 94568 w 2377937"/>
                <a:gd name="connsiteY4" fmla="*/ 2103758 h 2627063"/>
                <a:gd name="connsiteX5" fmla="*/ 0 w 2377937"/>
                <a:gd name="connsiteY5" fmla="*/ 576974 h 2627063"/>
                <a:gd name="connsiteX6" fmla="*/ 1171673 w 2377937"/>
                <a:gd name="connsiteY6" fmla="*/ 0 h 2627063"/>
                <a:gd name="connsiteX0" fmla="*/ 1171996 w 2378260"/>
                <a:gd name="connsiteY0" fmla="*/ 0 h 2627063"/>
                <a:gd name="connsiteX1" fmla="*/ 2177081 w 2378260"/>
                <a:gd name="connsiteY1" fmla="*/ 492685 h 2627063"/>
                <a:gd name="connsiteX2" fmla="*/ 2378260 w 2378260"/>
                <a:gd name="connsiteY2" fmla="*/ 1818658 h 2627063"/>
                <a:gd name="connsiteX3" fmla="*/ 1334965 w 2378260"/>
                <a:gd name="connsiteY3" fmla="*/ 2627063 h 2627063"/>
                <a:gd name="connsiteX4" fmla="*/ 0 w 2378260"/>
                <a:gd name="connsiteY4" fmla="*/ 2095132 h 2627063"/>
                <a:gd name="connsiteX5" fmla="*/ 323 w 2378260"/>
                <a:gd name="connsiteY5" fmla="*/ 576974 h 2627063"/>
                <a:gd name="connsiteX6" fmla="*/ 1171996 w 2378260"/>
                <a:gd name="connsiteY6" fmla="*/ 0 h 2627063"/>
                <a:gd name="connsiteX0" fmla="*/ 1171996 w 2401368"/>
                <a:gd name="connsiteY0" fmla="*/ 0 h 2627063"/>
                <a:gd name="connsiteX1" fmla="*/ 2401368 w 2401368"/>
                <a:gd name="connsiteY1" fmla="*/ 535817 h 2627063"/>
                <a:gd name="connsiteX2" fmla="*/ 2378260 w 2401368"/>
                <a:gd name="connsiteY2" fmla="*/ 1818658 h 2627063"/>
                <a:gd name="connsiteX3" fmla="*/ 1334965 w 2401368"/>
                <a:gd name="connsiteY3" fmla="*/ 2627063 h 2627063"/>
                <a:gd name="connsiteX4" fmla="*/ 0 w 2401368"/>
                <a:gd name="connsiteY4" fmla="*/ 2095132 h 2627063"/>
                <a:gd name="connsiteX5" fmla="*/ 323 w 2401368"/>
                <a:gd name="connsiteY5" fmla="*/ 576974 h 2627063"/>
                <a:gd name="connsiteX6" fmla="*/ 1171996 w 2401368"/>
                <a:gd name="connsiteY6" fmla="*/ 0 h 2627063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78260 w 2401368"/>
                <a:gd name="connsiteY2" fmla="*/ 1887670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52381 w 2401368"/>
                <a:gd name="connsiteY2" fmla="*/ 2215474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95513 w 2401368"/>
                <a:gd name="connsiteY2" fmla="*/ 2206848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180622 w 2401368"/>
                <a:gd name="connsiteY0" fmla="*/ 0 h 2765087"/>
                <a:gd name="connsiteX1" fmla="*/ 2401368 w 2401368"/>
                <a:gd name="connsiteY1" fmla="*/ 673841 h 2765087"/>
                <a:gd name="connsiteX2" fmla="*/ 2395513 w 2401368"/>
                <a:gd name="connsiteY2" fmla="*/ 2275860 h 2765087"/>
                <a:gd name="connsiteX3" fmla="*/ 1334965 w 2401368"/>
                <a:gd name="connsiteY3" fmla="*/ 2765087 h 2765087"/>
                <a:gd name="connsiteX4" fmla="*/ 0 w 2401368"/>
                <a:gd name="connsiteY4" fmla="*/ 2233156 h 2765087"/>
                <a:gd name="connsiteX5" fmla="*/ 323 w 2401368"/>
                <a:gd name="connsiteY5" fmla="*/ 714998 h 2765087"/>
                <a:gd name="connsiteX6" fmla="*/ 1180622 w 2401368"/>
                <a:gd name="connsiteY6" fmla="*/ 0 h 2765087"/>
                <a:gd name="connsiteX0" fmla="*/ 1180622 w 2401368"/>
                <a:gd name="connsiteY0" fmla="*/ 0 h 2868604"/>
                <a:gd name="connsiteX1" fmla="*/ 2401368 w 2401368"/>
                <a:gd name="connsiteY1" fmla="*/ 673841 h 2868604"/>
                <a:gd name="connsiteX2" fmla="*/ 2395513 w 2401368"/>
                <a:gd name="connsiteY2" fmla="*/ 2275860 h 2868604"/>
                <a:gd name="connsiteX3" fmla="*/ 1274580 w 2401368"/>
                <a:gd name="connsiteY3" fmla="*/ 2868604 h 2868604"/>
                <a:gd name="connsiteX4" fmla="*/ 0 w 2401368"/>
                <a:gd name="connsiteY4" fmla="*/ 2233156 h 2868604"/>
                <a:gd name="connsiteX5" fmla="*/ 323 w 2401368"/>
                <a:gd name="connsiteY5" fmla="*/ 714998 h 2868604"/>
                <a:gd name="connsiteX6" fmla="*/ 1180622 w 2401368"/>
                <a:gd name="connsiteY6" fmla="*/ 0 h 2868604"/>
                <a:gd name="connsiteX0" fmla="*/ 1180622 w 2401368"/>
                <a:gd name="connsiteY0" fmla="*/ 0 h 2773714"/>
                <a:gd name="connsiteX1" fmla="*/ 2401368 w 2401368"/>
                <a:gd name="connsiteY1" fmla="*/ 673841 h 2773714"/>
                <a:gd name="connsiteX2" fmla="*/ 2395513 w 2401368"/>
                <a:gd name="connsiteY2" fmla="*/ 2275860 h 2773714"/>
                <a:gd name="connsiteX3" fmla="*/ 1274580 w 2401368"/>
                <a:gd name="connsiteY3" fmla="*/ 2773714 h 2773714"/>
                <a:gd name="connsiteX4" fmla="*/ 0 w 2401368"/>
                <a:gd name="connsiteY4" fmla="*/ 2233156 h 2773714"/>
                <a:gd name="connsiteX5" fmla="*/ 323 w 2401368"/>
                <a:gd name="connsiteY5" fmla="*/ 714998 h 2773714"/>
                <a:gd name="connsiteX6" fmla="*/ 1180622 w 2401368"/>
                <a:gd name="connsiteY6" fmla="*/ 0 h 2773714"/>
                <a:gd name="connsiteX0" fmla="*/ 1197875 w 2401368"/>
                <a:gd name="connsiteY0" fmla="*/ 0 h 2670197"/>
                <a:gd name="connsiteX1" fmla="*/ 2401368 w 2401368"/>
                <a:gd name="connsiteY1" fmla="*/ 570324 h 2670197"/>
                <a:gd name="connsiteX2" fmla="*/ 2395513 w 2401368"/>
                <a:gd name="connsiteY2" fmla="*/ 2172343 h 2670197"/>
                <a:gd name="connsiteX3" fmla="*/ 1274580 w 2401368"/>
                <a:gd name="connsiteY3" fmla="*/ 2670197 h 2670197"/>
                <a:gd name="connsiteX4" fmla="*/ 0 w 2401368"/>
                <a:gd name="connsiteY4" fmla="*/ 2129639 h 2670197"/>
                <a:gd name="connsiteX5" fmla="*/ 323 w 2401368"/>
                <a:gd name="connsiteY5" fmla="*/ 611481 h 2670197"/>
                <a:gd name="connsiteX6" fmla="*/ 1197875 w 2401368"/>
                <a:gd name="connsiteY6" fmla="*/ 0 h 2670197"/>
                <a:gd name="connsiteX0" fmla="*/ 1249633 w 2401368"/>
                <a:gd name="connsiteY0" fmla="*/ 0 h 2652944"/>
                <a:gd name="connsiteX1" fmla="*/ 2401368 w 2401368"/>
                <a:gd name="connsiteY1" fmla="*/ 553071 h 2652944"/>
                <a:gd name="connsiteX2" fmla="*/ 2395513 w 2401368"/>
                <a:gd name="connsiteY2" fmla="*/ 2155090 h 2652944"/>
                <a:gd name="connsiteX3" fmla="*/ 1274580 w 2401368"/>
                <a:gd name="connsiteY3" fmla="*/ 2652944 h 2652944"/>
                <a:gd name="connsiteX4" fmla="*/ 0 w 2401368"/>
                <a:gd name="connsiteY4" fmla="*/ 2112386 h 2652944"/>
                <a:gd name="connsiteX5" fmla="*/ 323 w 2401368"/>
                <a:gd name="connsiteY5" fmla="*/ 594228 h 2652944"/>
                <a:gd name="connsiteX6" fmla="*/ 1249633 w 2401368"/>
                <a:gd name="connsiteY6" fmla="*/ 0 h 2652944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74580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14195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721956"/>
                <a:gd name="connsiteX1" fmla="*/ 2401368 w 2401368"/>
                <a:gd name="connsiteY1" fmla="*/ 544445 h 2721956"/>
                <a:gd name="connsiteX2" fmla="*/ 2395513 w 2401368"/>
                <a:gd name="connsiteY2" fmla="*/ 2146464 h 2721956"/>
                <a:gd name="connsiteX3" fmla="*/ 1214195 w 2401368"/>
                <a:gd name="connsiteY3" fmla="*/ 2721956 h 2721956"/>
                <a:gd name="connsiteX4" fmla="*/ 0 w 2401368"/>
                <a:gd name="connsiteY4" fmla="*/ 2103760 h 2721956"/>
                <a:gd name="connsiteX5" fmla="*/ 323 w 2401368"/>
                <a:gd name="connsiteY5" fmla="*/ 585602 h 2721956"/>
                <a:gd name="connsiteX6" fmla="*/ 1215128 w 2401368"/>
                <a:gd name="connsiteY6" fmla="*/ 0 h 2721956"/>
                <a:gd name="connsiteX0" fmla="*/ 1215128 w 2401368"/>
                <a:gd name="connsiteY0" fmla="*/ 0 h 2765088"/>
                <a:gd name="connsiteX1" fmla="*/ 2401368 w 2401368"/>
                <a:gd name="connsiteY1" fmla="*/ 544445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78260 w 2401368"/>
                <a:gd name="connsiteY2" fmla="*/ 2155090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4500"/>
                <a:gd name="connsiteY0" fmla="*/ 0 h 2765088"/>
                <a:gd name="connsiteX1" fmla="*/ 2401368 w 2404500"/>
                <a:gd name="connsiteY1" fmla="*/ 578951 h 2765088"/>
                <a:gd name="connsiteX2" fmla="*/ 2404139 w 2404500"/>
                <a:gd name="connsiteY2" fmla="*/ 2146464 h 2765088"/>
                <a:gd name="connsiteX3" fmla="*/ 1205569 w 2404500"/>
                <a:gd name="connsiteY3" fmla="*/ 2765088 h 2765088"/>
                <a:gd name="connsiteX4" fmla="*/ 0 w 2404500"/>
                <a:gd name="connsiteY4" fmla="*/ 2103760 h 2765088"/>
                <a:gd name="connsiteX5" fmla="*/ 323 w 2404500"/>
                <a:gd name="connsiteY5" fmla="*/ 585602 h 2765088"/>
                <a:gd name="connsiteX6" fmla="*/ 1215128 w 2404500"/>
                <a:gd name="connsiteY6" fmla="*/ 0 h 2765088"/>
                <a:gd name="connsiteX0" fmla="*/ 1215128 w 2435874"/>
                <a:gd name="connsiteY0" fmla="*/ 0 h 2765088"/>
                <a:gd name="connsiteX1" fmla="*/ 2435874 w 2435874"/>
                <a:gd name="connsiteY1" fmla="*/ 561698 h 2765088"/>
                <a:gd name="connsiteX2" fmla="*/ 2404139 w 2435874"/>
                <a:gd name="connsiteY2" fmla="*/ 2146464 h 2765088"/>
                <a:gd name="connsiteX3" fmla="*/ 1205569 w 2435874"/>
                <a:gd name="connsiteY3" fmla="*/ 2765088 h 2765088"/>
                <a:gd name="connsiteX4" fmla="*/ 0 w 2435874"/>
                <a:gd name="connsiteY4" fmla="*/ 2103760 h 2765088"/>
                <a:gd name="connsiteX5" fmla="*/ 323 w 2435874"/>
                <a:gd name="connsiteY5" fmla="*/ 585602 h 2765088"/>
                <a:gd name="connsiteX6" fmla="*/ 1215128 w 2435874"/>
                <a:gd name="connsiteY6" fmla="*/ 0 h 2765088"/>
                <a:gd name="connsiteX0" fmla="*/ 1215128 w 2447443"/>
                <a:gd name="connsiteY0" fmla="*/ 0 h 2765088"/>
                <a:gd name="connsiteX1" fmla="*/ 2435874 w 2447443"/>
                <a:gd name="connsiteY1" fmla="*/ 561698 h 2765088"/>
                <a:gd name="connsiteX2" fmla="*/ 2447271 w 2447443"/>
                <a:gd name="connsiteY2" fmla="*/ 2155090 h 2765088"/>
                <a:gd name="connsiteX3" fmla="*/ 1205569 w 2447443"/>
                <a:gd name="connsiteY3" fmla="*/ 2765088 h 2765088"/>
                <a:gd name="connsiteX4" fmla="*/ 0 w 2447443"/>
                <a:gd name="connsiteY4" fmla="*/ 2103760 h 2765088"/>
                <a:gd name="connsiteX5" fmla="*/ 323 w 2447443"/>
                <a:gd name="connsiteY5" fmla="*/ 585602 h 2765088"/>
                <a:gd name="connsiteX6" fmla="*/ 1215128 w 2447443"/>
                <a:gd name="connsiteY6" fmla="*/ 0 h 2765088"/>
                <a:gd name="connsiteX0" fmla="*/ 1215128 w 2447513"/>
                <a:gd name="connsiteY0" fmla="*/ 0 h 2765088"/>
                <a:gd name="connsiteX1" fmla="*/ 2440636 w 2447513"/>
                <a:gd name="connsiteY1" fmla="*/ 490261 h 2765088"/>
                <a:gd name="connsiteX2" fmla="*/ 2447271 w 2447513"/>
                <a:gd name="connsiteY2" fmla="*/ 2155090 h 2765088"/>
                <a:gd name="connsiteX3" fmla="*/ 1205569 w 2447513"/>
                <a:gd name="connsiteY3" fmla="*/ 2765088 h 2765088"/>
                <a:gd name="connsiteX4" fmla="*/ 0 w 2447513"/>
                <a:gd name="connsiteY4" fmla="*/ 2103760 h 2765088"/>
                <a:gd name="connsiteX5" fmla="*/ 323 w 2447513"/>
                <a:gd name="connsiteY5" fmla="*/ 585602 h 2765088"/>
                <a:gd name="connsiteX6" fmla="*/ 1215128 w 2447513"/>
                <a:gd name="connsiteY6" fmla="*/ 0 h 2765088"/>
                <a:gd name="connsiteX0" fmla="*/ 1215128 w 2450161"/>
                <a:gd name="connsiteY0" fmla="*/ 0 h 2765088"/>
                <a:gd name="connsiteX1" fmla="*/ 2450161 w 2450161"/>
                <a:gd name="connsiteY1" fmla="*/ 580748 h 2765088"/>
                <a:gd name="connsiteX2" fmla="*/ 2447271 w 2450161"/>
                <a:gd name="connsiteY2" fmla="*/ 2155090 h 2765088"/>
                <a:gd name="connsiteX3" fmla="*/ 1205569 w 2450161"/>
                <a:gd name="connsiteY3" fmla="*/ 2765088 h 2765088"/>
                <a:gd name="connsiteX4" fmla="*/ 0 w 2450161"/>
                <a:gd name="connsiteY4" fmla="*/ 2103760 h 2765088"/>
                <a:gd name="connsiteX5" fmla="*/ 323 w 2450161"/>
                <a:gd name="connsiteY5" fmla="*/ 585602 h 2765088"/>
                <a:gd name="connsiteX6" fmla="*/ 1215128 w 2450161"/>
                <a:gd name="connsiteY6" fmla="*/ 0 h 2765088"/>
                <a:gd name="connsiteX0" fmla="*/ 1215128 w 2450161"/>
                <a:gd name="connsiteY0" fmla="*/ 0 h 2755563"/>
                <a:gd name="connsiteX1" fmla="*/ 2450161 w 2450161"/>
                <a:gd name="connsiteY1" fmla="*/ 580748 h 2755563"/>
                <a:gd name="connsiteX2" fmla="*/ 2447271 w 2450161"/>
                <a:gd name="connsiteY2" fmla="*/ 2155090 h 2755563"/>
                <a:gd name="connsiteX3" fmla="*/ 1181757 w 2450161"/>
                <a:gd name="connsiteY3" fmla="*/ 2755563 h 2755563"/>
                <a:gd name="connsiteX4" fmla="*/ 0 w 2450161"/>
                <a:gd name="connsiteY4" fmla="*/ 2103760 h 2755563"/>
                <a:gd name="connsiteX5" fmla="*/ 323 w 2450161"/>
                <a:gd name="connsiteY5" fmla="*/ 585602 h 2755563"/>
                <a:gd name="connsiteX6" fmla="*/ 1215128 w 2450161"/>
                <a:gd name="connsiteY6" fmla="*/ 0 h 2755563"/>
                <a:gd name="connsiteX0" fmla="*/ 1234178 w 2450161"/>
                <a:gd name="connsiteY0" fmla="*/ 0 h 2712700"/>
                <a:gd name="connsiteX1" fmla="*/ 2450161 w 2450161"/>
                <a:gd name="connsiteY1" fmla="*/ 537885 h 2712700"/>
                <a:gd name="connsiteX2" fmla="*/ 2447271 w 2450161"/>
                <a:gd name="connsiteY2" fmla="*/ 2112227 h 2712700"/>
                <a:gd name="connsiteX3" fmla="*/ 1181757 w 2450161"/>
                <a:gd name="connsiteY3" fmla="*/ 2712700 h 2712700"/>
                <a:gd name="connsiteX4" fmla="*/ 0 w 2450161"/>
                <a:gd name="connsiteY4" fmla="*/ 2060897 h 2712700"/>
                <a:gd name="connsiteX5" fmla="*/ 323 w 2450161"/>
                <a:gd name="connsiteY5" fmla="*/ 542739 h 2712700"/>
                <a:gd name="connsiteX6" fmla="*/ 1234178 w 2450161"/>
                <a:gd name="connsiteY6" fmla="*/ 0 h 2712700"/>
                <a:gd name="connsiteX0" fmla="*/ 1234178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34178 w 2450161"/>
                <a:gd name="connsiteY6" fmla="*/ 0 h 2684125"/>
                <a:gd name="connsiteX0" fmla="*/ 1267516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67516 w 2450161"/>
                <a:gd name="connsiteY6" fmla="*/ 0 h 2684125"/>
                <a:gd name="connsiteX0" fmla="*/ 1253228 w 2450161"/>
                <a:gd name="connsiteY0" fmla="*/ 0 h 2831763"/>
                <a:gd name="connsiteX1" fmla="*/ 2450161 w 2450161"/>
                <a:gd name="connsiteY1" fmla="*/ 656948 h 2831763"/>
                <a:gd name="connsiteX2" fmla="*/ 2447271 w 2450161"/>
                <a:gd name="connsiteY2" fmla="*/ 2231290 h 2831763"/>
                <a:gd name="connsiteX3" fmla="*/ 1181757 w 2450161"/>
                <a:gd name="connsiteY3" fmla="*/ 2831763 h 2831763"/>
                <a:gd name="connsiteX4" fmla="*/ 0 w 2450161"/>
                <a:gd name="connsiteY4" fmla="*/ 2179960 h 2831763"/>
                <a:gd name="connsiteX5" fmla="*/ 323 w 2450161"/>
                <a:gd name="connsiteY5" fmla="*/ 661802 h 2831763"/>
                <a:gd name="connsiteX6" fmla="*/ 1253228 w 2450161"/>
                <a:gd name="connsiteY6" fmla="*/ 0 h 2831763"/>
                <a:gd name="connsiteX0" fmla="*/ 1253228 w 2450161"/>
                <a:gd name="connsiteY0" fmla="*/ 0 h 2879388"/>
                <a:gd name="connsiteX1" fmla="*/ 2450161 w 2450161"/>
                <a:gd name="connsiteY1" fmla="*/ 656948 h 2879388"/>
                <a:gd name="connsiteX2" fmla="*/ 2447271 w 2450161"/>
                <a:gd name="connsiteY2" fmla="*/ 2231290 h 2879388"/>
                <a:gd name="connsiteX3" fmla="*/ 1181757 w 2450161"/>
                <a:gd name="connsiteY3" fmla="*/ 2879388 h 2879388"/>
                <a:gd name="connsiteX4" fmla="*/ 0 w 2450161"/>
                <a:gd name="connsiteY4" fmla="*/ 2179960 h 2879388"/>
                <a:gd name="connsiteX5" fmla="*/ 323 w 2450161"/>
                <a:gd name="connsiteY5" fmla="*/ 661802 h 2879388"/>
                <a:gd name="connsiteX6" fmla="*/ 1253228 w 2450161"/>
                <a:gd name="connsiteY6" fmla="*/ 0 h 2879388"/>
                <a:gd name="connsiteX0" fmla="*/ 1235975 w 2450161"/>
                <a:gd name="connsiteY0" fmla="*/ 0 h 2844883"/>
                <a:gd name="connsiteX1" fmla="*/ 2450161 w 2450161"/>
                <a:gd name="connsiteY1" fmla="*/ 622443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87682 h 2844883"/>
                <a:gd name="connsiteX6" fmla="*/ 1235975 w 2450161"/>
                <a:gd name="connsiteY6" fmla="*/ 0 h 2844883"/>
                <a:gd name="connsiteX0" fmla="*/ 1235975 w 2450161"/>
                <a:gd name="connsiteY0" fmla="*/ 0 h 2775872"/>
                <a:gd name="connsiteX1" fmla="*/ 2450161 w 2450161"/>
                <a:gd name="connsiteY1" fmla="*/ 613817 h 2775872"/>
                <a:gd name="connsiteX2" fmla="*/ 2447271 w 2450161"/>
                <a:gd name="connsiteY2" fmla="*/ 2127774 h 2775872"/>
                <a:gd name="connsiteX3" fmla="*/ 1181757 w 2450161"/>
                <a:gd name="connsiteY3" fmla="*/ 2775872 h 2775872"/>
                <a:gd name="connsiteX4" fmla="*/ 0 w 2450161"/>
                <a:gd name="connsiteY4" fmla="*/ 2076444 h 2775872"/>
                <a:gd name="connsiteX5" fmla="*/ 323 w 2450161"/>
                <a:gd name="connsiteY5" fmla="*/ 618671 h 2775872"/>
                <a:gd name="connsiteX6" fmla="*/ 1235975 w 24501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455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963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93125 w 2462861"/>
                <a:gd name="connsiteY0" fmla="*/ 0 h 2712372"/>
                <a:gd name="connsiteX1" fmla="*/ 2462861 w 2462861"/>
                <a:gd name="connsiteY1" fmla="*/ 632867 h 2712372"/>
                <a:gd name="connsiteX2" fmla="*/ 2447271 w 2462861"/>
                <a:gd name="connsiteY2" fmla="*/ 2064274 h 2712372"/>
                <a:gd name="connsiteX3" fmla="*/ 1181757 w 2462861"/>
                <a:gd name="connsiteY3" fmla="*/ 2712372 h 2712372"/>
                <a:gd name="connsiteX4" fmla="*/ 0 w 2462861"/>
                <a:gd name="connsiteY4" fmla="*/ 2012944 h 2712372"/>
                <a:gd name="connsiteX5" fmla="*/ 323 w 2462861"/>
                <a:gd name="connsiteY5" fmla="*/ 555171 h 2712372"/>
                <a:gd name="connsiteX6" fmla="*/ 1293125 w 2462861"/>
                <a:gd name="connsiteY6" fmla="*/ 0 h 2712372"/>
                <a:gd name="connsiteX0" fmla="*/ 1293125 w 2462861"/>
                <a:gd name="connsiteY0" fmla="*/ 0 h 2744122"/>
                <a:gd name="connsiteX1" fmla="*/ 2462861 w 2462861"/>
                <a:gd name="connsiteY1" fmla="*/ 664617 h 2744122"/>
                <a:gd name="connsiteX2" fmla="*/ 2447271 w 2462861"/>
                <a:gd name="connsiteY2" fmla="*/ 2096024 h 2744122"/>
                <a:gd name="connsiteX3" fmla="*/ 1181757 w 2462861"/>
                <a:gd name="connsiteY3" fmla="*/ 2744122 h 2744122"/>
                <a:gd name="connsiteX4" fmla="*/ 0 w 2462861"/>
                <a:gd name="connsiteY4" fmla="*/ 2044694 h 2744122"/>
                <a:gd name="connsiteX5" fmla="*/ 323 w 2462861"/>
                <a:gd name="connsiteY5" fmla="*/ 586921 h 2744122"/>
                <a:gd name="connsiteX6" fmla="*/ 1293125 w 2462861"/>
                <a:gd name="connsiteY6" fmla="*/ 0 h 2744122"/>
                <a:gd name="connsiteX0" fmla="*/ 129312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293125 w 2456511"/>
                <a:gd name="connsiteY6" fmla="*/ 0 h 2744122"/>
                <a:gd name="connsiteX0" fmla="*/ 115977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159775 w 2456511"/>
                <a:gd name="connsiteY6" fmla="*/ 0 h 274412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817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563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62861"/>
                <a:gd name="connsiteY0" fmla="*/ 0 h 2750472"/>
                <a:gd name="connsiteX1" fmla="*/ 2462861 w 2462861"/>
                <a:gd name="connsiteY1" fmla="*/ 556667 h 2750472"/>
                <a:gd name="connsiteX2" fmla="*/ 2447271 w 2462861"/>
                <a:gd name="connsiteY2" fmla="*/ 2102374 h 2750472"/>
                <a:gd name="connsiteX3" fmla="*/ 1156357 w 2462861"/>
                <a:gd name="connsiteY3" fmla="*/ 2750472 h 2750472"/>
                <a:gd name="connsiteX4" fmla="*/ 0 w 2462861"/>
                <a:gd name="connsiteY4" fmla="*/ 2051044 h 2750472"/>
                <a:gd name="connsiteX5" fmla="*/ 323 w 2462861"/>
                <a:gd name="connsiteY5" fmla="*/ 593271 h 2750472"/>
                <a:gd name="connsiteX6" fmla="*/ 1216925 w 2462861"/>
                <a:gd name="connsiteY6" fmla="*/ 0 h 2750472"/>
                <a:gd name="connsiteX0" fmla="*/ 12169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16925 w 2450161"/>
                <a:gd name="connsiteY6" fmla="*/ 0 h 2750472"/>
                <a:gd name="connsiteX0" fmla="*/ 1210575 w 2450161"/>
                <a:gd name="connsiteY0" fmla="*/ 0 h 2642522"/>
                <a:gd name="connsiteX1" fmla="*/ 2450161 w 2450161"/>
                <a:gd name="connsiteY1" fmla="*/ 531267 h 2642522"/>
                <a:gd name="connsiteX2" fmla="*/ 2447271 w 2450161"/>
                <a:gd name="connsiteY2" fmla="*/ 1994424 h 2642522"/>
                <a:gd name="connsiteX3" fmla="*/ 1156357 w 2450161"/>
                <a:gd name="connsiteY3" fmla="*/ 2642522 h 2642522"/>
                <a:gd name="connsiteX4" fmla="*/ 0 w 2450161"/>
                <a:gd name="connsiteY4" fmla="*/ 1943094 h 2642522"/>
                <a:gd name="connsiteX5" fmla="*/ 323 w 2450161"/>
                <a:gd name="connsiteY5" fmla="*/ 485321 h 2642522"/>
                <a:gd name="connsiteX6" fmla="*/ 1210575 w 2450161"/>
                <a:gd name="connsiteY6" fmla="*/ 0 h 2642522"/>
                <a:gd name="connsiteX0" fmla="*/ 1210575 w 2450161"/>
                <a:gd name="connsiteY0" fmla="*/ 0 h 2788572"/>
                <a:gd name="connsiteX1" fmla="*/ 2450161 w 2450161"/>
                <a:gd name="connsiteY1" fmla="*/ 677317 h 2788572"/>
                <a:gd name="connsiteX2" fmla="*/ 2447271 w 2450161"/>
                <a:gd name="connsiteY2" fmla="*/ 2140474 h 2788572"/>
                <a:gd name="connsiteX3" fmla="*/ 1156357 w 2450161"/>
                <a:gd name="connsiteY3" fmla="*/ 2788572 h 2788572"/>
                <a:gd name="connsiteX4" fmla="*/ 0 w 2450161"/>
                <a:gd name="connsiteY4" fmla="*/ 2089144 h 2788572"/>
                <a:gd name="connsiteX5" fmla="*/ 323 w 2450161"/>
                <a:gd name="connsiteY5" fmla="*/ 631371 h 2788572"/>
                <a:gd name="connsiteX6" fmla="*/ 1210575 w 2450161"/>
                <a:gd name="connsiteY6" fmla="*/ 0 h 2788572"/>
                <a:gd name="connsiteX0" fmla="*/ 1235975 w 2450161"/>
                <a:gd name="connsiteY0" fmla="*/ 0 h 2737772"/>
                <a:gd name="connsiteX1" fmla="*/ 2450161 w 2450161"/>
                <a:gd name="connsiteY1" fmla="*/ 626517 h 2737772"/>
                <a:gd name="connsiteX2" fmla="*/ 2447271 w 2450161"/>
                <a:gd name="connsiteY2" fmla="*/ 2089674 h 2737772"/>
                <a:gd name="connsiteX3" fmla="*/ 1156357 w 2450161"/>
                <a:gd name="connsiteY3" fmla="*/ 2737772 h 2737772"/>
                <a:gd name="connsiteX4" fmla="*/ 0 w 2450161"/>
                <a:gd name="connsiteY4" fmla="*/ 2038344 h 2737772"/>
                <a:gd name="connsiteX5" fmla="*/ 323 w 2450161"/>
                <a:gd name="connsiteY5" fmla="*/ 580571 h 2737772"/>
                <a:gd name="connsiteX6" fmla="*/ 1235975 w 2450161"/>
                <a:gd name="connsiteY6" fmla="*/ 0 h 2737772"/>
                <a:gd name="connsiteX0" fmla="*/ 12804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80425 w 2450161"/>
                <a:gd name="connsiteY6" fmla="*/ 0 h 2750472"/>
                <a:gd name="connsiteX0" fmla="*/ 13058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305825 w 2450161"/>
                <a:gd name="connsiteY6" fmla="*/ 0 h 2750472"/>
                <a:gd name="connsiteX0" fmla="*/ 1204225 w 2450161"/>
                <a:gd name="connsiteY0" fmla="*/ 0 h 2756822"/>
                <a:gd name="connsiteX1" fmla="*/ 2450161 w 2450161"/>
                <a:gd name="connsiteY1" fmla="*/ 645567 h 2756822"/>
                <a:gd name="connsiteX2" fmla="*/ 2447271 w 2450161"/>
                <a:gd name="connsiteY2" fmla="*/ 2108724 h 2756822"/>
                <a:gd name="connsiteX3" fmla="*/ 1156357 w 2450161"/>
                <a:gd name="connsiteY3" fmla="*/ 2756822 h 2756822"/>
                <a:gd name="connsiteX4" fmla="*/ 0 w 2450161"/>
                <a:gd name="connsiteY4" fmla="*/ 2057394 h 2756822"/>
                <a:gd name="connsiteX5" fmla="*/ 323 w 2450161"/>
                <a:gd name="connsiteY5" fmla="*/ 599621 h 2756822"/>
                <a:gd name="connsiteX6" fmla="*/ 1204225 w 2450161"/>
                <a:gd name="connsiteY6" fmla="*/ 0 h 2756822"/>
                <a:gd name="connsiteX0" fmla="*/ 1204225 w 2456511"/>
                <a:gd name="connsiteY0" fmla="*/ 0 h 2756822"/>
                <a:gd name="connsiteX1" fmla="*/ 2456511 w 2456511"/>
                <a:gd name="connsiteY1" fmla="*/ 594767 h 2756822"/>
                <a:gd name="connsiteX2" fmla="*/ 2447271 w 2456511"/>
                <a:gd name="connsiteY2" fmla="*/ 2108724 h 2756822"/>
                <a:gd name="connsiteX3" fmla="*/ 1156357 w 2456511"/>
                <a:gd name="connsiteY3" fmla="*/ 2756822 h 2756822"/>
                <a:gd name="connsiteX4" fmla="*/ 0 w 2456511"/>
                <a:gd name="connsiteY4" fmla="*/ 2057394 h 2756822"/>
                <a:gd name="connsiteX5" fmla="*/ 323 w 2456511"/>
                <a:gd name="connsiteY5" fmla="*/ 599621 h 2756822"/>
                <a:gd name="connsiteX6" fmla="*/ 1204225 w 2456511"/>
                <a:gd name="connsiteY6" fmla="*/ 0 h 275682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323 w 2456511"/>
                <a:gd name="connsiteY5" fmla="*/ 707571 h 2864772"/>
                <a:gd name="connsiteX6" fmla="*/ 1235975 w 2456511"/>
                <a:gd name="connsiteY6" fmla="*/ 0 h 286477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82873 w 2456511"/>
                <a:gd name="connsiteY5" fmla="*/ 656771 h 2864772"/>
                <a:gd name="connsiteX6" fmla="*/ 1235975 w 2456511"/>
                <a:gd name="connsiteY6" fmla="*/ 0 h 2864772"/>
                <a:gd name="connsiteX0" fmla="*/ 1153104 w 2373640"/>
                <a:gd name="connsiteY0" fmla="*/ 0 h 2864772"/>
                <a:gd name="connsiteX1" fmla="*/ 2373640 w 2373640"/>
                <a:gd name="connsiteY1" fmla="*/ 702717 h 2864772"/>
                <a:gd name="connsiteX2" fmla="*/ 2364400 w 2373640"/>
                <a:gd name="connsiteY2" fmla="*/ 2216674 h 2864772"/>
                <a:gd name="connsiteX3" fmla="*/ 1073486 w 2373640"/>
                <a:gd name="connsiteY3" fmla="*/ 2864772 h 2864772"/>
                <a:gd name="connsiteX4" fmla="*/ 6029 w 2373640"/>
                <a:gd name="connsiteY4" fmla="*/ 1987544 h 2864772"/>
                <a:gd name="connsiteX5" fmla="*/ 2 w 2373640"/>
                <a:gd name="connsiteY5" fmla="*/ 656771 h 2864772"/>
                <a:gd name="connsiteX6" fmla="*/ 1153104 w 2373640"/>
                <a:gd name="connsiteY6" fmla="*/ 0 h 286477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64400 w 2373640"/>
                <a:gd name="connsiteY2" fmla="*/ 22166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13600 w 2373640"/>
                <a:gd name="connsiteY2" fmla="*/ 19880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13636"/>
                <a:gd name="connsiteY0" fmla="*/ 0 h 2655222"/>
                <a:gd name="connsiteX1" fmla="*/ 2240290 w 2313636"/>
                <a:gd name="connsiteY1" fmla="*/ 721767 h 2655222"/>
                <a:gd name="connsiteX2" fmla="*/ 2313600 w 2313636"/>
                <a:gd name="connsiteY2" fmla="*/ 1988074 h 2655222"/>
                <a:gd name="connsiteX3" fmla="*/ 1130636 w 2313636"/>
                <a:gd name="connsiteY3" fmla="*/ 2655222 h 2655222"/>
                <a:gd name="connsiteX4" fmla="*/ 6029 w 2313636"/>
                <a:gd name="connsiteY4" fmla="*/ 1987544 h 2655222"/>
                <a:gd name="connsiteX5" fmla="*/ 2 w 2313636"/>
                <a:gd name="connsiteY5" fmla="*/ 656771 h 2655222"/>
                <a:gd name="connsiteX6" fmla="*/ 1153104 w 2313636"/>
                <a:gd name="connsiteY6" fmla="*/ 0 h 2655222"/>
                <a:gd name="connsiteX0" fmla="*/ 1153104 w 2313790"/>
                <a:gd name="connsiteY0" fmla="*/ 0 h 2655222"/>
                <a:gd name="connsiteX1" fmla="*/ 2303790 w 2313790"/>
                <a:gd name="connsiteY1" fmla="*/ 664617 h 2655222"/>
                <a:gd name="connsiteX2" fmla="*/ 2313600 w 2313790"/>
                <a:gd name="connsiteY2" fmla="*/ 1988074 h 2655222"/>
                <a:gd name="connsiteX3" fmla="*/ 1130636 w 2313790"/>
                <a:gd name="connsiteY3" fmla="*/ 2655222 h 2655222"/>
                <a:gd name="connsiteX4" fmla="*/ 6029 w 2313790"/>
                <a:gd name="connsiteY4" fmla="*/ 1987544 h 2655222"/>
                <a:gd name="connsiteX5" fmla="*/ 2 w 2313790"/>
                <a:gd name="connsiteY5" fmla="*/ 656771 h 2655222"/>
                <a:gd name="connsiteX6" fmla="*/ 1153104 w 2313790"/>
                <a:gd name="connsiteY6" fmla="*/ 0 h 2655222"/>
                <a:gd name="connsiteX0" fmla="*/ 1153107 w 2313793"/>
                <a:gd name="connsiteY0" fmla="*/ 0 h 2655222"/>
                <a:gd name="connsiteX1" fmla="*/ 2303793 w 2313793"/>
                <a:gd name="connsiteY1" fmla="*/ 664617 h 2655222"/>
                <a:gd name="connsiteX2" fmla="*/ 2313603 w 2313793"/>
                <a:gd name="connsiteY2" fmla="*/ 1988074 h 2655222"/>
                <a:gd name="connsiteX3" fmla="*/ 1130639 w 2313793"/>
                <a:gd name="connsiteY3" fmla="*/ 2655222 h 2655222"/>
                <a:gd name="connsiteX4" fmla="*/ 1269 w 2313793"/>
                <a:gd name="connsiteY4" fmla="*/ 1987544 h 2655222"/>
                <a:gd name="connsiteX5" fmla="*/ 5 w 2313793"/>
                <a:gd name="connsiteY5" fmla="*/ 656771 h 2655222"/>
                <a:gd name="connsiteX6" fmla="*/ 1153107 w 2313793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87544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87544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92306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94688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4219 w 2314905"/>
                <a:gd name="connsiteY0" fmla="*/ 0 h 2655222"/>
                <a:gd name="connsiteX1" fmla="*/ 2304905 w 2314905"/>
                <a:gd name="connsiteY1" fmla="*/ 664617 h 2655222"/>
                <a:gd name="connsiteX2" fmla="*/ 2314715 w 2314905"/>
                <a:gd name="connsiteY2" fmla="*/ 1988074 h 2655222"/>
                <a:gd name="connsiteX3" fmla="*/ 1131751 w 2314905"/>
                <a:gd name="connsiteY3" fmla="*/ 2655222 h 2655222"/>
                <a:gd name="connsiteX4" fmla="*/ 0 w 2314905"/>
                <a:gd name="connsiteY4" fmla="*/ 1994688 h 2655222"/>
                <a:gd name="connsiteX5" fmla="*/ 1117 w 2314905"/>
                <a:gd name="connsiteY5" fmla="*/ 656771 h 2655222"/>
                <a:gd name="connsiteX6" fmla="*/ 1154219 w 2314905"/>
                <a:gd name="connsiteY6" fmla="*/ 0 h 265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905" h="2655222">
                  <a:moveTo>
                    <a:pt x="1154219" y="0"/>
                  </a:moveTo>
                  <a:lnTo>
                    <a:pt x="2304905" y="664617"/>
                  </a:lnTo>
                  <a:cubicBezTo>
                    <a:pt x="2302953" y="1198623"/>
                    <a:pt x="2316667" y="1454068"/>
                    <a:pt x="2314715" y="1988074"/>
                  </a:cubicBezTo>
                  <a:lnTo>
                    <a:pt x="1131751" y="2655222"/>
                  </a:lnTo>
                  <a:lnTo>
                    <a:pt x="0" y="1994688"/>
                  </a:lnTo>
                  <a:cubicBezTo>
                    <a:pt x="108" y="1488635"/>
                    <a:pt x="1009" y="1162824"/>
                    <a:pt x="1117" y="656771"/>
                  </a:cubicBezTo>
                  <a:lnTo>
                    <a:pt x="1154219" y="0"/>
                  </a:lnTo>
                  <a:close/>
                </a:path>
              </a:pathLst>
            </a:custGeom>
            <a:solidFill>
              <a:srgbClr val="407FDC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12" name="Retângulo 10"/>
            <p:cNvSpPr/>
            <p:nvPr/>
          </p:nvSpPr>
          <p:spPr>
            <a:xfrm>
              <a:off x="973552" y="759065"/>
              <a:ext cx="4648743" cy="5330741"/>
            </a:xfrm>
            <a:custGeom>
              <a:avLst/>
              <a:gdLst>
                <a:gd name="connsiteX0" fmla="*/ 0 w 1380240"/>
                <a:gd name="connsiteY0" fmla="*/ 0 h 1700118"/>
                <a:gd name="connsiteX1" fmla="*/ 1380240 w 1380240"/>
                <a:gd name="connsiteY1" fmla="*/ 0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905089 w 1380240"/>
                <a:gd name="connsiteY1" fmla="*/ 837434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0 w 1380240"/>
                <a:gd name="connsiteY0" fmla="*/ 0 h 1700118"/>
                <a:gd name="connsiteX1" fmla="*/ 1194055 w 1380240"/>
                <a:gd name="connsiteY1" fmla="*/ 449831 h 1700118"/>
                <a:gd name="connsiteX2" fmla="*/ 1380240 w 1380240"/>
                <a:gd name="connsiteY2" fmla="*/ 1700118 h 1700118"/>
                <a:gd name="connsiteX3" fmla="*/ 0 w 1380240"/>
                <a:gd name="connsiteY3" fmla="*/ 1700118 h 1700118"/>
                <a:gd name="connsiteX4" fmla="*/ 0 w 1380240"/>
                <a:gd name="connsiteY4" fmla="*/ 0 h 1700118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0 w 2268375"/>
                <a:gd name="connsiteY3" fmla="*/ 2060904 h 2060904"/>
                <a:gd name="connsiteX4" fmla="*/ 888135 w 2268375"/>
                <a:gd name="connsiteY4" fmla="*/ 0 h 2060904"/>
                <a:gd name="connsiteX0" fmla="*/ 888135 w 2268375"/>
                <a:gd name="connsiteY0" fmla="*/ 0 h 2060904"/>
                <a:gd name="connsiteX1" fmla="*/ 2082190 w 2268375"/>
                <a:gd name="connsiteY1" fmla="*/ 449831 h 2060904"/>
                <a:gd name="connsiteX2" fmla="*/ 2268375 w 2268375"/>
                <a:gd name="connsiteY2" fmla="*/ 1700118 h 2060904"/>
                <a:gd name="connsiteX3" fmla="*/ 1351109 w 2268375"/>
                <a:gd name="connsiteY3" fmla="*/ 1854305 h 2060904"/>
                <a:gd name="connsiteX4" fmla="*/ 0 w 2268375"/>
                <a:gd name="connsiteY4" fmla="*/ 2060904 h 2060904"/>
                <a:gd name="connsiteX5" fmla="*/ 888135 w 2268375"/>
                <a:gd name="connsiteY5" fmla="*/ 0 h 2060904"/>
                <a:gd name="connsiteX0" fmla="*/ 888135 w 2268375"/>
                <a:gd name="connsiteY0" fmla="*/ 0 h 2584209"/>
                <a:gd name="connsiteX1" fmla="*/ 2082190 w 2268375"/>
                <a:gd name="connsiteY1" fmla="*/ 449831 h 2584209"/>
                <a:gd name="connsiteX2" fmla="*/ 2268375 w 2268375"/>
                <a:gd name="connsiteY2" fmla="*/ 1700118 h 2584209"/>
                <a:gd name="connsiteX3" fmla="*/ 1240074 w 2268375"/>
                <a:gd name="connsiteY3" fmla="*/ 2584209 h 2584209"/>
                <a:gd name="connsiteX4" fmla="*/ 0 w 2268375"/>
                <a:gd name="connsiteY4" fmla="*/ 2060904 h 2584209"/>
                <a:gd name="connsiteX5" fmla="*/ 888135 w 2268375"/>
                <a:gd name="connsiteY5" fmla="*/ 0 h 2584209"/>
                <a:gd name="connsiteX0" fmla="*/ 888135 w 2253880"/>
                <a:gd name="connsiteY0" fmla="*/ 0 h 2584209"/>
                <a:gd name="connsiteX1" fmla="*/ 2082190 w 2253880"/>
                <a:gd name="connsiteY1" fmla="*/ 449831 h 2584209"/>
                <a:gd name="connsiteX2" fmla="*/ 2253880 w 2253880"/>
                <a:gd name="connsiteY2" fmla="*/ 1765914 h 2584209"/>
                <a:gd name="connsiteX3" fmla="*/ 1240074 w 2253880"/>
                <a:gd name="connsiteY3" fmla="*/ 2584209 h 2584209"/>
                <a:gd name="connsiteX4" fmla="*/ 0 w 2253880"/>
                <a:gd name="connsiteY4" fmla="*/ 2060904 h 2584209"/>
                <a:gd name="connsiteX5" fmla="*/ 888135 w 2253880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888135 w 2283369"/>
                <a:gd name="connsiteY5" fmla="*/ 0 h 2584209"/>
                <a:gd name="connsiteX0" fmla="*/ 888135 w 2283369"/>
                <a:gd name="connsiteY0" fmla="*/ 0 h 2584209"/>
                <a:gd name="connsiteX1" fmla="*/ 2082190 w 2283369"/>
                <a:gd name="connsiteY1" fmla="*/ 449831 h 2584209"/>
                <a:gd name="connsiteX2" fmla="*/ 2283369 w 2283369"/>
                <a:gd name="connsiteY2" fmla="*/ 1775804 h 2584209"/>
                <a:gd name="connsiteX3" fmla="*/ 1240074 w 2283369"/>
                <a:gd name="connsiteY3" fmla="*/ 2584209 h 2584209"/>
                <a:gd name="connsiteX4" fmla="*/ 0 w 2283369"/>
                <a:gd name="connsiteY4" fmla="*/ 2060904 h 2584209"/>
                <a:gd name="connsiteX5" fmla="*/ 475015 w 2283369"/>
                <a:gd name="connsiteY5" fmla="*/ 1005330 h 2584209"/>
                <a:gd name="connsiteX6" fmla="*/ 888135 w 2283369"/>
                <a:gd name="connsiteY6" fmla="*/ 0 h 2584209"/>
                <a:gd name="connsiteX0" fmla="*/ 1060341 w 2455575"/>
                <a:gd name="connsiteY0" fmla="*/ 0 h 2584209"/>
                <a:gd name="connsiteX1" fmla="*/ 2254396 w 2455575"/>
                <a:gd name="connsiteY1" fmla="*/ 449831 h 2584209"/>
                <a:gd name="connsiteX2" fmla="*/ 2455575 w 2455575"/>
                <a:gd name="connsiteY2" fmla="*/ 1775804 h 2584209"/>
                <a:gd name="connsiteX3" fmla="*/ 1412280 w 2455575"/>
                <a:gd name="connsiteY3" fmla="*/ 2584209 h 2584209"/>
                <a:gd name="connsiteX4" fmla="*/ 172206 w 2455575"/>
                <a:gd name="connsiteY4" fmla="*/ 2060904 h 2584209"/>
                <a:gd name="connsiteX5" fmla="*/ 0 w 2455575"/>
                <a:gd name="connsiteY5" fmla="*/ 775660 h 2584209"/>
                <a:gd name="connsiteX6" fmla="*/ 1060341 w 2455575"/>
                <a:gd name="connsiteY6" fmla="*/ 0 h 2584209"/>
                <a:gd name="connsiteX0" fmla="*/ 1042277 w 2455575"/>
                <a:gd name="connsiteY0" fmla="*/ 0 h 2635690"/>
                <a:gd name="connsiteX1" fmla="*/ 2254396 w 2455575"/>
                <a:gd name="connsiteY1" fmla="*/ 501312 h 2635690"/>
                <a:gd name="connsiteX2" fmla="*/ 2455575 w 2455575"/>
                <a:gd name="connsiteY2" fmla="*/ 1827285 h 2635690"/>
                <a:gd name="connsiteX3" fmla="*/ 1412280 w 2455575"/>
                <a:gd name="connsiteY3" fmla="*/ 2635690 h 2635690"/>
                <a:gd name="connsiteX4" fmla="*/ 172206 w 2455575"/>
                <a:gd name="connsiteY4" fmla="*/ 2112385 h 2635690"/>
                <a:gd name="connsiteX5" fmla="*/ 0 w 2455575"/>
                <a:gd name="connsiteY5" fmla="*/ 827141 h 2635690"/>
                <a:gd name="connsiteX6" fmla="*/ 1042277 w 2455575"/>
                <a:gd name="connsiteY6" fmla="*/ 0 h 2635690"/>
                <a:gd name="connsiteX0" fmla="*/ 1249311 w 2455575"/>
                <a:gd name="connsiteY0" fmla="*/ 0 h 2627063"/>
                <a:gd name="connsiteX1" fmla="*/ 2254396 w 2455575"/>
                <a:gd name="connsiteY1" fmla="*/ 492685 h 2627063"/>
                <a:gd name="connsiteX2" fmla="*/ 2455575 w 2455575"/>
                <a:gd name="connsiteY2" fmla="*/ 1818658 h 2627063"/>
                <a:gd name="connsiteX3" fmla="*/ 1412280 w 2455575"/>
                <a:gd name="connsiteY3" fmla="*/ 2627063 h 2627063"/>
                <a:gd name="connsiteX4" fmla="*/ 172206 w 2455575"/>
                <a:gd name="connsiteY4" fmla="*/ 2103758 h 2627063"/>
                <a:gd name="connsiteX5" fmla="*/ 0 w 2455575"/>
                <a:gd name="connsiteY5" fmla="*/ 818514 h 2627063"/>
                <a:gd name="connsiteX6" fmla="*/ 1249311 w 2455575"/>
                <a:gd name="connsiteY6" fmla="*/ 0 h 2627063"/>
                <a:gd name="connsiteX0" fmla="*/ 1171673 w 2377937"/>
                <a:gd name="connsiteY0" fmla="*/ 0 h 2627063"/>
                <a:gd name="connsiteX1" fmla="*/ 2176758 w 2377937"/>
                <a:gd name="connsiteY1" fmla="*/ 492685 h 2627063"/>
                <a:gd name="connsiteX2" fmla="*/ 2377937 w 2377937"/>
                <a:gd name="connsiteY2" fmla="*/ 1818658 h 2627063"/>
                <a:gd name="connsiteX3" fmla="*/ 1334642 w 2377937"/>
                <a:gd name="connsiteY3" fmla="*/ 2627063 h 2627063"/>
                <a:gd name="connsiteX4" fmla="*/ 94568 w 2377937"/>
                <a:gd name="connsiteY4" fmla="*/ 2103758 h 2627063"/>
                <a:gd name="connsiteX5" fmla="*/ 0 w 2377937"/>
                <a:gd name="connsiteY5" fmla="*/ 576974 h 2627063"/>
                <a:gd name="connsiteX6" fmla="*/ 1171673 w 2377937"/>
                <a:gd name="connsiteY6" fmla="*/ 0 h 2627063"/>
                <a:gd name="connsiteX0" fmla="*/ 1171996 w 2378260"/>
                <a:gd name="connsiteY0" fmla="*/ 0 h 2627063"/>
                <a:gd name="connsiteX1" fmla="*/ 2177081 w 2378260"/>
                <a:gd name="connsiteY1" fmla="*/ 492685 h 2627063"/>
                <a:gd name="connsiteX2" fmla="*/ 2378260 w 2378260"/>
                <a:gd name="connsiteY2" fmla="*/ 1818658 h 2627063"/>
                <a:gd name="connsiteX3" fmla="*/ 1334965 w 2378260"/>
                <a:gd name="connsiteY3" fmla="*/ 2627063 h 2627063"/>
                <a:gd name="connsiteX4" fmla="*/ 0 w 2378260"/>
                <a:gd name="connsiteY4" fmla="*/ 2095132 h 2627063"/>
                <a:gd name="connsiteX5" fmla="*/ 323 w 2378260"/>
                <a:gd name="connsiteY5" fmla="*/ 576974 h 2627063"/>
                <a:gd name="connsiteX6" fmla="*/ 1171996 w 2378260"/>
                <a:gd name="connsiteY6" fmla="*/ 0 h 2627063"/>
                <a:gd name="connsiteX0" fmla="*/ 1171996 w 2401368"/>
                <a:gd name="connsiteY0" fmla="*/ 0 h 2627063"/>
                <a:gd name="connsiteX1" fmla="*/ 2401368 w 2401368"/>
                <a:gd name="connsiteY1" fmla="*/ 535817 h 2627063"/>
                <a:gd name="connsiteX2" fmla="*/ 2378260 w 2401368"/>
                <a:gd name="connsiteY2" fmla="*/ 1818658 h 2627063"/>
                <a:gd name="connsiteX3" fmla="*/ 1334965 w 2401368"/>
                <a:gd name="connsiteY3" fmla="*/ 2627063 h 2627063"/>
                <a:gd name="connsiteX4" fmla="*/ 0 w 2401368"/>
                <a:gd name="connsiteY4" fmla="*/ 2095132 h 2627063"/>
                <a:gd name="connsiteX5" fmla="*/ 323 w 2401368"/>
                <a:gd name="connsiteY5" fmla="*/ 576974 h 2627063"/>
                <a:gd name="connsiteX6" fmla="*/ 1171996 w 2401368"/>
                <a:gd name="connsiteY6" fmla="*/ 0 h 2627063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78260 w 2401368"/>
                <a:gd name="connsiteY2" fmla="*/ 1887670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52381 w 2401368"/>
                <a:gd name="connsiteY2" fmla="*/ 2215474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258260 w 2401368"/>
                <a:gd name="connsiteY0" fmla="*/ 0 h 2696075"/>
                <a:gd name="connsiteX1" fmla="*/ 2401368 w 2401368"/>
                <a:gd name="connsiteY1" fmla="*/ 604829 h 2696075"/>
                <a:gd name="connsiteX2" fmla="*/ 2395513 w 2401368"/>
                <a:gd name="connsiteY2" fmla="*/ 2206848 h 2696075"/>
                <a:gd name="connsiteX3" fmla="*/ 1334965 w 2401368"/>
                <a:gd name="connsiteY3" fmla="*/ 2696075 h 2696075"/>
                <a:gd name="connsiteX4" fmla="*/ 0 w 2401368"/>
                <a:gd name="connsiteY4" fmla="*/ 2164144 h 2696075"/>
                <a:gd name="connsiteX5" fmla="*/ 323 w 2401368"/>
                <a:gd name="connsiteY5" fmla="*/ 645986 h 2696075"/>
                <a:gd name="connsiteX6" fmla="*/ 1258260 w 2401368"/>
                <a:gd name="connsiteY6" fmla="*/ 0 h 2696075"/>
                <a:gd name="connsiteX0" fmla="*/ 1180622 w 2401368"/>
                <a:gd name="connsiteY0" fmla="*/ 0 h 2765087"/>
                <a:gd name="connsiteX1" fmla="*/ 2401368 w 2401368"/>
                <a:gd name="connsiteY1" fmla="*/ 673841 h 2765087"/>
                <a:gd name="connsiteX2" fmla="*/ 2395513 w 2401368"/>
                <a:gd name="connsiteY2" fmla="*/ 2275860 h 2765087"/>
                <a:gd name="connsiteX3" fmla="*/ 1334965 w 2401368"/>
                <a:gd name="connsiteY3" fmla="*/ 2765087 h 2765087"/>
                <a:gd name="connsiteX4" fmla="*/ 0 w 2401368"/>
                <a:gd name="connsiteY4" fmla="*/ 2233156 h 2765087"/>
                <a:gd name="connsiteX5" fmla="*/ 323 w 2401368"/>
                <a:gd name="connsiteY5" fmla="*/ 714998 h 2765087"/>
                <a:gd name="connsiteX6" fmla="*/ 1180622 w 2401368"/>
                <a:gd name="connsiteY6" fmla="*/ 0 h 2765087"/>
                <a:gd name="connsiteX0" fmla="*/ 1180622 w 2401368"/>
                <a:gd name="connsiteY0" fmla="*/ 0 h 2868604"/>
                <a:gd name="connsiteX1" fmla="*/ 2401368 w 2401368"/>
                <a:gd name="connsiteY1" fmla="*/ 673841 h 2868604"/>
                <a:gd name="connsiteX2" fmla="*/ 2395513 w 2401368"/>
                <a:gd name="connsiteY2" fmla="*/ 2275860 h 2868604"/>
                <a:gd name="connsiteX3" fmla="*/ 1274580 w 2401368"/>
                <a:gd name="connsiteY3" fmla="*/ 2868604 h 2868604"/>
                <a:gd name="connsiteX4" fmla="*/ 0 w 2401368"/>
                <a:gd name="connsiteY4" fmla="*/ 2233156 h 2868604"/>
                <a:gd name="connsiteX5" fmla="*/ 323 w 2401368"/>
                <a:gd name="connsiteY5" fmla="*/ 714998 h 2868604"/>
                <a:gd name="connsiteX6" fmla="*/ 1180622 w 2401368"/>
                <a:gd name="connsiteY6" fmla="*/ 0 h 2868604"/>
                <a:gd name="connsiteX0" fmla="*/ 1180622 w 2401368"/>
                <a:gd name="connsiteY0" fmla="*/ 0 h 2773714"/>
                <a:gd name="connsiteX1" fmla="*/ 2401368 w 2401368"/>
                <a:gd name="connsiteY1" fmla="*/ 673841 h 2773714"/>
                <a:gd name="connsiteX2" fmla="*/ 2395513 w 2401368"/>
                <a:gd name="connsiteY2" fmla="*/ 2275860 h 2773714"/>
                <a:gd name="connsiteX3" fmla="*/ 1274580 w 2401368"/>
                <a:gd name="connsiteY3" fmla="*/ 2773714 h 2773714"/>
                <a:gd name="connsiteX4" fmla="*/ 0 w 2401368"/>
                <a:gd name="connsiteY4" fmla="*/ 2233156 h 2773714"/>
                <a:gd name="connsiteX5" fmla="*/ 323 w 2401368"/>
                <a:gd name="connsiteY5" fmla="*/ 714998 h 2773714"/>
                <a:gd name="connsiteX6" fmla="*/ 1180622 w 2401368"/>
                <a:gd name="connsiteY6" fmla="*/ 0 h 2773714"/>
                <a:gd name="connsiteX0" fmla="*/ 1197875 w 2401368"/>
                <a:gd name="connsiteY0" fmla="*/ 0 h 2670197"/>
                <a:gd name="connsiteX1" fmla="*/ 2401368 w 2401368"/>
                <a:gd name="connsiteY1" fmla="*/ 570324 h 2670197"/>
                <a:gd name="connsiteX2" fmla="*/ 2395513 w 2401368"/>
                <a:gd name="connsiteY2" fmla="*/ 2172343 h 2670197"/>
                <a:gd name="connsiteX3" fmla="*/ 1274580 w 2401368"/>
                <a:gd name="connsiteY3" fmla="*/ 2670197 h 2670197"/>
                <a:gd name="connsiteX4" fmla="*/ 0 w 2401368"/>
                <a:gd name="connsiteY4" fmla="*/ 2129639 h 2670197"/>
                <a:gd name="connsiteX5" fmla="*/ 323 w 2401368"/>
                <a:gd name="connsiteY5" fmla="*/ 611481 h 2670197"/>
                <a:gd name="connsiteX6" fmla="*/ 1197875 w 2401368"/>
                <a:gd name="connsiteY6" fmla="*/ 0 h 2670197"/>
                <a:gd name="connsiteX0" fmla="*/ 1249633 w 2401368"/>
                <a:gd name="connsiteY0" fmla="*/ 0 h 2652944"/>
                <a:gd name="connsiteX1" fmla="*/ 2401368 w 2401368"/>
                <a:gd name="connsiteY1" fmla="*/ 553071 h 2652944"/>
                <a:gd name="connsiteX2" fmla="*/ 2395513 w 2401368"/>
                <a:gd name="connsiteY2" fmla="*/ 2155090 h 2652944"/>
                <a:gd name="connsiteX3" fmla="*/ 1274580 w 2401368"/>
                <a:gd name="connsiteY3" fmla="*/ 2652944 h 2652944"/>
                <a:gd name="connsiteX4" fmla="*/ 0 w 2401368"/>
                <a:gd name="connsiteY4" fmla="*/ 2112386 h 2652944"/>
                <a:gd name="connsiteX5" fmla="*/ 323 w 2401368"/>
                <a:gd name="connsiteY5" fmla="*/ 594228 h 2652944"/>
                <a:gd name="connsiteX6" fmla="*/ 1249633 w 2401368"/>
                <a:gd name="connsiteY6" fmla="*/ 0 h 2652944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74580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644318"/>
                <a:gd name="connsiteX1" fmla="*/ 2401368 w 2401368"/>
                <a:gd name="connsiteY1" fmla="*/ 544445 h 2644318"/>
                <a:gd name="connsiteX2" fmla="*/ 2395513 w 2401368"/>
                <a:gd name="connsiteY2" fmla="*/ 2146464 h 2644318"/>
                <a:gd name="connsiteX3" fmla="*/ 1214195 w 2401368"/>
                <a:gd name="connsiteY3" fmla="*/ 2644318 h 2644318"/>
                <a:gd name="connsiteX4" fmla="*/ 0 w 2401368"/>
                <a:gd name="connsiteY4" fmla="*/ 2103760 h 2644318"/>
                <a:gd name="connsiteX5" fmla="*/ 323 w 2401368"/>
                <a:gd name="connsiteY5" fmla="*/ 585602 h 2644318"/>
                <a:gd name="connsiteX6" fmla="*/ 1215128 w 2401368"/>
                <a:gd name="connsiteY6" fmla="*/ 0 h 2644318"/>
                <a:gd name="connsiteX0" fmla="*/ 1215128 w 2401368"/>
                <a:gd name="connsiteY0" fmla="*/ 0 h 2721956"/>
                <a:gd name="connsiteX1" fmla="*/ 2401368 w 2401368"/>
                <a:gd name="connsiteY1" fmla="*/ 544445 h 2721956"/>
                <a:gd name="connsiteX2" fmla="*/ 2395513 w 2401368"/>
                <a:gd name="connsiteY2" fmla="*/ 2146464 h 2721956"/>
                <a:gd name="connsiteX3" fmla="*/ 1214195 w 2401368"/>
                <a:gd name="connsiteY3" fmla="*/ 2721956 h 2721956"/>
                <a:gd name="connsiteX4" fmla="*/ 0 w 2401368"/>
                <a:gd name="connsiteY4" fmla="*/ 2103760 h 2721956"/>
                <a:gd name="connsiteX5" fmla="*/ 323 w 2401368"/>
                <a:gd name="connsiteY5" fmla="*/ 585602 h 2721956"/>
                <a:gd name="connsiteX6" fmla="*/ 1215128 w 2401368"/>
                <a:gd name="connsiteY6" fmla="*/ 0 h 2721956"/>
                <a:gd name="connsiteX0" fmla="*/ 1215128 w 2401368"/>
                <a:gd name="connsiteY0" fmla="*/ 0 h 2765088"/>
                <a:gd name="connsiteX1" fmla="*/ 2401368 w 2401368"/>
                <a:gd name="connsiteY1" fmla="*/ 544445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95513 w 2401368"/>
                <a:gd name="connsiteY2" fmla="*/ 2146464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1368"/>
                <a:gd name="connsiteY0" fmla="*/ 0 h 2765088"/>
                <a:gd name="connsiteX1" fmla="*/ 2401368 w 2401368"/>
                <a:gd name="connsiteY1" fmla="*/ 578951 h 2765088"/>
                <a:gd name="connsiteX2" fmla="*/ 2378260 w 2401368"/>
                <a:gd name="connsiteY2" fmla="*/ 2155090 h 2765088"/>
                <a:gd name="connsiteX3" fmla="*/ 1205569 w 2401368"/>
                <a:gd name="connsiteY3" fmla="*/ 2765088 h 2765088"/>
                <a:gd name="connsiteX4" fmla="*/ 0 w 2401368"/>
                <a:gd name="connsiteY4" fmla="*/ 2103760 h 2765088"/>
                <a:gd name="connsiteX5" fmla="*/ 323 w 2401368"/>
                <a:gd name="connsiteY5" fmla="*/ 585602 h 2765088"/>
                <a:gd name="connsiteX6" fmla="*/ 1215128 w 2401368"/>
                <a:gd name="connsiteY6" fmla="*/ 0 h 2765088"/>
                <a:gd name="connsiteX0" fmla="*/ 1215128 w 2404500"/>
                <a:gd name="connsiteY0" fmla="*/ 0 h 2765088"/>
                <a:gd name="connsiteX1" fmla="*/ 2401368 w 2404500"/>
                <a:gd name="connsiteY1" fmla="*/ 578951 h 2765088"/>
                <a:gd name="connsiteX2" fmla="*/ 2404139 w 2404500"/>
                <a:gd name="connsiteY2" fmla="*/ 2146464 h 2765088"/>
                <a:gd name="connsiteX3" fmla="*/ 1205569 w 2404500"/>
                <a:gd name="connsiteY3" fmla="*/ 2765088 h 2765088"/>
                <a:gd name="connsiteX4" fmla="*/ 0 w 2404500"/>
                <a:gd name="connsiteY4" fmla="*/ 2103760 h 2765088"/>
                <a:gd name="connsiteX5" fmla="*/ 323 w 2404500"/>
                <a:gd name="connsiteY5" fmla="*/ 585602 h 2765088"/>
                <a:gd name="connsiteX6" fmla="*/ 1215128 w 2404500"/>
                <a:gd name="connsiteY6" fmla="*/ 0 h 2765088"/>
                <a:gd name="connsiteX0" fmla="*/ 1215128 w 2435874"/>
                <a:gd name="connsiteY0" fmla="*/ 0 h 2765088"/>
                <a:gd name="connsiteX1" fmla="*/ 2435874 w 2435874"/>
                <a:gd name="connsiteY1" fmla="*/ 561698 h 2765088"/>
                <a:gd name="connsiteX2" fmla="*/ 2404139 w 2435874"/>
                <a:gd name="connsiteY2" fmla="*/ 2146464 h 2765088"/>
                <a:gd name="connsiteX3" fmla="*/ 1205569 w 2435874"/>
                <a:gd name="connsiteY3" fmla="*/ 2765088 h 2765088"/>
                <a:gd name="connsiteX4" fmla="*/ 0 w 2435874"/>
                <a:gd name="connsiteY4" fmla="*/ 2103760 h 2765088"/>
                <a:gd name="connsiteX5" fmla="*/ 323 w 2435874"/>
                <a:gd name="connsiteY5" fmla="*/ 585602 h 2765088"/>
                <a:gd name="connsiteX6" fmla="*/ 1215128 w 2435874"/>
                <a:gd name="connsiteY6" fmla="*/ 0 h 2765088"/>
                <a:gd name="connsiteX0" fmla="*/ 1215128 w 2447443"/>
                <a:gd name="connsiteY0" fmla="*/ 0 h 2765088"/>
                <a:gd name="connsiteX1" fmla="*/ 2435874 w 2447443"/>
                <a:gd name="connsiteY1" fmla="*/ 561698 h 2765088"/>
                <a:gd name="connsiteX2" fmla="*/ 2447271 w 2447443"/>
                <a:gd name="connsiteY2" fmla="*/ 2155090 h 2765088"/>
                <a:gd name="connsiteX3" fmla="*/ 1205569 w 2447443"/>
                <a:gd name="connsiteY3" fmla="*/ 2765088 h 2765088"/>
                <a:gd name="connsiteX4" fmla="*/ 0 w 2447443"/>
                <a:gd name="connsiteY4" fmla="*/ 2103760 h 2765088"/>
                <a:gd name="connsiteX5" fmla="*/ 323 w 2447443"/>
                <a:gd name="connsiteY5" fmla="*/ 585602 h 2765088"/>
                <a:gd name="connsiteX6" fmla="*/ 1215128 w 2447443"/>
                <a:gd name="connsiteY6" fmla="*/ 0 h 2765088"/>
                <a:gd name="connsiteX0" fmla="*/ 1215128 w 2447513"/>
                <a:gd name="connsiteY0" fmla="*/ 0 h 2765088"/>
                <a:gd name="connsiteX1" fmla="*/ 2440636 w 2447513"/>
                <a:gd name="connsiteY1" fmla="*/ 490261 h 2765088"/>
                <a:gd name="connsiteX2" fmla="*/ 2447271 w 2447513"/>
                <a:gd name="connsiteY2" fmla="*/ 2155090 h 2765088"/>
                <a:gd name="connsiteX3" fmla="*/ 1205569 w 2447513"/>
                <a:gd name="connsiteY3" fmla="*/ 2765088 h 2765088"/>
                <a:gd name="connsiteX4" fmla="*/ 0 w 2447513"/>
                <a:gd name="connsiteY4" fmla="*/ 2103760 h 2765088"/>
                <a:gd name="connsiteX5" fmla="*/ 323 w 2447513"/>
                <a:gd name="connsiteY5" fmla="*/ 585602 h 2765088"/>
                <a:gd name="connsiteX6" fmla="*/ 1215128 w 2447513"/>
                <a:gd name="connsiteY6" fmla="*/ 0 h 2765088"/>
                <a:gd name="connsiteX0" fmla="*/ 1215128 w 2450161"/>
                <a:gd name="connsiteY0" fmla="*/ 0 h 2765088"/>
                <a:gd name="connsiteX1" fmla="*/ 2450161 w 2450161"/>
                <a:gd name="connsiteY1" fmla="*/ 580748 h 2765088"/>
                <a:gd name="connsiteX2" fmla="*/ 2447271 w 2450161"/>
                <a:gd name="connsiteY2" fmla="*/ 2155090 h 2765088"/>
                <a:gd name="connsiteX3" fmla="*/ 1205569 w 2450161"/>
                <a:gd name="connsiteY3" fmla="*/ 2765088 h 2765088"/>
                <a:gd name="connsiteX4" fmla="*/ 0 w 2450161"/>
                <a:gd name="connsiteY4" fmla="*/ 2103760 h 2765088"/>
                <a:gd name="connsiteX5" fmla="*/ 323 w 2450161"/>
                <a:gd name="connsiteY5" fmla="*/ 585602 h 2765088"/>
                <a:gd name="connsiteX6" fmla="*/ 1215128 w 2450161"/>
                <a:gd name="connsiteY6" fmla="*/ 0 h 2765088"/>
                <a:gd name="connsiteX0" fmla="*/ 1215128 w 2450161"/>
                <a:gd name="connsiteY0" fmla="*/ 0 h 2755563"/>
                <a:gd name="connsiteX1" fmla="*/ 2450161 w 2450161"/>
                <a:gd name="connsiteY1" fmla="*/ 580748 h 2755563"/>
                <a:gd name="connsiteX2" fmla="*/ 2447271 w 2450161"/>
                <a:gd name="connsiteY2" fmla="*/ 2155090 h 2755563"/>
                <a:gd name="connsiteX3" fmla="*/ 1181757 w 2450161"/>
                <a:gd name="connsiteY3" fmla="*/ 2755563 h 2755563"/>
                <a:gd name="connsiteX4" fmla="*/ 0 w 2450161"/>
                <a:gd name="connsiteY4" fmla="*/ 2103760 h 2755563"/>
                <a:gd name="connsiteX5" fmla="*/ 323 w 2450161"/>
                <a:gd name="connsiteY5" fmla="*/ 585602 h 2755563"/>
                <a:gd name="connsiteX6" fmla="*/ 1215128 w 2450161"/>
                <a:gd name="connsiteY6" fmla="*/ 0 h 2755563"/>
                <a:gd name="connsiteX0" fmla="*/ 1234178 w 2450161"/>
                <a:gd name="connsiteY0" fmla="*/ 0 h 2712700"/>
                <a:gd name="connsiteX1" fmla="*/ 2450161 w 2450161"/>
                <a:gd name="connsiteY1" fmla="*/ 537885 h 2712700"/>
                <a:gd name="connsiteX2" fmla="*/ 2447271 w 2450161"/>
                <a:gd name="connsiteY2" fmla="*/ 2112227 h 2712700"/>
                <a:gd name="connsiteX3" fmla="*/ 1181757 w 2450161"/>
                <a:gd name="connsiteY3" fmla="*/ 2712700 h 2712700"/>
                <a:gd name="connsiteX4" fmla="*/ 0 w 2450161"/>
                <a:gd name="connsiteY4" fmla="*/ 2060897 h 2712700"/>
                <a:gd name="connsiteX5" fmla="*/ 323 w 2450161"/>
                <a:gd name="connsiteY5" fmla="*/ 542739 h 2712700"/>
                <a:gd name="connsiteX6" fmla="*/ 1234178 w 2450161"/>
                <a:gd name="connsiteY6" fmla="*/ 0 h 2712700"/>
                <a:gd name="connsiteX0" fmla="*/ 1234178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34178 w 2450161"/>
                <a:gd name="connsiteY6" fmla="*/ 0 h 2684125"/>
                <a:gd name="connsiteX0" fmla="*/ 1267516 w 2450161"/>
                <a:gd name="connsiteY0" fmla="*/ 0 h 2684125"/>
                <a:gd name="connsiteX1" fmla="*/ 2450161 w 2450161"/>
                <a:gd name="connsiteY1" fmla="*/ 509310 h 2684125"/>
                <a:gd name="connsiteX2" fmla="*/ 2447271 w 2450161"/>
                <a:gd name="connsiteY2" fmla="*/ 2083652 h 2684125"/>
                <a:gd name="connsiteX3" fmla="*/ 1181757 w 2450161"/>
                <a:gd name="connsiteY3" fmla="*/ 2684125 h 2684125"/>
                <a:gd name="connsiteX4" fmla="*/ 0 w 2450161"/>
                <a:gd name="connsiteY4" fmla="*/ 2032322 h 2684125"/>
                <a:gd name="connsiteX5" fmla="*/ 323 w 2450161"/>
                <a:gd name="connsiteY5" fmla="*/ 514164 h 2684125"/>
                <a:gd name="connsiteX6" fmla="*/ 1267516 w 2450161"/>
                <a:gd name="connsiteY6" fmla="*/ 0 h 2684125"/>
                <a:gd name="connsiteX0" fmla="*/ 1253228 w 2450161"/>
                <a:gd name="connsiteY0" fmla="*/ 0 h 2831763"/>
                <a:gd name="connsiteX1" fmla="*/ 2450161 w 2450161"/>
                <a:gd name="connsiteY1" fmla="*/ 656948 h 2831763"/>
                <a:gd name="connsiteX2" fmla="*/ 2447271 w 2450161"/>
                <a:gd name="connsiteY2" fmla="*/ 2231290 h 2831763"/>
                <a:gd name="connsiteX3" fmla="*/ 1181757 w 2450161"/>
                <a:gd name="connsiteY3" fmla="*/ 2831763 h 2831763"/>
                <a:gd name="connsiteX4" fmla="*/ 0 w 2450161"/>
                <a:gd name="connsiteY4" fmla="*/ 2179960 h 2831763"/>
                <a:gd name="connsiteX5" fmla="*/ 323 w 2450161"/>
                <a:gd name="connsiteY5" fmla="*/ 661802 h 2831763"/>
                <a:gd name="connsiteX6" fmla="*/ 1253228 w 2450161"/>
                <a:gd name="connsiteY6" fmla="*/ 0 h 2831763"/>
                <a:gd name="connsiteX0" fmla="*/ 1253228 w 2450161"/>
                <a:gd name="connsiteY0" fmla="*/ 0 h 2879388"/>
                <a:gd name="connsiteX1" fmla="*/ 2450161 w 2450161"/>
                <a:gd name="connsiteY1" fmla="*/ 656948 h 2879388"/>
                <a:gd name="connsiteX2" fmla="*/ 2447271 w 2450161"/>
                <a:gd name="connsiteY2" fmla="*/ 2231290 h 2879388"/>
                <a:gd name="connsiteX3" fmla="*/ 1181757 w 2450161"/>
                <a:gd name="connsiteY3" fmla="*/ 2879388 h 2879388"/>
                <a:gd name="connsiteX4" fmla="*/ 0 w 2450161"/>
                <a:gd name="connsiteY4" fmla="*/ 2179960 h 2879388"/>
                <a:gd name="connsiteX5" fmla="*/ 323 w 2450161"/>
                <a:gd name="connsiteY5" fmla="*/ 661802 h 2879388"/>
                <a:gd name="connsiteX6" fmla="*/ 1253228 w 2450161"/>
                <a:gd name="connsiteY6" fmla="*/ 0 h 2879388"/>
                <a:gd name="connsiteX0" fmla="*/ 1235975 w 2450161"/>
                <a:gd name="connsiteY0" fmla="*/ 0 h 2844883"/>
                <a:gd name="connsiteX1" fmla="*/ 2450161 w 2450161"/>
                <a:gd name="connsiteY1" fmla="*/ 622443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27297 h 2844883"/>
                <a:gd name="connsiteX6" fmla="*/ 1235975 w 2450161"/>
                <a:gd name="connsiteY6" fmla="*/ 0 h 2844883"/>
                <a:gd name="connsiteX0" fmla="*/ 1235975 w 2450161"/>
                <a:gd name="connsiteY0" fmla="*/ 0 h 2844883"/>
                <a:gd name="connsiteX1" fmla="*/ 2450161 w 2450161"/>
                <a:gd name="connsiteY1" fmla="*/ 682828 h 2844883"/>
                <a:gd name="connsiteX2" fmla="*/ 2447271 w 2450161"/>
                <a:gd name="connsiteY2" fmla="*/ 2196785 h 2844883"/>
                <a:gd name="connsiteX3" fmla="*/ 1181757 w 2450161"/>
                <a:gd name="connsiteY3" fmla="*/ 2844883 h 2844883"/>
                <a:gd name="connsiteX4" fmla="*/ 0 w 2450161"/>
                <a:gd name="connsiteY4" fmla="*/ 2145455 h 2844883"/>
                <a:gd name="connsiteX5" fmla="*/ 323 w 2450161"/>
                <a:gd name="connsiteY5" fmla="*/ 687682 h 2844883"/>
                <a:gd name="connsiteX6" fmla="*/ 1235975 w 2450161"/>
                <a:gd name="connsiteY6" fmla="*/ 0 h 2844883"/>
                <a:gd name="connsiteX0" fmla="*/ 1235975 w 2450161"/>
                <a:gd name="connsiteY0" fmla="*/ 0 h 2775872"/>
                <a:gd name="connsiteX1" fmla="*/ 2450161 w 2450161"/>
                <a:gd name="connsiteY1" fmla="*/ 613817 h 2775872"/>
                <a:gd name="connsiteX2" fmla="*/ 2447271 w 2450161"/>
                <a:gd name="connsiteY2" fmla="*/ 2127774 h 2775872"/>
                <a:gd name="connsiteX3" fmla="*/ 1181757 w 2450161"/>
                <a:gd name="connsiteY3" fmla="*/ 2775872 h 2775872"/>
                <a:gd name="connsiteX4" fmla="*/ 0 w 2450161"/>
                <a:gd name="connsiteY4" fmla="*/ 2076444 h 2775872"/>
                <a:gd name="connsiteX5" fmla="*/ 323 w 2450161"/>
                <a:gd name="connsiteY5" fmla="*/ 618671 h 2775872"/>
                <a:gd name="connsiteX6" fmla="*/ 1235975 w 24501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455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35975 w 2462861"/>
                <a:gd name="connsiteY0" fmla="*/ 0 h 2775872"/>
                <a:gd name="connsiteX1" fmla="*/ 2462861 w 2462861"/>
                <a:gd name="connsiteY1" fmla="*/ 696367 h 2775872"/>
                <a:gd name="connsiteX2" fmla="*/ 2447271 w 2462861"/>
                <a:gd name="connsiteY2" fmla="*/ 2127774 h 2775872"/>
                <a:gd name="connsiteX3" fmla="*/ 1181757 w 2462861"/>
                <a:gd name="connsiteY3" fmla="*/ 2775872 h 2775872"/>
                <a:gd name="connsiteX4" fmla="*/ 0 w 2462861"/>
                <a:gd name="connsiteY4" fmla="*/ 2076444 h 2775872"/>
                <a:gd name="connsiteX5" fmla="*/ 323 w 2462861"/>
                <a:gd name="connsiteY5" fmla="*/ 618671 h 2775872"/>
                <a:gd name="connsiteX6" fmla="*/ 1235975 w 2462861"/>
                <a:gd name="connsiteY6" fmla="*/ 0 h 2775872"/>
                <a:gd name="connsiteX0" fmla="*/ 1293125 w 2462861"/>
                <a:gd name="connsiteY0" fmla="*/ 0 h 2712372"/>
                <a:gd name="connsiteX1" fmla="*/ 2462861 w 2462861"/>
                <a:gd name="connsiteY1" fmla="*/ 632867 h 2712372"/>
                <a:gd name="connsiteX2" fmla="*/ 2447271 w 2462861"/>
                <a:gd name="connsiteY2" fmla="*/ 2064274 h 2712372"/>
                <a:gd name="connsiteX3" fmla="*/ 1181757 w 2462861"/>
                <a:gd name="connsiteY3" fmla="*/ 2712372 h 2712372"/>
                <a:gd name="connsiteX4" fmla="*/ 0 w 2462861"/>
                <a:gd name="connsiteY4" fmla="*/ 2012944 h 2712372"/>
                <a:gd name="connsiteX5" fmla="*/ 323 w 2462861"/>
                <a:gd name="connsiteY5" fmla="*/ 555171 h 2712372"/>
                <a:gd name="connsiteX6" fmla="*/ 1293125 w 2462861"/>
                <a:gd name="connsiteY6" fmla="*/ 0 h 2712372"/>
                <a:gd name="connsiteX0" fmla="*/ 1293125 w 2462861"/>
                <a:gd name="connsiteY0" fmla="*/ 0 h 2744122"/>
                <a:gd name="connsiteX1" fmla="*/ 2462861 w 2462861"/>
                <a:gd name="connsiteY1" fmla="*/ 664617 h 2744122"/>
                <a:gd name="connsiteX2" fmla="*/ 2447271 w 2462861"/>
                <a:gd name="connsiteY2" fmla="*/ 2096024 h 2744122"/>
                <a:gd name="connsiteX3" fmla="*/ 1181757 w 2462861"/>
                <a:gd name="connsiteY3" fmla="*/ 2744122 h 2744122"/>
                <a:gd name="connsiteX4" fmla="*/ 0 w 2462861"/>
                <a:gd name="connsiteY4" fmla="*/ 2044694 h 2744122"/>
                <a:gd name="connsiteX5" fmla="*/ 323 w 2462861"/>
                <a:gd name="connsiteY5" fmla="*/ 586921 h 2744122"/>
                <a:gd name="connsiteX6" fmla="*/ 1293125 w 2462861"/>
                <a:gd name="connsiteY6" fmla="*/ 0 h 2744122"/>
                <a:gd name="connsiteX0" fmla="*/ 129312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293125 w 2456511"/>
                <a:gd name="connsiteY6" fmla="*/ 0 h 2744122"/>
                <a:gd name="connsiteX0" fmla="*/ 1159775 w 2456511"/>
                <a:gd name="connsiteY0" fmla="*/ 0 h 2744122"/>
                <a:gd name="connsiteX1" fmla="*/ 2456511 w 2456511"/>
                <a:gd name="connsiteY1" fmla="*/ 582067 h 2744122"/>
                <a:gd name="connsiteX2" fmla="*/ 2447271 w 2456511"/>
                <a:gd name="connsiteY2" fmla="*/ 2096024 h 2744122"/>
                <a:gd name="connsiteX3" fmla="*/ 1181757 w 2456511"/>
                <a:gd name="connsiteY3" fmla="*/ 2744122 h 2744122"/>
                <a:gd name="connsiteX4" fmla="*/ 0 w 2456511"/>
                <a:gd name="connsiteY4" fmla="*/ 2044694 h 2744122"/>
                <a:gd name="connsiteX5" fmla="*/ 323 w 2456511"/>
                <a:gd name="connsiteY5" fmla="*/ 586921 h 2744122"/>
                <a:gd name="connsiteX6" fmla="*/ 1159775 w 2456511"/>
                <a:gd name="connsiteY6" fmla="*/ 0 h 274412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817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56511"/>
                <a:gd name="connsiteY0" fmla="*/ 0 h 2750472"/>
                <a:gd name="connsiteX1" fmla="*/ 2456511 w 2456511"/>
                <a:gd name="connsiteY1" fmla="*/ 588417 h 2750472"/>
                <a:gd name="connsiteX2" fmla="*/ 2447271 w 2456511"/>
                <a:gd name="connsiteY2" fmla="*/ 2102374 h 2750472"/>
                <a:gd name="connsiteX3" fmla="*/ 1156357 w 2456511"/>
                <a:gd name="connsiteY3" fmla="*/ 2750472 h 2750472"/>
                <a:gd name="connsiteX4" fmla="*/ 0 w 2456511"/>
                <a:gd name="connsiteY4" fmla="*/ 2051044 h 2750472"/>
                <a:gd name="connsiteX5" fmla="*/ 323 w 2456511"/>
                <a:gd name="connsiteY5" fmla="*/ 593271 h 2750472"/>
                <a:gd name="connsiteX6" fmla="*/ 1216925 w 2456511"/>
                <a:gd name="connsiteY6" fmla="*/ 0 h 2750472"/>
                <a:gd name="connsiteX0" fmla="*/ 1216925 w 2462861"/>
                <a:gd name="connsiteY0" fmla="*/ 0 h 2750472"/>
                <a:gd name="connsiteX1" fmla="*/ 2462861 w 2462861"/>
                <a:gd name="connsiteY1" fmla="*/ 556667 h 2750472"/>
                <a:gd name="connsiteX2" fmla="*/ 2447271 w 2462861"/>
                <a:gd name="connsiteY2" fmla="*/ 2102374 h 2750472"/>
                <a:gd name="connsiteX3" fmla="*/ 1156357 w 2462861"/>
                <a:gd name="connsiteY3" fmla="*/ 2750472 h 2750472"/>
                <a:gd name="connsiteX4" fmla="*/ 0 w 2462861"/>
                <a:gd name="connsiteY4" fmla="*/ 2051044 h 2750472"/>
                <a:gd name="connsiteX5" fmla="*/ 323 w 2462861"/>
                <a:gd name="connsiteY5" fmla="*/ 593271 h 2750472"/>
                <a:gd name="connsiteX6" fmla="*/ 1216925 w 2462861"/>
                <a:gd name="connsiteY6" fmla="*/ 0 h 2750472"/>
                <a:gd name="connsiteX0" fmla="*/ 12169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16925 w 2450161"/>
                <a:gd name="connsiteY6" fmla="*/ 0 h 2750472"/>
                <a:gd name="connsiteX0" fmla="*/ 1210575 w 2450161"/>
                <a:gd name="connsiteY0" fmla="*/ 0 h 2642522"/>
                <a:gd name="connsiteX1" fmla="*/ 2450161 w 2450161"/>
                <a:gd name="connsiteY1" fmla="*/ 531267 h 2642522"/>
                <a:gd name="connsiteX2" fmla="*/ 2447271 w 2450161"/>
                <a:gd name="connsiteY2" fmla="*/ 1994424 h 2642522"/>
                <a:gd name="connsiteX3" fmla="*/ 1156357 w 2450161"/>
                <a:gd name="connsiteY3" fmla="*/ 2642522 h 2642522"/>
                <a:gd name="connsiteX4" fmla="*/ 0 w 2450161"/>
                <a:gd name="connsiteY4" fmla="*/ 1943094 h 2642522"/>
                <a:gd name="connsiteX5" fmla="*/ 323 w 2450161"/>
                <a:gd name="connsiteY5" fmla="*/ 485321 h 2642522"/>
                <a:gd name="connsiteX6" fmla="*/ 1210575 w 2450161"/>
                <a:gd name="connsiteY6" fmla="*/ 0 h 2642522"/>
                <a:gd name="connsiteX0" fmla="*/ 1210575 w 2450161"/>
                <a:gd name="connsiteY0" fmla="*/ 0 h 2788572"/>
                <a:gd name="connsiteX1" fmla="*/ 2450161 w 2450161"/>
                <a:gd name="connsiteY1" fmla="*/ 677317 h 2788572"/>
                <a:gd name="connsiteX2" fmla="*/ 2447271 w 2450161"/>
                <a:gd name="connsiteY2" fmla="*/ 2140474 h 2788572"/>
                <a:gd name="connsiteX3" fmla="*/ 1156357 w 2450161"/>
                <a:gd name="connsiteY3" fmla="*/ 2788572 h 2788572"/>
                <a:gd name="connsiteX4" fmla="*/ 0 w 2450161"/>
                <a:gd name="connsiteY4" fmla="*/ 2089144 h 2788572"/>
                <a:gd name="connsiteX5" fmla="*/ 323 w 2450161"/>
                <a:gd name="connsiteY5" fmla="*/ 631371 h 2788572"/>
                <a:gd name="connsiteX6" fmla="*/ 1210575 w 2450161"/>
                <a:gd name="connsiteY6" fmla="*/ 0 h 2788572"/>
                <a:gd name="connsiteX0" fmla="*/ 1235975 w 2450161"/>
                <a:gd name="connsiteY0" fmla="*/ 0 h 2737772"/>
                <a:gd name="connsiteX1" fmla="*/ 2450161 w 2450161"/>
                <a:gd name="connsiteY1" fmla="*/ 626517 h 2737772"/>
                <a:gd name="connsiteX2" fmla="*/ 2447271 w 2450161"/>
                <a:gd name="connsiteY2" fmla="*/ 2089674 h 2737772"/>
                <a:gd name="connsiteX3" fmla="*/ 1156357 w 2450161"/>
                <a:gd name="connsiteY3" fmla="*/ 2737772 h 2737772"/>
                <a:gd name="connsiteX4" fmla="*/ 0 w 2450161"/>
                <a:gd name="connsiteY4" fmla="*/ 2038344 h 2737772"/>
                <a:gd name="connsiteX5" fmla="*/ 323 w 2450161"/>
                <a:gd name="connsiteY5" fmla="*/ 580571 h 2737772"/>
                <a:gd name="connsiteX6" fmla="*/ 1235975 w 2450161"/>
                <a:gd name="connsiteY6" fmla="*/ 0 h 2737772"/>
                <a:gd name="connsiteX0" fmla="*/ 12804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280425 w 2450161"/>
                <a:gd name="connsiteY6" fmla="*/ 0 h 2750472"/>
                <a:gd name="connsiteX0" fmla="*/ 1305825 w 2450161"/>
                <a:gd name="connsiteY0" fmla="*/ 0 h 2750472"/>
                <a:gd name="connsiteX1" fmla="*/ 2450161 w 2450161"/>
                <a:gd name="connsiteY1" fmla="*/ 639217 h 2750472"/>
                <a:gd name="connsiteX2" fmla="*/ 2447271 w 2450161"/>
                <a:gd name="connsiteY2" fmla="*/ 2102374 h 2750472"/>
                <a:gd name="connsiteX3" fmla="*/ 1156357 w 2450161"/>
                <a:gd name="connsiteY3" fmla="*/ 2750472 h 2750472"/>
                <a:gd name="connsiteX4" fmla="*/ 0 w 2450161"/>
                <a:gd name="connsiteY4" fmla="*/ 2051044 h 2750472"/>
                <a:gd name="connsiteX5" fmla="*/ 323 w 2450161"/>
                <a:gd name="connsiteY5" fmla="*/ 593271 h 2750472"/>
                <a:gd name="connsiteX6" fmla="*/ 1305825 w 2450161"/>
                <a:gd name="connsiteY6" fmla="*/ 0 h 2750472"/>
                <a:gd name="connsiteX0" fmla="*/ 1204225 w 2450161"/>
                <a:gd name="connsiteY0" fmla="*/ 0 h 2756822"/>
                <a:gd name="connsiteX1" fmla="*/ 2450161 w 2450161"/>
                <a:gd name="connsiteY1" fmla="*/ 645567 h 2756822"/>
                <a:gd name="connsiteX2" fmla="*/ 2447271 w 2450161"/>
                <a:gd name="connsiteY2" fmla="*/ 2108724 h 2756822"/>
                <a:gd name="connsiteX3" fmla="*/ 1156357 w 2450161"/>
                <a:gd name="connsiteY3" fmla="*/ 2756822 h 2756822"/>
                <a:gd name="connsiteX4" fmla="*/ 0 w 2450161"/>
                <a:gd name="connsiteY4" fmla="*/ 2057394 h 2756822"/>
                <a:gd name="connsiteX5" fmla="*/ 323 w 2450161"/>
                <a:gd name="connsiteY5" fmla="*/ 599621 h 2756822"/>
                <a:gd name="connsiteX6" fmla="*/ 1204225 w 2450161"/>
                <a:gd name="connsiteY6" fmla="*/ 0 h 2756822"/>
                <a:gd name="connsiteX0" fmla="*/ 1204225 w 2456511"/>
                <a:gd name="connsiteY0" fmla="*/ 0 h 2756822"/>
                <a:gd name="connsiteX1" fmla="*/ 2456511 w 2456511"/>
                <a:gd name="connsiteY1" fmla="*/ 594767 h 2756822"/>
                <a:gd name="connsiteX2" fmla="*/ 2447271 w 2456511"/>
                <a:gd name="connsiteY2" fmla="*/ 2108724 h 2756822"/>
                <a:gd name="connsiteX3" fmla="*/ 1156357 w 2456511"/>
                <a:gd name="connsiteY3" fmla="*/ 2756822 h 2756822"/>
                <a:gd name="connsiteX4" fmla="*/ 0 w 2456511"/>
                <a:gd name="connsiteY4" fmla="*/ 2057394 h 2756822"/>
                <a:gd name="connsiteX5" fmla="*/ 323 w 2456511"/>
                <a:gd name="connsiteY5" fmla="*/ 599621 h 2756822"/>
                <a:gd name="connsiteX6" fmla="*/ 1204225 w 2456511"/>
                <a:gd name="connsiteY6" fmla="*/ 0 h 275682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323 w 2456511"/>
                <a:gd name="connsiteY5" fmla="*/ 707571 h 2864772"/>
                <a:gd name="connsiteX6" fmla="*/ 1235975 w 2456511"/>
                <a:gd name="connsiteY6" fmla="*/ 0 h 2864772"/>
                <a:gd name="connsiteX0" fmla="*/ 1235975 w 2456511"/>
                <a:gd name="connsiteY0" fmla="*/ 0 h 2864772"/>
                <a:gd name="connsiteX1" fmla="*/ 2456511 w 2456511"/>
                <a:gd name="connsiteY1" fmla="*/ 702717 h 2864772"/>
                <a:gd name="connsiteX2" fmla="*/ 2447271 w 2456511"/>
                <a:gd name="connsiteY2" fmla="*/ 2216674 h 2864772"/>
                <a:gd name="connsiteX3" fmla="*/ 1156357 w 2456511"/>
                <a:gd name="connsiteY3" fmla="*/ 2864772 h 2864772"/>
                <a:gd name="connsiteX4" fmla="*/ 0 w 2456511"/>
                <a:gd name="connsiteY4" fmla="*/ 2165344 h 2864772"/>
                <a:gd name="connsiteX5" fmla="*/ 82873 w 2456511"/>
                <a:gd name="connsiteY5" fmla="*/ 656771 h 2864772"/>
                <a:gd name="connsiteX6" fmla="*/ 1235975 w 2456511"/>
                <a:gd name="connsiteY6" fmla="*/ 0 h 2864772"/>
                <a:gd name="connsiteX0" fmla="*/ 1153104 w 2373640"/>
                <a:gd name="connsiteY0" fmla="*/ 0 h 2864772"/>
                <a:gd name="connsiteX1" fmla="*/ 2373640 w 2373640"/>
                <a:gd name="connsiteY1" fmla="*/ 702717 h 2864772"/>
                <a:gd name="connsiteX2" fmla="*/ 2364400 w 2373640"/>
                <a:gd name="connsiteY2" fmla="*/ 2216674 h 2864772"/>
                <a:gd name="connsiteX3" fmla="*/ 1073486 w 2373640"/>
                <a:gd name="connsiteY3" fmla="*/ 2864772 h 2864772"/>
                <a:gd name="connsiteX4" fmla="*/ 6029 w 2373640"/>
                <a:gd name="connsiteY4" fmla="*/ 1987544 h 2864772"/>
                <a:gd name="connsiteX5" fmla="*/ 2 w 2373640"/>
                <a:gd name="connsiteY5" fmla="*/ 656771 h 2864772"/>
                <a:gd name="connsiteX6" fmla="*/ 1153104 w 2373640"/>
                <a:gd name="connsiteY6" fmla="*/ 0 h 286477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64400 w 2373640"/>
                <a:gd name="connsiteY2" fmla="*/ 22166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73640"/>
                <a:gd name="connsiteY0" fmla="*/ 0 h 2655222"/>
                <a:gd name="connsiteX1" fmla="*/ 2373640 w 2373640"/>
                <a:gd name="connsiteY1" fmla="*/ 702717 h 2655222"/>
                <a:gd name="connsiteX2" fmla="*/ 2313600 w 2373640"/>
                <a:gd name="connsiteY2" fmla="*/ 1988074 h 2655222"/>
                <a:gd name="connsiteX3" fmla="*/ 1130636 w 2373640"/>
                <a:gd name="connsiteY3" fmla="*/ 2655222 h 2655222"/>
                <a:gd name="connsiteX4" fmla="*/ 6029 w 2373640"/>
                <a:gd name="connsiteY4" fmla="*/ 1987544 h 2655222"/>
                <a:gd name="connsiteX5" fmla="*/ 2 w 2373640"/>
                <a:gd name="connsiteY5" fmla="*/ 656771 h 2655222"/>
                <a:gd name="connsiteX6" fmla="*/ 1153104 w 2373640"/>
                <a:gd name="connsiteY6" fmla="*/ 0 h 2655222"/>
                <a:gd name="connsiteX0" fmla="*/ 1153104 w 2313636"/>
                <a:gd name="connsiteY0" fmla="*/ 0 h 2655222"/>
                <a:gd name="connsiteX1" fmla="*/ 2240290 w 2313636"/>
                <a:gd name="connsiteY1" fmla="*/ 721767 h 2655222"/>
                <a:gd name="connsiteX2" fmla="*/ 2313600 w 2313636"/>
                <a:gd name="connsiteY2" fmla="*/ 1988074 h 2655222"/>
                <a:gd name="connsiteX3" fmla="*/ 1130636 w 2313636"/>
                <a:gd name="connsiteY3" fmla="*/ 2655222 h 2655222"/>
                <a:gd name="connsiteX4" fmla="*/ 6029 w 2313636"/>
                <a:gd name="connsiteY4" fmla="*/ 1987544 h 2655222"/>
                <a:gd name="connsiteX5" fmla="*/ 2 w 2313636"/>
                <a:gd name="connsiteY5" fmla="*/ 656771 h 2655222"/>
                <a:gd name="connsiteX6" fmla="*/ 1153104 w 2313636"/>
                <a:gd name="connsiteY6" fmla="*/ 0 h 2655222"/>
                <a:gd name="connsiteX0" fmla="*/ 1153104 w 2313790"/>
                <a:gd name="connsiteY0" fmla="*/ 0 h 2655222"/>
                <a:gd name="connsiteX1" fmla="*/ 2303790 w 2313790"/>
                <a:gd name="connsiteY1" fmla="*/ 664617 h 2655222"/>
                <a:gd name="connsiteX2" fmla="*/ 2313600 w 2313790"/>
                <a:gd name="connsiteY2" fmla="*/ 1988074 h 2655222"/>
                <a:gd name="connsiteX3" fmla="*/ 1130636 w 2313790"/>
                <a:gd name="connsiteY3" fmla="*/ 2655222 h 2655222"/>
                <a:gd name="connsiteX4" fmla="*/ 6029 w 2313790"/>
                <a:gd name="connsiteY4" fmla="*/ 1987544 h 2655222"/>
                <a:gd name="connsiteX5" fmla="*/ 2 w 2313790"/>
                <a:gd name="connsiteY5" fmla="*/ 656771 h 2655222"/>
                <a:gd name="connsiteX6" fmla="*/ 1153104 w 2313790"/>
                <a:gd name="connsiteY6" fmla="*/ 0 h 2655222"/>
                <a:gd name="connsiteX0" fmla="*/ 1153107 w 2313793"/>
                <a:gd name="connsiteY0" fmla="*/ 0 h 2655222"/>
                <a:gd name="connsiteX1" fmla="*/ 2303793 w 2313793"/>
                <a:gd name="connsiteY1" fmla="*/ 664617 h 2655222"/>
                <a:gd name="connsiteX2" fmla="*/ 2313603 w 2313793"/>
                <a:gd name="connsiteY2" fmla="*/ 1988074 h 2655222"/>
                <a:gd name="connsiteX3" fmla="*/ 1130639 w 2313793"/>
                <a:gd name="connsiteY3" fmla="*/ 2655222 h 2655222"/>
                <a:gd name="connsiteX4" fmla="*/ 1269 w 2313793"/>
                <a:gd name="connsiteY4" fmla="*/ 1987544 h 2655222"/>
                <a:gd name="connsiteX5" fmla="*/ 5 w 2313793"/>
                <a:gd name="connsiteY5" fmla="*/ 656771 h 2655222"/>
                <a:gd name="connsiteX6" fmla="*/ 1153107 w 2313793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87544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87544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8981 w 2319667"/>
                <a:gd name="connsiteY0" fmla="*/ 0 h 2655222"/>
                <a:gd name="connsiteX1" fmla="*/ 2309667 w 2319667"/>
                <a:gd name="connsiteY1" fmla="*/ 664617 h 2655222"/>
                <a:gd name="connsiteX2" fmla="*/ 2319477 w 2319667"/>
                <a:gd name="connsiteY2" fmla="*/ 1988074 h 2655222"/>
                <a:gd name="connsiteX3" fmla="*/ 1136513 w 2319667"/>
                <a:gd name="connsiteY3" fmla="*/ 2655222 h 2655222"/>
                <a:gd name="connsiteX4" fmla="*/ 0 w 2319667"/>
                <a:gd name="connsiteY4" fmla="*/ 1992306 h 2655222"/>
                <a:gd name="connsiteX5" fmla="*/ 5879 w 2319667"/>
                <a:gd name="connsiteY5" fmla="*/ 656771 h 2655222"/>
                <a:gd name="connsiteX6" fmla="*/ 1158981 w 2319667"/>
                <a:gd name="connsiteY6" fmla="*/ 0 h 2655222"/>
                <a:gd name="connsiteX0" fmla="*/ 1153108 w 2313794"/>
                <a:gd name="connsiteY0" fmla="*/ 0 h 2655222"/>
                <a:gd name="connsiteX1" fmla="*/ 2303794 w 2313794"/>
                <a:gd name="connsiteY1" fmla="*/ 664617 h 2655222"/>
                <a:gd name="connsiteX2" fmla="*/ 2313604 w 2313794"/>
                <a:gd name="connsiteY2" fmla="*/ 1988074 h 2655222"/>
                <a:gd name="connsiteX3" fmla="*/ 1130640 w 2313794"/>
                <a:gd name="connsiteY3" fmla="*/ 2655222 h 2655222"/>
                <a:gd name="connsiteX4" fmla="*/ 1270 w 2313794"/>
                <a:gd name="connsiteY4" fmla="*/ 1994688 h 2655222"/>
                <a:gd name="connsiteX5" fmla="*/ 6 w 2313794"/>
                <a:gd name="connsiteY5" fmla="*/ 656771 h 2655222"/>
                <a:gd name="connsiteX6" fmla="*/ 1153108 w 2313794"/>
                <a:gd name="connsiteY6" fmla="*/ 0 h 2655222"/>
                <a:gd name="connsiteX0" fmla="*/ 1154219 w 2314905"/>
                <a:gd name="connsiteY0" fmla="*/ 0 h 2655222"/>
                <a:gd name="connsiteX1" fmla="*/ 2304905 w 2314905"/>
                <a:gd name="connsiteY1" fmla="*/ 664617 h 2655222"/>
                <a:gd name="connsiteX2" fmla="*/ 2314715 w 2314905"/>
                <a:gd name="connsiteY2" fmla="*/ 1988074 h 2655222"/>
                <a:gd name="connsiteX3" fmla="*/ 1131751 w 2314905"/>
                <a:gd name="connsiteY3" fmla="*/ 2655222 h 2655222"/>
                <a:gd name="connsiteX4" fmla="*/ 0 w 2314905"/>
                <a:gd name="connsiteY4" fmla="*/ 1994688 h 2655222"/>
                <a:gd name="connsiteX5" fmla="*/ 1117 w 2314905"/>
                <a:gd name="connsiteY5" fmla="*/ 656771 h 2655222"/>
                <a:gd name="connsiteX6" fmla="*/ 1154219 w 2314905"/>
                <a:gd name="connsiteY6" fmla="*/ 0 h 265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4905" h="2655222">
                  <a:moveTo>
                    <a:pt x="1154219" y="0"/>
                  </a:moveTo>
                  <a:lnTo>
                    <a:pt x="2304905" y="664617"/>
                  </a:lnTo>
                  <a:cubicBezTo>
                    <a:pt x="2302953" y="1198623"/>
                    <a:pt x="2316667" y="1454068"/>
                    <a:pt x="2314715" y="1988074"/>
                  </a:cubicBezTo>
                  <a:lnTo>
                    <a:pt x="1131751" y="2655222"/>
                  </a:lnTo>
                  <a:lnTo>
                    <a:pt x="0" y="1994688"/>
                  </a:lnTo>
                  <a:cubicBezTo>
                    <a:pt x="108" y="1488635"/>
                    <a:pt x="1009" y="1162824"/>
                    <a:pt x="1117" y="656771"/>
                  </a:cubicBezTo>
                  <a:lnTo>
                    <a:pt x="115421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407F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1184715" y="1636940"/>
              <a:ext cx="4226419" cy="4005199"/>
            </a:xfrm>
            <a:prstGeom prst="rect">
              <a:avLst/>
            </a:prstGeom>
          </p:spPr>
          <p:txBody>
            <a:bodyPr anchor="ctr"/>
            <a:lstStyle/>
            <a:p>
              <a:pPr algn="just"/>
              <a:r>
                <a:rPr lang="pt-BR" sz="1600" dirty="0" smtClean="0"/>
                <a:t>Constituído </a:t>
              </a:r>
              <a:r>
                <a:rPr lang="pt-BR" sz="1600" dirty="0"/>
                <a:t>pelas Entidades Municipais, Intermunicipais e Estaduais representativas das profissões jurisdicionadas pelo Sistema </a:t>
              </a:r>
              <a:r>
                <a:rPr lang="pt-BR" sz="1600" dirty="0" err="1"/>
                <a:t>Confea</a:t>
              </a:r>
              <a:r>
                <a:rPr lang="pt-BR" sz="1600" dirty="0"/>
                <a:t>/Crea(s) e credenciadas junto ao Conselho Regional de Engenharia e Agronomia do Estado de São Paulo – Crea-SP, através do Ato administrativo nº 34, de 11 de maio de 2017.</a:t>
              </a:r>
            </a:p>
            <a:p>
              <a:pPr algn="ctr">
                <a:lnSpc>
                  <a:spcPct val="150000"/>
                </a:lnSpc>
                <a:defRPr/>
              </a:pPr>
              <a:endParaRPr lang="pt-BR" altLang="pt-B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6633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2"/>
          <p:cNvSpPr>
            <a:spLocks/>
          </p:cNvSpPr>
          <p:nvPr/>
        </p:nvSpPr>
        <p:spPr bwMode="auto">
          <a:xfrm flipV="1">
            <a:off x="-28065" y="1412776"/>
            <a:ext cx="9216000" cy="3960000"/>
          </a:xfrm>
          <a:custGeom>
            <a:avLst/>
            <a:gdLst>
              <a:gd name="T0" fmla="*/ 0 w 4475381"/>
              <a:gd name="T1" fmla="*/ 0 h 6602153"/>
              <a:gd name="T2" fmla="*/ 20249811 w 4475381"/>
              <a:gd name="T3" fmla="*/ 337561 h 6602153"/>
              <a:gd name="T4" fmla="*/ 20249811 w 4475381"/>
              <a:gd name="T5" fmla="*/ 6604233 h 6602153"/>
              <a:gd name="T6" fmla="*/ 49251 w 4475381"/>
              <a:gd name="T7" fmla="*/ 6059780 h 6602153"/>
              <a:gd name="T8" fmla="*/ 0 w 4475381"/>
              <a:gd name="T9" fmla="*/ 0 h 6602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75381" h="6602153">
                <a:moveTo>
                  <a:pt x="0" y="0"/>
                </a:moveTo>
                <a:lnTo>
                  <a:pt x="4475381" y="337457"/>
                </a:lnTo>
                <a:lnTo>
                  <a:pt x="4475381" y="6602153"/>
                </a:lnTo>
                <a:lnTo>
                  <a:pt x="10885" y="6057868"/>
                </a:lnTo>
                <a:cubicBezTo>
                  <a:pt x="7257" y="3857150"/>
                  <a:pt x="3628" y="2200718"/>
                  <a:pt x="0" y="0"/>
                </a:cubicBezTo>
                <a:close/>
              </a:path>
            </a:pathLst>
          </a:custGeom>
          <a:solidFill>
            <a:schemeClr val="bg1">
              <a:alpha val="92000"/>
            </a:schemeClr>
          </a:solidFill>
          <a:ln>
            <a:noFill/>
          </a:ln>
        </p:spPr>
        <p:txBody>
          <a:bodyPr wrap="square" lIns="396000" anchor="ctr">
            <a:spAutoFit/>
          </a:bodyPr>
          <a:lstStyle/>
          <a:p>
            <a:endParaRPr lang="pt-BR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16058989"/>
              </p:ext>
            </p:extLst>
          </p:nvPr>
        </p:nvGraphicFramePr>
        <p:xfrm>
          <a:off x="683568" y="1556792"/>
          <a:ext cx="792088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bg1"/>
                </a:solidFill>
                <a:latin typeface="+mn-lt"/>
                <a:cs typeface="+mn-cs"/>
              </a:rPr>
              <a:t>LINHA DO TEMPO</a:t>
            </a:r>
            <a:endParaRPr lang="pt-BR" sz="3600" b="1" spc="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53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2"/>
          <p:cNvSpPr>
            <a:spLocks/>
          </p:cNvSpPr>
          <p:nvPr/>
        </p:nvSpPr>
        <p:spPr bwMode="auto">
          <a:xfrm flipV="1">
            <a:off x="-28065" y="1412776"/>
            <a:ext cx="9216000" cy="3960000"/>
          </a:xfrm>
          <a:custGeom>
            <a:avLst/>
            <a:gdLst>
              <a:gd name="T0" fmla="*/ 0 w 4475381"/>
              <a:gd name="T1" fmla="*/ 0 h 6602153"/>
              <a:gd name="T2" fmla="*/ 20249811 w 4475381"/>
              <a:gd name="T3" fmla="*/ 337561 h 6602153"/>
              <a:gd name="T4" fmla="*/ 20249811 w 4475381"/>
              <a:gd name="T5" fmla="*/ 6604233 h 6602153"/>
              <a:gd name="T6" fmla="*/ 49251 w 4475381"/>
              <a:gd name="T7" fmla="*/ 6059780 h 6602153"/>
              <a:gd name="T8" fmla="*/ 0 w 4475381"/>
              <a:gd name="T9" fmla="*/ 0 h 6602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75381" h="6602153">
                <a:moveTo>
                  <a:pt x="0" y="0"/>
                </a:moveTo>
                <a:lnTo>
                  <a:pt x="4475381" y="337457"/>
                </a:lnTo>
                <a:lnTo>
                  <a:pt x="4475381" y="6602153"/>
                </a:lnTo>
                <a:lnTo>
                  <a:pt x="10885" y="6057868"/>
                </a:lnTo>
                <a:cubicBezTo>
                  <a:pt x="7257" y="3857150"/>
                  <a:pt x="3628" y="2200718"/>
                  <a:pt x="0" y="0"/>
                </a:cubicBezTo>
                <a:close/>
              </a:path>
            </a:pathLst>
          </a:custGeom>
          <a:solidFill>
            <a:schemeClr val="bg1">
              <a:alpha val="92000"/>
            </a:schemeClr>
          </a:solidFill>
          <a:ln>
            <a:noFill/>
          </a:ln>
        </p:spPr>
        <p:txBody>
          <a:bodyPr wrap="square" lIns="396000" anchor="ctr">
            <a:spAutoFit/>
          </a:bodyPr>
          <a:lstStyle/>
          <a:p>
            <a:endParaRPr lang="pt-BR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72563922"/>
              </p:ext>
            </p:extLst>
          </p:nvPr>
        </p:nvGraphicFramePr>
        <p:xfrm>
          <a:off x="683568" y="1233432"/>
          <a:ext cx="7920880" cy="5939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bg1"/>
                </a:solidFill>
                <a:latin typeface="+mn-lt"/>
                <a:cs typeface="+mn-cs"/>
              </a:rPr>
              <a:t>LINHA DO TEMPO</a:t>
            </a:r>
            <a:endParaRPr lang="pt-BR" sz="3600" b="1" spc="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687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2"/>
          <p:cNvSpPr>
            <a:spLocks/>
          </p:cNvSpPr>
          <p:nvPr/>
        </p:nvSpPr>
        <p:spPr bwMode="auto">
          <a:xfrm flipV="1">
            <a:off x="-36513" y="1988840"/>
            <a:ext cx="9216000" cy="2952000"/>
          </a:xfrm>
          <a:custGeom>
            <a:avLst/>
            <a:gdLst>
              <a:gd name="T0" fmla="*/ 0 w 4475381"/>
              <a:gd name="T1" fmla="*/ 0 h 6602153"/>
              <a:gd name="T2" fmla="*/ 20249811 w 4475381"/>
              <a:gd name="T3" fmla="*/ 337561 h 6602153"/>
              <a:gd name="T4" fmla="*/ 20249811 w 4475381"/>
              <a:gd name="T5" fmla="*/ 6604233 h 6602153"/>
              <a:gd name="T6" fmla="*/ 49251 w 4475381"/>
              <a:gd name="T7" fmla="*/ 6059780 h 6602153"/>
              <a:gd name="T8" fmla="*/ 0 w 4475381"/>
              <a:gd name="T9" fmla="*/ 0 h 6602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75381" h="6602153">
                <a:moveTo>
                  <a:pt x="0" y="0"/>
                </a:moveTo>
                <a:lnTo>
                  <a:pt x="4475381" y="337457"/>
                </a:lnTo>
                <a:lnTo>
                  <a:pt x="4475381" y="6602153"/>
                </a:lnTo>
                <a:lnTo>
                  <a:pt x="10885" y="6057868"/>
                </a:lnTo>
                <a:cubicBezTo>
                  <a:pt x="7257" y="3857150"/>
                  <a:pt x="3628" y="2200718"/>
                  <a:pt x="0" y="0"/>
                </a:cubicBezTo>
                <a:close/>
              </a:path>
            </a:pathLst>
          </a:custGeom>
          <a:solidFill>
            <a:schemeClr val="bg1">
              <a:alpha val="92000"/>
            </a:schemeClr>
          </a:solidFill>
          <a:ln>
            <a:noFill/>
          </a:ln>
        </p:spPr>
        <p:txBody>
          <a:bodyPr wrap="square" lIns="396000" anchor="ctr">
            <a:spAutoFit/>
          </a:bodyPr>
          <a:lstStyle/>
          <a:p>
            <a:endParaRPr lang="pt-BR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12682324"/>
              </p:ext>
            </p:extLst>
          </p:nvPr>
        </p:nvGraphicFramePr>
        <p:xfrm>
          <a:off x="683568" y="657368"/>
          <a:ext cx="7920880" cy="5939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bg1"/>
                </a:solidFill>
                <a:latin typeface="+mn-lt"/>
                <a:cs typeface="+mn-cs"/>
              </a:rPr>
              <a:t>LINHA DO TEMPO</a:t>
            </a:r>
            <a:endParaRPr lang="pt-BR" sz="3600" b="1" spc="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744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PROVIDÊNCIAS</a:t>
            </a:r>
            <a:endParaRPr lang="pt-BR" sz="3600" b="1" spc="30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51901669"/>
              </p:ext>
            </p:extLst>
          </p:nvPr>
        </p:nvGraphicFramePr>
        <p:xfrm>
          <a:off x="395536" y="1268760"/>
          <a:ext cx="7416824" cy="507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71992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7809419"/>
              </p:ext>
            </p:extLst>
          </p:nvPr>
        </p:nvGraphicFramePr>
        <p:xfrm>
          <a:off x="395536" y="1268760"/>
          <a:ext cx="7416824" cy="507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23849" y="333375"/>
            <a:ext cx="8569325" cy="771525"/>
          </a:xfrm>
          <a:prstGeom prst="rect">
            <a:avLst/>
          </a:prstGeom>
          <a:noFill/>
        </p:spPr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spc="3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PROVIDÊNCIAS</a:t>
            </a:r>
            <a:endParaRPr lang="pt-BR" sz="3600" b="1" spc="30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alpha val="79999"/>
          </a:schemeClr>
        </a:solidFill>
        <a:ln>
          <a:noFill/>
        </a:ln>
      </a:spPr>
      <a:bodyPr wrap="square" lIns="396000" anchor="ctr">
        <a:spAutoFit/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630</Words>
  <Application>Microsoft Office PowerPoint</Application>
  <PresentationFormat>Apresentação na tela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Cder SP</dc:title>
  <dc:creator>usuario</dc:creator>
  <cp:lastModifiedBy>SUSAN PEREIRA SIQUEIRA</cp:lastModifiedBy>
  <cp:revision>77</cp:revision>
  <dcterms:created xsi:type="dcterms:W3CDTF">2017-06-01T17:52:09Z</dcterms:created>
  <dcterms:modified xsi:type="dcterms:W3CDTF">2017-06-02T20:19:51Z</dcterms:modified>
</cp:coreProperties>
</file>