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27" r:id="rId2"/>
    <p:sldId id="258" r:id="rId3"/>
    <p:sldId id="257" r:id="rId4"/>
    <p:sldId id="325" r:id="rId5"/>
    <p:sldId id="326" r:id="rId6"/>
    <p:sldId id="304" r:id="rId7"/>
    <p:sldId id="305" r:id="rId8"/>
    <p:sldId id="259" r:id="rId9"/>
    <p:sldId id="262" r:id="rId10"/>
    <p:sldId id="260" r:id="rId11"/>
    <p:sldId id="261" r:id="rId12"/>
    <p:sldId id="311" r:id="rId13"/>
    <p:sldId id="313" r:id="rId14"/>
    <p:sldId id="265" r:id="rId15"/>
    <p:sldId id="266" r:id="rId16"/>
    <p:sldId id="267" r:id="rId17"/>
    <p:sldId id="268" r:id="rId18"/>
    <p:sldId id="269" r:id="rId19"/>
    <p:sldId id="270" r:id="rId20"/>
    <p:sldId id="263" r:id="rId21"/>
    <p:sldId id="264" r:id="rId22"/>
    <p:sldId id="306" r:id="rId23"/>
    <p:sldId id="307" r:id="rId24"/>
    <p:sldId id="308" r:id="rId25"/>
    <p:sldId id="315" r:id="rId26"/>
    <p:sldId id="314" r:id="rId27"/>
    <p:sldId id="316" r:id="rId28"/>
    <p:sldId id="317" r:id="rId29"/>
    <p:sldId id="310" r:id="rId30"/>
    <p:sldId id="318" r:id="rId31"/>
    <p:sldId id="319" r:id="rId32"/>
    <p:sldId id="324" r:id="rId33"/>
    <p:sldId id="296" r:id="rId3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25" autoAdjust="0"/>
    <p:restoredTop sz="94249" autoAdjust="0"/>
  </p:normalViewPr>
  <p:slideViewPr>
    <p:cSldViewPr snapToGrid="0">
      <p:cViewPr varScale="1">
        <p:scale>
          <a:sx n="81" d="100"/>
          <a:sy n="81" d="100"/>
        </p:scale>
        <p:origin x="10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ECFBA-F44F-4BBB-B93E-0B40096EBCF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1E29D-8E26-44FD-B658-9574707F474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8763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BBB908-E89C-41DC-A2B1-BDE7A0E778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B4B754-EDD3-4EFC-AEFD-914B3D4DE8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9D59F6B-3C26-45FC-AAE0-61DFCFF03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392548-73AB-4802-A369-E845C2764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84AD87-626E-4E8F-AB9C-B2ED4EB3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4323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D84F57-E6A1-4527-AE3F-A8A4FEB98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8C9FBA3-7891-463D-9529-6DD096872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F02767-06A7-4DF1-9108-5768647AC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E9900C-9D40-4326-B9CF-CDCBE5667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315DA7-E3F7-4FEB-A69C-F6EBD65DA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0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2A38A5-6C68-46AF-9A0D-9214D912B5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0FD0B73-EE74-4683-8698-477E9737B8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BA0D027-54BA-49DD-8568-D3C1CAC40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96C4DA-6545-4598-A73E-54A612D91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BBB29C-8946-40C5-869B-0A1CC665C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949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9B0461-344F-4FFE-B33F-3CDF92765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CF4B4AB-8ED4-4A6A-ACEC-D5C94CC84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4AD1D2-32E7-4B88-BDFA-0A28DD100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3354EDB-381A-4A39-91E7-884734FD4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8E3C937-A64F-4E5B-8DF8-E77FEC89D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8545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5F61FE-6A11-4D31-8F14-C74C5358C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B57316D-B7D2-4AA5-90F6-CA03A03EF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DB374A-AC0A-483B-BA26-957A2846D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392A99B-9984-4AF7-9047-6EE2747CE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094CF6-DF07-4F26-B7ED-04DC9FF79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196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DF684-3BBD-4DF4-9AF9-BBC251DE7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FD1386-F2BF-411C-BE04-C258F60157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C39FA0D-1D9D-4D4E-8B0E-7B9B1E028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93977C4-01E8-4EB4-8B11-E32A7F3BF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1D0B0A7-2867-4001-ABFB-1BF8EA533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2E3550A-4268-4702-BAF7-AC56ED0F6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4570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CAF5E-C75A-4035-81E3-673D07F90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C980BDF-B5EE-4BF4-9E8F-FC40A9329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F0DF921-6981-4727-A5ED-11B5B305D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9D0C7C7-C747-4435-BF3D-BC6403A2FB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506E03A-4643-4681-9CEF-BA817819B9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418C63A-AC0F-44EE-A829-8183B40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36FA524-B44D-4AB2-A551-69D9D32B9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7405949-E6F4-41F4-B2C2-645A52182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6713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0DA7E8-0FE1-42E7-8ACE-A68B4043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DD75191-EDBA-4BBC-AE50-4FB87B4E9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6B246FA-DA48-4CD6-8F5A-5E39D0FD8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F835924-63D9-4DED-8F8B-8B5101EA5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8909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02BD3AD-6116-4150-9876-A32C07F96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26F6D4D-6F44-4FEA-9D60-DDB657944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AC52C9E-D8A8-429C-9C16-F249777ED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1169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F62DD7-AE14-4378-94E7-1AF327EF4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32B0BB-2D2A-423C-BA70-DFA6E8123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174D67E-8DF6-414D-BBAE-F5CDA5F5F7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837165B-4C51-4E65-B798-A2E84D69F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A78F958-B8D0-4179-91F5-60157AC69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21789A6-2920-46EB-8399-D6FB0F91B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4126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E73253-2082-4000-8567-D09DB3671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24B8A68-6964-4AB4-81D1-B876780832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23E999-9DEB-4AC7-A8F8-F217242621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481B51F-ABF9-48C3-8BCA-BC324F43E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E4DEC5-4C2C-4972-BE60-BB485AF7C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9680607-89A3-41C1-AC73-E01EECDA7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7248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49A709A-FC78-446C-9B30-3BAC890FD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A77E383-3F58-4AE8-965A-F56827D8D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CA57A7-C400-4504-91C1-B5310389E9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20D7C-F54C-4C0F-BC20-3D91E3AB5892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06DE00-17B7-406F-8D01-A6E7A167D3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0E7EF9-C730-4E02-A603-3212E4DEE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1DE80-7511-4938-830F-6C55AD7864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9769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241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145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208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763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825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920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328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219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198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20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013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318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01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799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073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3483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9787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966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055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7655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5135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817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0496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23949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0053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8757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762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116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544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2127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6544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466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2767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0</Words>
  <Application>Microsoft Office PowerPoint</Application>
  <PresentationFormat>Widescreen</PresentationFormat>
  <Paragraphs>0</Paragraphs>
  <Slides>33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Manoel</dc:creator>
  <cp:lastModifiedBy>Manoel</cp:lastModifiedBy>
  <cp:revision>38</cp:revision>
  <dcterms:created xsi:type="dcterms:W3CDTF">2018-02-22T18:41:45Z</dcterms:created>
  <dcterms:modified xsi:type="dcterms:W3CDTF">2019-10-05T16:26:19Z</dcterms:modified>
</cp:coreProperties>
</file>