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28"/>
  </p:notesMasterIdLst>
  <p:sldIdLst>
    <p:sldId id="387" r:id="rId3"/>
    <p:sldId id="388" r:id="rId4"/>
    <p:sldId id="412" r:id="rId5"/>
    <p:sldId id="404" r:id="rId6"/>
    <p:sldId id="406" r:id="rId7"/>
    <p:sldId id="405" r:id="rId8"/>
    <p:sldId id="408" r:id="rId9"/>
    <p:sldId id="411" r:id="rId10"/>
    <p:sldId id="417" r:id="rId11"/>
    <p:sldId id="416" r:id="rId12"/>
    <p:sldId id="415" r:id="rId13"/>
    <p:sldId id="402" r:id="rId14"/>
    <p:sldId id="389" r:id="rId15"/>
    <p:sldId id="349" r:id="rId16"/>
    <p:sldId id="259" r:id="rId17"/>
    <p:sldId id="392" r:id="rId18"/>
    <p:sldId id="410" r:id="rId19"/>
    <p:sldId id="359" r:id="rId20"/>
    <p:sldId id="375" r:id="rId21"/>
    <p:sldId id="362" r:id="rId22"/>
    <p:sldId id="379" r:id="rId23"/>
    <p:sldId id="356" r:id="rId24"/>
    <p:sldId id="377" r:id="rId25"/>
    <p:sldId id="378" r:id="rId26"/>
    <p:sldId id="376" r:id="rId2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  <a:srgbClr val="66FF33"/>
    <a:srgbClr val="CC3300"/>
    <a:srgbClr val="D2DF2D"/>
    <a:srgbClr val="66CCF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2838BEF-8BB2-4498-84A7-C5851F593DF1}" styleName="Estilo Médio 4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92832" autoAdjust="0"/>
  </p:normalViewPr>
  <p:slideViewPr>
    <p:cSldViewPr snapToGrid="0">
      <p:cViewPr varScale="1">
        <p:scale>
          <a:sx n="63" d="100"/>
          <a:sy n="63" d="100"/>
        </p:scale>
        <p:origin x="160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5" d="100"/>
        <a:sy n="85" d="100"/>
      </p:scale>
      <p:origin x="0" y="-32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D4B257-A140-4E7C-BE70-255346E61CE0}" type="doc">
      <dgm:prSet loTypeId="urn:microsoft.com/office/officeart/2005/8/layout/equation2" loCatId="process" qsTypeId="urn:microsoft.com/office/officeart/2005/8/quickstyle/simple1" qsCatId="simple" csTypeId="urn:microsoft.com/office/officeart/2005/8/colors/accent0_1" csCatId="mainScheme" phldr="1"/>
      <dgm:spPr/>
    </dgm:pt>
    <dgm:pt modelId="{DFCC6F77-74C2-4A75-AB4A-7C283B715EE1}">
      <dgm:prSet phldrT="[Texto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pt-BR" dirty="0"/>
        </a:p>
      </dgm:t>
    </dgm:pt>
    <dgm:pt modelId="{E15EC56D-3E3A-4050-AB11-069998CCC6BC}" type="parTrans" cxnId="{204AC02F-F6DB-4BAB-B0BF-058857DE5DD9}">
      <dgm:prSet/>
      <dgm:spPr/>
      <dgm:t>
        <a:bodyPr/>
        <a:lstStyle/>
        <a:p>
          <a:endParaRPr lang="pt-BR"/>
        </a:p>
      </dgm:t>
    </dgm:pt>
    <dgm:pt modelId="{F6102F15-F609-49A9-B073-D4A42978E163}" type="sibTrans" cxnId="{204AC02F-F6DB-4BAB-B0BF-058857DE5DD9}">
      <dgm:prSet/>
      <dgm:spPr>
        <a:solidFill>
          <a:srgbClr val="002060"/>
        </a:solidFill>
      </dgm:spPr>
      <dgm:t>
        <a:bodyPr/>
        <a:lstStyle/>
        <a:p>
          <a:endParaRPr lang="pt-BR"/>
        </a:p>
      </dgm:t>
    </dgm:pt>
    <dgm:pt modelId="{C8D3706B-9761-41F4-854A-B5CA8A019D23}">
      <dgm:prSet phldrT="[Texto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pt-BR" dirty="0"/>
        </a:p>
      </dgm:t>
    </dgm:pt>
    <dgm:pt modelId="{44C717FD-15D2-4CB8-821E-4CD78972BBB1}" type="parTrans" cxnId="{C6F66784-D999-4292-8CAE-30B75898E3E3}">
      <dgm:prSet/>
      <dgm:spPr/>
      <dgm:t>
        <a:bodyPr/>
        <a:lstStyle/>
        <a:p>
          <a:endParaRPr lang="pt-BR"/>
        </a:p>
      </dgm:t>
    </dgm:pt>
    <dgm:pt modelId="{4F70013F-CC2C-4538-9F89-E906C7EF1EDB}" type="sibTrans" cxnId="{C6F66784-D999-4292-8CAE-30B75898E3E3}">
      <dgm:prSet/>
      <dgm:spPr>
        <a:solidFill>
          <a:srgbClr val="FF0000"/>
        </a:solidFill>
      </dgm:spPr>
      <dgm:t>
        <a:bodyPr/>
        <a:lstStyle/>
        <a:p>
          <a:endParaRPr lang="pt-BR"/>
        </a:p>
      </dgm:t>
    </dgm:pt>
    <dgm:pt modelId="{9CFB2639-8477-4A57-B844-0E001BFDDF6C}">
      <dgm:prSet phldrT="[Texto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pt-BR" sz="3600" b="1" dirty="0"/>
            <a:t>O  Engenheiro 2025</a:t>
          </a:r>
        </a:p>
        <a:p>
          <a:r>
            <a:rPr lang="pt-BR" sz="2000" b="1" dirty="0">
              <a:latin typeface="Agency FB" pitchFamily="34" charset="0"/>
            </a:rPr>
            <a:t>“Perspectivas Profissionais”</a:t>
          </a:r>
        </a:p>
      </dgm:t>
    </dgm:pt>
    <dgm:pt modelId="{723AB602-4A3E-46F9-9B78-1952DBAA60D2}" type="parTrans" cxnId="{7CD61173-FC74-4CFE-86D7-2E60FB69BA80}">
      <dgm:prSet/>
      <dgm:spPr/>
      <dgm:t>
        <a:bodyPr/>
        <a:lstStyle/>
        <a:p>
          <a:endParaRPr lang="pt-BR"/>
        </a:p>
      </dgm:t>
    </dgm:pt>
    <dgm:pt modelId="{644766F5-73AD-4D99-923C-3382A5374991}" type="sibTrans" cxnId="{7CD61173-FC74-4CFE-86D7-2E60FB69BA80}">
      <dgm:prSet/>
      <dgm:spPr/>
      <dgm:t>
        <a:bodyPr/>
        <a:lstStyle/>
        <a:p>
          <a:endParaRPr lang="pt-BR"/>
        </a:p>
      </dgm:t>
    </dgm:pt>
    <dgm:pt modelId="{F2F70284-FF56-4C17-88E2-370E1A3E0C22}" type="pres">
      <dgm:prSet presAssocID="{6DD4B257-A140-4E7C-BE70-255346E61CE0}" presName="Name0" presStyleCnt="0">
        <dgm:presLayoutVars>
          <dgm:dir/>
          <dgm:resizeHandles val="exact"/>
        </dgm:presLayoutVars>
      </dgm:prSet>
      <dgm:spPr/>
    </dgm:pt>
    <dgm:pt modelId="{091ADDC1-E15A-4EC3-9387-1D371460D7D8}" type="pres">
      <dgm:prSet presAssocID="{6DD4B257-A140-4E7C-BE70-255346E61CE0}" presName="vNodes" presStyleCnt="0"/>
      <dgm:spPr/>
    </dgm:pt>
    <dgm:pt modelId="{6B6EB447-E7B9-4D30-A942-FA56BBAC8732}" type="pres">
      <dgm:prSet presAssocID="{DFCC6F77-74C2-4A75-AB4A-7C283B715EE1}" presName="node" presStyleLbl="node1" presStyleIdx="0" presStyleCnt="3">
        <dgm:presLayoutVars>
          <dgm:bulletEnabled val="1"/>
        </dgm:presLayoutVars>
      </dgm:prSet>
      <dgm:spPr/>
    </dgm:pt>
    <dgm:pt modelId="{E55122B5-730C-4C84-A352-048295A26E14}" type="pres">
      <dgm:prSet presAssocID="{F6102F15-F609-49A9-B073-D4A42978E163}" presName="spacerT" presStyleCnt="0"/>
      <dgm:spPr/>
    </dgm:pt>
    <dgm:pt modelId="{63852B28-2E89-4620-B99C-ED8DF4B9C536}" type="pres">
      <dgm:prSet presAssocID="{F6102F15-F609-49A9-B073-D4A42978E163}" presName="sibTrans" presStyleLbl="sibTrans2D1" presStyleIdx="0" presStyleCnt="2"/>
      <dgm:spPr/>
    </dgm:pt>
    <dgm:pt modelId="{0BEF50B8-7099-45E8-A6B0-C925F3E25B48}" type="pres">
      <dgm:prSet presAssocID="{F6102F15-F609-49A9-B073-D4A42978E163}" presName="spacerB" presStyleCnt="0"/>
      <dgm:spPr/>
    </dgm:pt>
    <dgm:pt modelId="{F7506765-53C0-4D47-B0C6-450C4FC616AB}" type="pres">
      <dgm:prSet presAssocID="{C8D3706B-9761-41F4-854A-B5CA8A019D23}" presName="node" presStyleLbl="node1" presStyleIdx="1" presStyleCnt="3">
        <dgm:presLayoutVars>
          <dgm:bulletEnabled val="1"/>
        </dgm:presLayoutVars>
      </dgm:prSet>
      <dgm:spPr/>
    </dgm:pt>
    <dgm:pt modelId="{84DE38A4-F425-4973-988E-39F4D9853159}" type="pres">
      <dgm:prSet presAssocID="{6DD4B257-A140-4E7C-BE70-255346E61CE0}" presName="sibTransLast" presStyleLbl="sibTrans2D1" presStyleIdx="1" presStyleCnt="2"/>
      <dgm:spPr/>
    </dgm:pt>
    <dgm:pt modelId="{F1B01E54-FACD-4BDE-A124-283BC1FE6F43}" type="pres">
      <dgm:prSet presAssocID="{6DD4B257-A140-4E7C-BE70-255346E61CE0}" presName="connectorText" presStyleLbl="sibTrans2D1" presStyleIdx="1" presStyleCnt="2"/>
      <dgm:spPr/>
    </dgm:pt>
    <dgm:pt modelId="{F411133A-7FBE-45B4-B92E-2ACCACFDF835}" type="pres">
      <dgm:prSet presAssocID="{6DD4B257-A140-4E7C-BE70-255346E61CE0}" presName="lastNode" presStyleLbl="node1" presStyleIdx="2" presStyleCnt="3" custScaleX="110385" custScaleY="106359">
        <dgm:presLayoutVars>
          <dgm:bulletEnabled val="1"/>
        </dgm:presLayoutVars>
      </dgm:prSet>
      <dgm:spPr/>
    </dgm:pt>
  </dgm:ptLst>
  <dgm:cxnLst>
    <dgm:cxn modelId="{204AC02F-F6DB-4BAB-B0BF-058857DE5DD9}" srcId="{6DD4B257-A140-4E7C-BE70-255346E61CE0}" destId="{DFCC6F77-74C2-4A75-AB4A-7C283B715EE1}" srcOrd="0" destOrd="0" parTransId="{E15EC56D-3E3A-4050-AB11-069998CCC6BC}" sibTransId="{F6102F15-F609-49A9-B073-D4A42978E163}"/>
    <dgm:cxn modelId="{0CBF915B-087D-4462-8611-FDF7C8E573A3}" type="presOf" srcId="{C8D3706B-9761-41F4-854A-B5CA8A019D23}" destId="{F7506765-53C0-4D47-B0C6-450C4FC616AB}" srcOrd="0" destOrd="0" presId="urn:microsoft.com/office/officeart/2005/8/layout/equation2"/>
    <dgm:cxn modelId="{2D7B2346-F817-4BC8-A0D5-593C29F6E303}" type="presOf" srcId="{6DD4B257-A140-4E7C-BE70-255346E61CE0}" destId="{F2F70284-FF56-4C17-88E2-370E1A3E0C22}" srcOrd="0" destOrd="0" presId="urn:microsoft.com/office/officeart/2005/8/layout/equation2"/>
    <dgm:cxn modelId="{814A9E6B-82B7-44A4-9119-0AD6C0C97936}" type="presOf" srcId="{9CFB2639-8477-4A57-B844-0E001BFDDF6C}" destId="{F411133A-7FBE-45B4-B92E-2ACCACFDF835}" srcOrd="0" destOrd="0" presId="urn:microsoft.com/office/officeart/2005/8/layout/equation2"/>
    <dgm:cxn modelId="{7CD61173-FC74-4CFE-86D7-2E60FB69BA80}" srcId="{6DD4B257-A140-4E7C-BE70-255346E61CE0}" destId="{9CFB2639-8477-4A57-B844-0E001BFDDF6C}" srcOrd="2" destOrd="0" parTransId="{723AB602-4A3E-46F9-9B78-1952DBAA60D2}" sibTransId="{644766F5-73AD-4D99-923C-3382A5374991}"/>
    <dgm:cxn modelId="{C6F66784-D999-4292-8CAE-30B75898E3E3}" srcId="{6DD4B257-A140-4E7C-BE70-255346E61CE0}" destId="{C8D3706B-9761-41F4-854A-B5CA8A019D23}" srcOrd="1" destOrd="0" parTransId="{44C717FD-15D2-4CB8-821E-4CD78972BBB1}" sibTransId="{4F70013F-CC2C-4538-9F89-E906C7EF1EDB}"/>
    <dgm:cxn modelId="{D93E7694-77DD-4BDB-8D8F-18D77F3D02D5}" type="presOf" srcId="{4F70013F-CC2C-4538-9F89-E906C7EF1EDB}" destId="{84DE38A4-F425-4973-988E-39F4D9853159}" srcOrd="0" destOrd="0" presId="urn:microsoft.com/office/officeart/2005/8/layout/equation2"/>
    <dgm:cxn modelId="{FAABCEA3-C310-436B-9AE6-A2AD52F05297}" type="presOf" srcId="{DFCC6F77-74C2-4A75-AB4A-7C283B715EE1}" destId="{6B6EB447-E7B9-4D30-A942-FA56BBAC8732}" srcOrd="0" destOrd="0" presId="urn:microsoft.com/office/officeart/2005/8/layout/equation2"/>
    <dgm:cxn modelId="{6967D4CB-114C-4E25-978D-D12F67C1D56F}" type="presOf" srcId="{F6102F15-F609-49A9-B073-D4A42978E163}" destId="{63852B28-2E89-4620-B99C-ED8DF4B9C536}" srcOrd="0" destOrd="0" presId="urn:microsoft.com/office/officeart/2005/8/layout/equation2"/>
    <dgm:cxn modelId="{15D4DEE1-B39F-4D04-838E-4B168B90FC44}" type="presOf" srcId="{4F70013F-CC2C-4538-9F89-E906C7EF1EDB}" destId="{F1B01E54-FACD-4BDE-A124-283BC1FE6F43}" srcOrd="1" destOrd="0" presId="urn:microsoft.com/office/officeart/2005/8/layout/equation2"/>
    <dgm:cxn modelId="{A0911879-768A-45A0-803F-6DB72F487B91}" type="presParOf" srcId="{F2F70284-FF56-4C17-88E2-370E1A3E0C22}" destId="{091ADDC1-E15A-4EC3-9387-1D371460D7D8}" srcOrd="0" destOrd="0" presId="urn:microsoft.com/office/officeart/2005/8/layout/equation2"/>
    <dgm:cxn modelId="{8D7C116C-FAC0-4468-AB40-CE588700032D}" type="presParOf" srcId="{091ADDC1-E15A-4EC3-9387-1D371460D7D8}" destId="{6B6EB447-E7B9-4D30-A942-FA56BBAC8732}" srcOrd="0" destOrd="0" presId="urn:microsoft.com/office/officeart/2005/8/layout/equation2"/>
    <dgm:cxn modelId="{FD76DB30-9440-4108-8386-5EE247E411E0}" type="presParOf" srcId="{091ADDC1-E15A-4EC3-9387-1D371460D7D8}" destId="{E55122B5-730C-4C84-A352-048295A26E14}" srcOrd="1" destOrd="0" presId="urn:microsoft.com/office/officeart/2005/8/layout/equation2"/>
    <dgm:cxn modelId="{2B2DCA4D-9016-411C-9684-7E5990E16437}" type="presParOf" srcId="{091ADDC1-E15A-4EC3-9387-1D371460D7D8}" destId="{63852B28-2E89-4620-B99C-ED8DF4B9C536}" srcOrd="2" destOrd="0" presId="urn:microsoft.com/office/officeart/2005/8/layout/equation2"/>
    <dgm:cxn modelId="{F0574D7F-1225-4AB6-A57F-B2AE621E524B}" type="presParOf" srcId="{091ADDC1-E15A-4EC3-9387-1D371460D7D8}" destId="{0BEF50B8-7099-45E8-A6B0-C925F3E25B48}" srcOrd="3" destOrd="0" presId="urn:microsoft.com/office/officeart/2005/8/layout/equation2"/>
    <dgm:cxn modelId="{35E9BCFA-BF3E-4FF5-A27E-6673D6F5DA2B}" type="presParOf" srcId="{091ADDC1-E15A-4EC3-9387-1D371460D7D8}" destId="{F7506765-53C0-4D47-B0C6-450C4FC616AB}" srcOrd="4" destOrd="0" presId="urn:microsoft.com/office/officeart/2005/8/layout/equation2"/>
    <dgm:cxn modelId="{EA3E3C1E-DBDB-4F4F-AEC5-FB9D71389ECE}" type="presParOf" srcId="{F2F70284-FF56-4C17-88E2-370E1A3E0C22}" destId="{84DE38A4-F425-4973-988E-39F4D9853159}" srcOrd="1" destOrd="0" presId="urn:microsoft.com/office/officeart/2005/8/layout/equation2"/>
    <dgm:cxn modelId="{A2C1D1AB-7A48-4402-AC8F-F851B10A50E6}" type="presParOf" srcId="{84DE38A4-F425-4973-988E-39F4D9853159}" destId="{F1B01E54-FACD-4BDE-A124-283BC1FE6F43}" srcOrd="0" destOrd="0" presId="urn:microsoft.com/office/officeart/2005/8/layout/equation2"/>
    <dgm:cxn modelId="{D49240FC-3D17-4E36-9665-FD567275B11B}" type="presParOf" srcId="{F2F70284-FF56-4C17-88E2-370E1A3E0C22}" destId="{F411133A-7FBE-45B4-B92E-2ACCACFDF835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653B06E-D6D8-4EFB-980E-5505CA0965D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137D341-7484-49A0-82CA-AB3E59B3BAF5}">
      <dgm:prSet phldrT="[Text]" custT="1"/>
      <dgm:spPr>
        <a:solidFill>
          <a:schemeClr val="accent4">
            <a:lumMod val="60000"/>
            <a:lumOff val="4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pt-BR" sz="2800" b="1" dirty="0">
              <a:solidFill>
                <a:schemeClr val="tx1"/>
              </a:solidFill>
            </a:rPr>
            <a:t>Consumidor Final</a:t>
          </a:r>
          <a:endParaRPr lang="pt-PT" sz="2800" b="1" dirty="0">
            <a:solidFill>
              <a:schemeClr val="tx1"/>
            </a:solidFill>
          </a:endParaRPr>
        </a:p>
      </dgm:t>
    </dgm:pt>
    <dgm:pt modelId="{3F67356E-E181-4B26-AA11-4E63AEAEE532}" type="parTrans" cxnId="{309DB634-648E-451B-A9CC-43AEC98AEE77}">
      <dgm:prSet/>
      <dgm:spPr/>
      <dgm:t>
        <a:bodyPr/>
        <a:lstStyle/>
        <a:p>
          <a:endParaRPr lang="pt-PT"/>
        </a:p>
      </dgm:t>
    </dgm:pt>
    <dgm:pt modelId="{CF5A82B1-CCEC-4D77-992E-593731813279}" type="sibTrans" cxnId="{309DB634-648E-451B-A9CC-43AEC98AEE77}">
      <dgm:prSet/>
      <dgm:spPr/>
      <dgm:t>
        <a:bodyPr/>
        <a:lstStyle/>
        <a:p>
          <a:endParaRPr lang="pt-PT"/>
        </a:p>
      </dgm:t>
    </dgm:pt>
    <dgm:pt modelId="{50C8E568-EAEF-489E-958A-8D91D899DB8D}">
      <dgm:prSet phldrT="[Text]" custT="1"/>
      <dgm:spPr>
        <a:solidFill>
          <a:srgbClr val="66FF33"/>
        </a:solidFill>
        <a:ln>
          <a:solidFill>
            <a:schemeClr val="tx1"/>
          </a:solidFill>
        </a:ln>
      </dgm:spPr>
      <dgm:t>
        <a:bodyPr/>
        <a:lstStyle/>
        <a:p>
          <a:r>
            <a:rPr lang="pt-BR" sz="2800" b="1" dirty="0">
              <a:solidFill>
                <a:schemeClr val="tx1"/>
              </a:solidFill>
            </a:rPr>
            <a:t>Processamento</a:t>
          </a:r>
          <a:endParaRPr lang="pt-PT" sz="2800" b="1" dirty="0">
            <a:solidFill>
              <a:schemeClr val="tx1"/>
            </a:solidFill>
          </a:endParaRPr>
        </a:p>
      </dgm:t>
    </dgm:pt>
    <dgm:pt modelId="{33815BBC-88D1-4BA2-9A2E-28EC25DCBD80}" type="parTrans" cxnId="{2DC4F62F-6AB5-452A-BC5B-9BD45A957355}">
      <dgm:prSet/>
      <dgm:spPr/>
      <dgm:t>
        <a:bodyPr/>
        <a:lstStyle/>
        <a:p>
          <a:endParaRPr lang="pt-PT"/>
        </a:p>
      </dgm:t>
    </dgm:pt>
    <dgm:pt modelId="{9691AE36-CB59-4A02-97F1-002CA3587AE0}" type="sibTrans" cxnId="{2DC4F62F-6AB5-452A-BC5B-9BD45A957355}">
      <dgm:prSet/>
      <dgm:spPr/>
      <dgm:t>
        <a:bodyPr/>
        <a:lstStyle/>
        <a:p>
          <a:endParaRPr lang="pt-PT"/>
        </a:p>
      </dgm:t>
    </dgm:pt>
    <dgm:pt modelId="{58931483-B671-4CDB-86F7-B7F641398818}">
      <dgm:prSet phldrT="[Text]" custT="1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r>
            <a:rPr lang="pt-BR" sz="2800" b="1" dirty="0">
              <a:solidFill>
                <a:schemeClr val="tx1"/>
              </a:solidFill>
            </a:rPr>
            <a:t>Matéria Prima</a:t>
          </a:r>
          <a:endParaRPr lang="pt-PT" sz="2800" b="1" dirty="0">
            <a:solidFill>
              <a:schemeClr val="tx1"/>
            </a:solidFill>
          </a:endParaRPr>
        </a:p>
      </dgm:t>
    </dgm:pt>
    <dgm:pt modelId="{7A1A5F23-A200-4719-93E7-7668E028E68B}" type="parTrans" cxnId="{24F7604C-FF3C-4BBA-BE60-28022535C403}">
      <dgm:prSet/>
      <dgm:spPr/>
      <dgm:t>
        <a:bodyPr/>
        <a:lstStyle/>
        <a:p>
          <a:endParaRPr lang="pt-PT"/>
        </a:p>
      </dgm:t>
    </dgm:pt>
    <dgm:pt modelId="{B323E8A8-D57E-462E-B338-A0455E52E3B5}" type="sibTrans" cxnId="{24F7604C-FF3C-4BBA-BE60-28022535C403}">
      <dgm:prSet/>
      <dgm:spPr/>
      <dgm:t>
        <a:bodyPr/>
        <a:lstStyle/>
        <a:p>
          <a:endParaRPr lang="pt-PT"/>
        </a:p>
      </dgm:t>
    </dgm:pt>
    <dgm:pt modelId="{444D92DD-1053-4875-954E-A978AFE4F289}" type="pres">
      <dgm:prSet presAssocID="{7653B06E-D6D8-4EFB-980E-5505CA0965D6}" presName="CompostProcess" presStyleCnt="0">
        <dgm:presLayoutVars>
          <dgm:dir/>
          <dgm:resizeHandles val="exact"/>
        </dgm:presLayoutVars>
      </dgm:prSet>
      <dgm:spPr/>
    </dgm:pt>
    <dgm:pt modelId="{2F2F1268-CE35-4D2C-9EBC-2BAF409C9DF7}" type="pres">
      <dgm:prSet presAssocID="{7653B06E-D6D8-4EFB-980E-5505CA0965D6}" presName="arrow" presStyleLbl="bgShp" presStyleIdx="0" presStyleCnt="1" custScaleX="102468" custLinFactNeighborX="3764" custLinFactNeighborY="1373"/>
      <dgm:spPr>
        <a:solidFill>
          <a:srgbClr val="00B0F0"/>
        </a:solidFill>
      </dgm:spPr>
    </dgm:pt>
    <dgm:pt modelId="{CB6DD37D-C254-4FFC-A2E6-F08AC607FCF5}" type="pres">
      <dgm:prSet presAssocID="{7653B06E-D6D8-4EFB-980E-5505CA0965D6}" presName="linearProcess" presStyleCnt="0"/>
      <dgm:spPr/>
    </dgm:pt>
    <dgm:pt modelId="{FEE57FD4-FBC0-4247-B083-A3889F1902D5}" type="pres">
      <dgm:prSet presAssocID="{58931483-B671-4CDB-86F7-B7F641398818}" presName="textNode" presStyleLbl="node1" presStyleIdx="0" presStyleCnt="3" custScaleX="117346" custScaleY="146437">
        <dgm:presLayoutVars>
          <dgm:bulletEnabled val="1"/>
        </dgm:presLayoutVars>
      </dgm:prSet>
      <dgm:spPr/>
    </dgm:pt>
    <dgm:pt modelId="{F1420447-E80A-4E29-AE3A-0AE4BF347DB1}" type="pres">
      <dgm:prSet presAssocID="{B323E8A8-D57E-462E-B338-A0455E52E3B5}" presName="sibTrans" presStyleCnt="0"/>
      <dgm:spPr/>
    </dgm:pt>
    <dgm:pt modelId="{16EE3600-55D6-43F7-B40A-AD285F1C6002}" type="pres">
      <dgm:prSet presAssocID="{50C8E568-EAEF-489E-958A-8D91D899DB8D}" presName="textNode" presStyleLbl="node1" presStyleIdx="1" presStyleCnt="3" custScaleX="140024" custScaleY="146437">
        <dgm:presLayoutVars>
          <dgm:bulletEnabled val="1"/>
        </dgm:presLayoutVars>
      </dgm:prSet>
      <dgm:spPr/>
    </dgm:pt>
    <dgm:pt modelId="{89EF571C-B3FD-487A-9226-E429F19A9360}" type="pres">
      <dgm:prSet presAssocID="{9691AE36-CB59-4A02-97F1-002CA3587AE0}" presName="sibTrans" presStyleCnt="0"/>
      <dgm:spPr/>
    </dgm:pt>
    <dgm:pt modelId="{432250B9-0AB7-428F-A870-AD73F1FB334F}" type="pres">
      <dgm:prSet presAssocID="{1137D341-7484-49A0-82CA-AB3E59B3BAF5}" presName="textNode" presStyleLbl="node1" presStyleIdx="2" presStyleCnt="3" custScaleX="117346" custScaleY="146437" custLinFactNeighborX="16510" custLinFactNeighborY="1811">
        <dgm:presLayoutVars>
          <dgm:bulletEnabled val="1"/>
        </dgm:presLayoutVars>
      </dgm:prSet>
      <dgm:spPr/>
    </dgm:pt>
  </dgm:ptLst>
  <dgm:cxnLst>
    <dgm:cxn modelId="{2DC4F62F-6AB5-452A-BC5B-9BD45A957355}" srcId="{7653B06E-D6D8-4EFB-980E-5505CA0965D6}" destId="{50C8E568-EAEF-489E-958A-8D91D899DB8D}" srcOrd="1" destOrd="0" parTransId="{33815BBC-88D1-4BA2-9A2E-28EC25DCBD80}" sibTransId="{9691AE36-CB59-4A02-97F1-002CA3587AE0}"/>
    <dgm:cxn modelId="{309DB634-648E-451B-A9CC-43AEC98AEE77}" srcId="{7653B06E-D6D8-4EFB-980E-5505CA0965D6}" destId="{1137D341-7484-49A0-82CA-AB3E59B3BAF5}" srcOrd="2" destOrd="0" parTransId="{3F67356E-E181-4B26-AA11-4E63AEAEE532}" sibTransId="{CF5A82B1-CCEC-4D77-992E-593731813279}"/>
    <dgm:cxn modelId="{24F7604C-FF3C-4BBA-BE60-28022535C403}" srcId="{7653B06E-D6D8-4EFB-980E-5505CA0965D6}" destId="{58931483-B671-4CDB-86F7-B7F641398818}" srcOrd="0" destOrd="0" parTransId="{7A1A5F23-A200-4719-93E7-7668E028E68B}" sibTransId="{B323E8A8-D57E-462E-B338-A0455E52E3B5}"/>
    <dgm:cxn modelId="{E273A0B8-89F6-4767-9B2C-4105C2A994D5}" type="presOf" srcId="{1137D341-7484-49A0-82CA-AB3E59B3BAF5}" destId="{432250B9-0AB7-428F-A870-AD73F1FB334F}" srcOrd="0" destOrd="0" presId="urn:microsoft.com/office/officeart/2005/8/layout/hProcess9"/>
    <dgm:cxn modelId="{6B42F0D2-793E-4530-AFCD-EFC8B98BD152}" type="presOf" srcId="{58931483-B671-4CDB-86F7-B7F641398818}" destId="{FEE57FD4-FBC0-4247-B083-A3889F1902D5}" srcOrd="0" destOrd="0" presId="urn:microsoft.com/office/officeart/2005/8/layout/hProcess9"/>
    <dgm:cxn modelId="{E469C0E5-78CB-41AF-94A6-CB213196BD67}" type="presOf" srcId="{50C8E568-EAEF-489E-958A-8D91D899DB8D}" destId="{16EE3600-55D6-43F7-B40A-AD285F1C6002}" srcOrd="0" destOrd="0" presId="urn:microsoft.com/office/officeart/2005/8/layout/hProcess9"/>
    <dgm:cxn modelId="{DA3EECEA-F740-47E0-A492-EA1047943126}" type="presOf" srcId="{7653B06E-D6D8-4EFB-980E-5505CA0965D6}" destId="{444D92DD-1053-4875-954E-A978AFE4F289}" srcOrd="0" destOrd="0" presId="urn:microsoft.com/office/officeart/2005/8/layout/hProcess9"/>
    <dgm:cxn modelId="{DE6D21B9-6BAE-458E-B71A-F32EE5B67719}" type="presParOf" srcId="{444D92DD-1053-4875-954E-A978AFE4F289}" destId="{2F2F1268-CE35-4D2C-9EBC-2BAF409C9DF7}" srcOrd="0" destOrd="0" presId="urn:microsoft.com/office/officeart/2005/8/layout/hProcess9"/>
    <dgm:cxn modelId="{1F3BA1AD-463B-4038-A622-4F2ABDDD6B67}" type="presParOf" srcId="{444D92DD-1053-4875-954E-A978AFE4F289}" destId="{CB6DD37D-C254-4FFC-A2E6-F08AC607FCF5}" srcOrd="1" destOrd="0" presId="urn:microsoft.com/office/officeart/2005/8/layout/hProcess9"/>
    <dgm:cxn modelId="{28B50E20-7A2D-4DFF-88C0-DB147D54737E}" type="presParOf" srcId="{CB6DD37D-C254-4FFC-A2E6-F08AC607FCF5}" destId="{FEE57FD4-FBC0-4247-B083-A3889F1902D5}" srcOrd="0" destOrd="0" presId="urn:microsoft.com/office/officeart/2005/8/layout/hProcess9"/>
    <dgm:cxn modelId="{E87EAD10-A875-4E36-BA08-5FE935C1BE12}" type="presParOf" srcId="{CB6DD37D-C254-4FFC-A2E6-F08AC607FCF5}" destId="{F1420447-E80A-4E29-AE3A-0AE4BF347DB1}" srcOrd="1" destOrd="0" presId="urn:microsoft.com/office/officeart/2005/8/layout/hProcess9"/>
    <dgm:cxn modelId="{30261C29-758F-49CC-A73C-5ECBAD8AED6F}" type="presParOf" srcId="{CB6DD37D-C254-4FFC-A2E6-F08AC607FCF5}" destId="{16EE3600-55D6-43F7-B40A-AD285F1C6002}" srcOrd="2" destOrd="0" presId="urn:microsoft.com/office/officeart/2005/8/layout/hProcess9"/>
    <dgm:cxn modelId="{59067AFF-F75F-4965-AEC2-EF80F916B855}" type="presParOf" srcId="{CB6DD37D-C254-4FFC-A2E6-F08AC607FCF5}" destId="{89EF571C-B3FD-487A-9226-E429F19A9360}" srcOrd="3" destOrd="0" presId="urn:microsoft.com/office/officeart/2005/8/layout/hProcess9"/>
    <dgm:cxn modelId="{B9A5E168-5D3F-42CF-A0A3-C859835C8945}" type="presParOf" srcId="{CB6DD37D-C254-4FFC-A2E6-F08AC607FCF5}" destId="{432250B9-0AB7-428F-A870-AD73F1FB334F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04649FC-A7E5-4A5C-8A2A-239C8B6FF0CE}" type="doc">
      <dgm:prSet loTypeId="urn:microsoft.com/office/officeart/2008/layout/IncreasingCircleProces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E24F51B8-3834-4B8C-81CC-DFADD26773D5}">
      <dgm:prSet phldrT="[Text]" custT="1"/>
      <dgm:spPr/>
      <dgm:t>
        <a:bodyPr/>
        <a:lstStyle/>
        <a:p>
          <a:r>
            <a:rPr lang="pt-BR" sz="2600" b="1" dirty="0"/>
            <a:t>Como ?</a:t>
          </a:r>
          <a:endParaRPr lang="pt-PT" sz="2600" b="1" dirty="0"/>
        </a:p>
      </dgm:t>
    </dgm:pt>
    <dgm:pt modelId="{9AFE6EE5-9381-4605-8480-467D32F97D91}" type="parTrans" cxnId="{96A8EBE5-23DE-4E18-9C18-AAD92B7B4D5E}">
      <dgm:prSet/>
      <dgm:spPr/>
      <dgm:t>
        <a:bodyPr/>
        <a:lstStyle/>
        <a:p>
          <a:endParaRPr lang="pt-PT"/>
        </a:p>
      </dgm:t>
    </dgm:pt>
    <dgm:pt modelId="{D5609034-4CF3-466C-89AD-A58C15AC3FD1}" type="sibTrans" cxnId="{96A8EBE5-23DE-4E18-9C18-AAD92B7B4D5E}">
      <dgm:prSet/>
      <dgm:spPr/>
      <dgm:t>
        <a:bodyPr/>
        <a:lstStyle/>
        <a:p>
          <a:endParaRPr lang="pt-PT"/>
        </a:p>
      </dgm:t>
    </dgm:pt>
    <dgm:pt modelId="{8C10EE1F-48EB-4776-8510-3CDB46896E9E}">
      <dgm:prSet phldrT="[Text]" custT="1"/>
      <dgm:spPr/>
      <dgm:t>
        <a:bodyPr/>
        <a:lstStyle/>
        <a:p>
          <a:pPr algn="ctr"/>
          <a:r>
            <a:rPr lang="pt-BR" sz="2600" b="1" dirty="0">
              <a:solidFill>
                <a:srgbClr val="002060"/>
              </a:solidFill>
            </a:rPr>
            <a:t>Englobar as principais inovações das tecnologias de “informação” e da “automação e controle”</a:t>
          </a:r>
          <a:endParaRPr lang="pt-PT" sz="2600" b="1" dirty="0">
            <a:solidFill>
              <a:srgbClr val="002060"/>
            </a:solidFill>
          </a:endParaRPr>
        </a:p>
      </dgm:t>
    </dgm:pt>
    <dgm:pt modelId="{72CF0368-FD97-4474-BFF8-4815A9168A55}" type="parTrans" cxnId="{38B95EE9-A2C0-47C8-A551-982B38BC7FA2}">
      <dgm:prSet/>
      <dgm:spPr/>
      <dgm:t>
        <a:bodyPr/>
        <a:lstStyle/>
        <a:p>
          <a:endParaRPr lang="pt-PT"/>
        </a:p>
      </dgm:t>
    </dgm:pt>
    <dgm:pt modelId="{C30EB402-EDD4-4D1E-98C9-197138DE7A28}" type="sibTrans" cxnId="{38B95EE9-A2C0-47C8-A551-982B38BC7FA2}">
      <dgm:prSet/>
      <dgm:spPr/>
      <dgm:t>
        <a:bodyPr/>
        <a:lstStyle/>
        <a:p>
          <a:endParaRPr lang="pt-PT"/>
        </a:p>
      </dgm:t>
    </dgm:pt>
    <dgm:pt modelId="{851DF126-CB83-4D3C-9AB9-3E33224120BC}">
      <dgm:prSet phldrT="[Text]" custT="1"/>
      <dgm:spPr/>
      <dgm:t>
        <a:bodyPr/>
        <a:lstStyle/>
        <a:p>
          <a:r>
            <a:rPr lang="pt-BR" sz="2600" b="1" dirty="0"/>
            <a:t>Por que?</a:t>
          </a:r>
          <a:endParaRPr lang="pt-PT" sz="2600" b="1" dirty="0"/>
        </a:p>
      </dgm:t>
    </dgm:pt>
    <dgm:pt modelId="{80BE7CAE-2995-4556-9567-704DDC28A456}" type="parTrans" cxnId="{F6416063-6050-487F-A588-D28FBF5DDFEB}">
      <dgm:prSet/>
      <dgm:spPr/>
      <dgm:t>
        <a:bodyPr/>
        <a:lstStyle/>
        <a:p>
          <a:endParaRPr lang="pt-PT"/>
        </a:p>
      </dgm:t>
    </dgm:pt>
    <dgm:pt modelId="{BC0A3EAF-5B2D-41BB-801E-950B89BBE496}" type="sibTrans" cxnId="{F6416063-6050-487F-A588-D28FBF5DDFEB}">
      <dgm:prSet/>
      <dgm:spPr/>
      <dgm:t>
        <a:bodyPr/>
        <a:lstStyle/>
        <a:p>
          <a:endParaRPr lang="pt-PT"/>
        </a:p>
      </dgm:t>
    </dgm:pt>
    <dgm:pt modelId="{6988BDCE-2DBD-4376-A2DA-9358995B93E3}">
      <dgm:prSet phldrT="[Text]" custT="1"/>
      <dgm:spPr/>
      <dgm:t>
        <a:bodyPr/>
        <a:lstStyle/>
        <a:p>
          <a:pPr algn="ctr"/>
          <a:r>
            <a:rPr lang="pt-BR" sz="2600" b="1" dirty="0">
              <a:solidFill>
                <a:srgbClr val="FF0000"/>
              </a:solidFill>
            </a:rPr>
            <a:t>Tornar os processos de produção mais eficientes, autonomos e customizaveis.</a:t>
          </a:r>
          <a:endParaRPr lang="pt-PT" sz="2600" b="1" dirty="0">
            <a:solidFill>
              <a:srgbClr val="FF0000"/>
            </a:solidFill>
          </a:endParaRPr>
        </a:p>
      </dgm:t>
    </dgm:pt>
    <dgm:pt modelId="{E6A416C3-E746-40F7-8682-05314B9FA300}" type="parTrans" cxnId="{4C9274A6-CAFD-445D-BC6A-E573766774E3}">
      <dgm:prSet/>
      <dgm:spPr/>
      <dgm:t>
        <a:bodyPr/>
        <a:lstStyle/>
        <a:p>
          <a:endParaRPr lang="pt-PT"/>
        </a:p>
      </dgm:t>
    </dgm:pt>
    <dgm:pt modelId="{1D3D9440-6F9D-4BBC-86A5-6BF90E09140E}" type="sibTrans" cxnId="{4C9274A6-CAFD-445D-BC6A-E573766774E3}">
      <dgm:prSet/>
      <dgm:spPr/>
      <dgm:t>
        <a:bodyPr/>
        <a:lstStyle/>
        <a:p>
          <a:endParaRPr lang="pt-PT"/>
        </a:p>
      </dgm:t>
    </dgm:pt>
    <dgm:pt modelId="{C01A790A-A107-4667-8B67-8EEFCFA60494}" type="pres">
      <dgm:prSet presAssocID="{D04649FC-A7E5-4A5C-8A2A-239C8B6FF0CE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</dgm:pt>
    <dgm:pt modelId="{7C00880B-F657-4EEA-81E8-6728C85CCAF7}" type="pres">
      <dgm:prSet presAssocID="{E24F51B8-3834-4B8C-81CC-DFADD26773D5}" presName="composite" presStyleCnt="0"/>
      <dgm:spPr/>
    </dgm:pt>
    <dgm:pt modelId="{88FA1CCF-CCC9-4146-A40F-88D6ABE3955A}" type="pres">
      <dgm:prSet presAssocID="{E24F51B8-3834-4B8C-81CC-DFADD26773D5}" presName="BackAccent" presStyleLbl="bgShp" presStyleIdx="0" presStyleCnt="2"/>
      <dgm:spPr/>
    </dgm:pt>
    <dgm:pt modelId="{F7B75B29-4CD7-4FCB-86A3-1FD3BD4DCA5C}" type="pres">
      <dgm:prSet presAssocID="{E24F51B8-3834-4B8C-81CC-DFADD26773D5}" presName="Accent" presStyleLbl="alignNode1" presStyleIdx="0" presStyleCnt="2"/>
      <dgm:spPr/>
    </dgm:pt>
    <dgm:pt modelId="{0A0CE993-756B-486B-ACC3-2811F89EF321}" type="pres">
      <dgm:prSet presAssocID="{E24F51B8-3834-4B8C-81CC-DFADD26773D5}" presName="Child" presStyleLbl="revTx" presStyleIdx="0" presStyleCnt="4" custScaleX="206445">
        <dgm:presLayoutVars>
          <dgm:chMax val="0"/>
          <dgm:chPref val="0"/>
          <dgm:bulletEnabled val="1"/>
        </dgm:presLayoutVars>
      </dgm:prSet>
      <dgm:spPr/>
    </dgm:pt>
    <dgm:pt modelId="{5DB35A01-5C35-42A8-94F4-1B8A02AC4D19}" type="pres">
      <dgm:prSet presAssocID="{E24F51B8-3834-4B8C-81CC-DFADD26773D5}" presName="Parent" presStyleLbl="revTx" presStyleIdx="1" presStyleCnt="4">
        <dgm:presLayoutVars>
          <dgm:chMax val="1"/>
          <dgm:chPref val="1"/>
          <dgm:bulletEnabled val="1"/>
        </dgm:presLayoutVars>
      </dgm:prSet>
      <dgm:spPr/>
    </dgm:pt>
    <dgm:pt modelId="{B41C2ADB-4511-406F-83FE-F658CEA3E323}" type="pres">
      <dgm:prSet presAssocID="{D5609034-4CF3-466C-89AD-A58C15AC3FD1}" presName="sibTrans" presStyleCnt="0"/>
      <dgm:spPr/>
    </dgm:pt>
    <dgm:pt modelId="{16C7E15B-43CE-45A7-948B-655347631E2C}" type="pres">
      <dgm:prSet presAssocID="{851DF126-CB83-4D3C-9AB9-3E33224120BC}" presName="composite" presStyleCnt="0"/>
      <dgm:spPr/>
    </dgm:pt>
    <dgm:pt modelId="{7299C35A-3C9D-4DF9-98B4-108608E70EEB}" type="pres">
      <dgm:prSet presAssocID="{851DF126-CB83-4D3C-9AB9-3E33224120BC}" presName="BackAccent" presStyleLbl="bgShp" presStyleIdx="1" presStyleCnt="2"/>
      <dgm:spPr/>
    </dgm:pt>
    <dgm:pt modelId="{0BEEA23F-BE7B-465B-8C9F-D42726A6557E}" type="pres">
      <dgm:prSet presAssocID="{851DF126-CB83-4D3C-9AB9-3E33224120BC}" presName="Accent" presStyleLbl="alignNode1" presStyleIdx="1" presStyleCnt="2"/>
      <dgm:spPr/>
    </dgm:pt>
    <dgm:pt modelId="{E0F0AE7D-2C99-4936-AA1D-EA474E0707DE}" type="pres">
      <dgm:prSet presAssocID="{851DF126-CB83-4D3C-9AB9-3E33224120BC}" presName="Child" presStyleLbl="revTx" presStyleIdx="2" presStyleCnt="4" custScaleX="192772">
        <dgm:presLayoutVars>
          <dgm:chMax val="0"/>
          <dgm:chPref val="0"/>
          <dgm:bulletEnabled val="1"/>
        </dgm:presLayoutVars>
      </dgm:prSet>
      <dgm:spPr/>
    </dgm:pt>
    <dgm:pt modelId="{460374CC-CB3C-4B90-9BB9-DF0452EB80CE}" type="pres">
      <dgm:prSet presAssocID="{851DF126-CB83-4D3C-9AB9-3E33224120BC}" presName="Parent" presStyleLbl="revTx" presStyleIdx="3" presStyleCnt="4">
        <dgm:presLayoutVars>
          <dgm:chMax val="1"/>
          <dgm:chPref val="1"/>
          <dgm:bulletEnabled val="1"/>
        </dgm:presLayoutVars>
      </dgm:prSet>
      <dgm:spPr/>
    </dgm:pt>
  </dgm:ptLst>
  <dgm:cxnLst>
    <dgm:cxn modelId="{8FC5C023-96DE-4AFC-A297-794E29B06ED0}" type="presOf" srcId="{8C10EE1F-48EB-4776-8510-3CDB46896E9E}" destId="{0A0CE993-756B-486B-ACC3-2811F89EF321}" srcOrd="0" destOrd="0" presId="urn:microsoft.com/office/officeart/2008/layout/IncreasingCircleProcess"/>
    <dgm:cxn modelId="{F6416063-6050-487F-A588-D28FBF5DDFEB}" srcId="{D04649FC-A7E5-4A5C-8A2A-239C8B6FF0CE}" destId="{851DF126-CB83-4D3C-9AB9-3E33224120BC}" srcOrd="1" destOrd="0" parTransId="{80BE7CAE-2995-4556-9567-704DDC28A456}" sibTransId="{BC0A3EAF-5B2D-41BB-801E-950B89BBE496}"/>
    <dgm:cxn modelId="{B770B795-C6CC-454B-B8E5-17CCA15FBA49}" type="presOf" srcId="{E24F51B8-3834-4B8C-81CC-DFADD26773D5}" destId="{5DB35A01-5C35-42A8-94F4-1B8A02AC4D19}" srcOrd="0" destOrd="0" presId="urn:microsoft.com/office/officeart/2008/layout/IncreasingCircleProcess"/>
    <dgm:cxn modelId="{4C9274A6-CAFD-445D-BC6A-E573766774E3}" srcId="{851DF126-CB83-4D3C-9AB9-3E33224120BC}" destId="{6988BDCE-2DBD-4376-A2DA-9358995B93E3}" srcOrd="0" destOrd="0" parTransId="{E6A416C3-E746-40F7-8682-05314B9FA300}" sibTransId="{1D3D9440-6F9D-4BBC-86A5-6BF90E09140E}"/>
    <dgm:cxn modelId="{9FA4A0A8-3E5A-4DF6-9AB6-F663097AF623}" type="presOf" srcId="{D04649FC-A7E5-4A5C-8A2A-239C8B6FF0CE}" destId="{C01A790A-A107-4667-8B67-8EEFCFA60494}" srcOrd="0" destOrd="0" presId="urn:microsoft.com/office/officeart/2008/layout/IncreasingCircleProcess"/>
    <dgm:cxn modelId="{D82793BB-67EF-4D84-8394-8A65A9181254}" type="presOf" srcId="{851DF126-CB83-4D3C-9AB9-3E33224120BC}" destId="{460374CC-CB3C-4B90-9BB9-DF0452EB80CE}" srcOrd="0" destOrd="0" presId="urn:microsoft.com/office/officeart/2008/layout/IncreasingCircleProcess"/>
    <dgm:cxn modelId="{96A8EBE5-23DE-4E18-9C18-AAD92B7B4D5E}" srcId="{D04649FC-A7E5-4A5C-8A2A-239C8B6FF0CE}" destId="{E24F51B8-3834-4B8C-81CC-DFADD26773D5}" srcOrd="0" destOrd="0" parTransId="{9AFE6EE5-9381-4605-8480-467D32F97D91}" sibTransId="{D5609034-4CF3-466C-89AD-A58C15AC3FD1}"/>
    <dgm:cxn modelId="{38B95EE9-A2C0-47C8-A551-982B38BC7FA2}" srcId="{E24F51B8-3834-4B8C-81CC-DFADD26773D5}" destId="{8C10EE1F-48EB-4776-8510-3CDB46896E9E}" srcOrd="0" destOrd="0" parTransId="{72CF0368-FD97-4474-BFF8-4815A9168A55}" sibTransId="{C30EB402-EDD4-4D1E-98C9-197138DE7A28}"/>
    <dgm:cxn modelId="{AC37E7F5-FA50-4A77-8CDD-88490D29E2FA}" type="presOf" srcId="{6988BDCE-2DBD-4376-A2DA-9358995B93E3}" destId="{E0F0AE7D-2C99-4936-AA1D-EA474E0707DE}" srcOrd="0" destOrd="0" presId="urn:microsoft.com/office/officeart/2008/layout/IncreasingCircleProcess"/>
    <dgm:cxn modelId="{387821CC-2D86-4F1F-969D-D3273266E1F7}" type="presParOf" srcId="{C01A790A-A107-4667-8B67-8EEFCFA60494}" destId="{7C00880B-F657-4EEA-81E8-6728C85CCAF7}" srcOrd="0" destOrd="0" presId="urn:microsoft.com/office/officeart/2008/layout/IncreasingCircleProcess"/>
    <dgm:cxn modelId="{D9D682BD-39C3-45D6-8EE4-7438DFC1128D}" type="presParOf" srcId="{7C00880B-F657-4EEA-81E8-6728C85CCAF7}" destId="{88FA1CCF-CCC9-4146-A40F-88D6ABE3955A}" srcOrd="0" destOrd="0" presId="urn:microsoft.com/office/officeart/2008/layout/IncreasingCircleProcess"/>
    <dgm:cxn modelId="{055EF0FD-0A41-4733-9550-3034F4D57A91}" type="presParOf" srcId="{7C00880B-F657-4EEA-81E8-6728C85CCAF7}" destId="{F7B75B29-4CD7-4FCB-86A3-1FD3BD4DCA5C}" srcOrd="1" destOrd="0" presId="urn:microsoft.com/office/officeart/2008/layout/IncreasingCircleProcess"/>
    <dgm:cxn modelId="{AC9F8BB1-4361-40F8-82AA-976BBAC80C46}" type="presParOf" srcId="{7C00880B-F657-4EEA-81E8-6728C85CCAF7}" destId="{0A0CE993-756B-486B-ACC3-2811F89EF321}" srcOrd="2" destOrd="0" presId="urn:microsoft.com/office/officeart/2008/layout/IncreasingCircleProcess"/>
    <dgm:cxn modelId="{03B9BC77-1DE3-4002-B05D-B8887A45218F}" type="presParOf" srcId="{7C00880B-F657-4EEA-81E8-6728C85CCAF7}" destId="{5DB35A01-5C35-42A8-94F4-1B8A02AC4D19}" srcOrd="3" destOrd="0" presId="urn:microsoft.com/office/officeart/2008/layout/IncreasingCircleProcess"/>
    <dgm:cxn modelId="{9031FCC9-F393-4736-B4EE-EBF62BAC2B68}" type="presParOf" srcId="{C01A790A-A107-4667-8B67-8EEFCFA60494}" destId="{B41C2ADB-4511-406F-83FE-F658CEA3E323}" srcOrd="1" destOrd="0" presId="urn:microsoft.com/office/officeart/2008/layout/IncreasingCircleProcess"/>
    <dgm:cxn modelId="{DCC65570-72FC-436E-967C-3F6189CD205A}" type="presParOf" srcId="{C01A790A-A107-4667-8B67-8EEFCFA60494}" destId="{16C7E15B-43CE-45A7-948B-655347631E2C}" srcOrd="2" destOrd="0" presId="urn:microsoft.com/office/officeart/2008/layout/IncreasingCircleProcess"/>
    <dgm:cxn modelId="{408D00A3-990E-49AD-AF22-4A49562B3C64}" type="presParOf" srcId="{16C7E15B-43CE-45A7-948B-655347631E2C}" destId="{7299C35A-3C9D-4DF9-98B4-108608E70EEB}" srcOrd="0" destOrd="0" presId="urn:microsoft.com/office/officeart/2008/layout/IncreasingCircleProcess"/>
    <dgm:cxn modelId="{871E28D1-1760-4A1C-ADC8-4C2DBD95F911}" type="presParOf" srcId="{16C7E15B-43CE-45A7-948B-655347631E2C}" destId="{0BEEA23F-BE7B-465B-8C9F-D42726A6557E}" srcOrd="1" destOrd="0" presId="urn:microsoft.com/office/officeart/2008/layout/IncreasingCircleProcess"/>
    <dgm:cxn modelId="{D496F2A2-3C09-47AA-9570-E1D7D085086B}" type="presParOf" srcId="{16C7E15B-43CE-45A7-948B-655347631E2C}" destId="{E0F0AE7D-2C99-4936-AA1D-EA474E0707DE}" srcOrd="2" destOrd="0" presId="urn:microsoft.com/office/officeart/2008/layout/IncreasingCircleProcess"/>
    <dgm:cxn modelId="{12DD100E-5071-4CF0-AEDE-E05CA6D8569E}" type="presParOf" srcId="{16C7E15B-43CE-45A7-948B-655347631E2C}" destId="{460374CC-CB3C-4B90-9BB9-DF0452EB80CE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8FBB9D9-A817-4E42-827C-488E06869FEA}" type="doc">
      <dgm:prSet loTypeId="urn:microsoft.com/office/officeart/2005/8/layout/default#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pt-PT"/>
        </a:p>
      </dgm:t>
    </dgm:pt>
    <dgm:pt modelId="{F7540511-0084-4592-9BB3-76AAC052266F}">
      <dgm:prSet phldrT="[Text]" custT="1"/>
      <dgm:spPr/>
      <dgm:t>
        <a:bodyPr/>
        <a:lstStyle/>
        <a:p>
          <a:r>
            <a:rPr lang="pt-BR" sz="2400" b="1" i="0" u="none"/>
            <a:t>Aumento da produtividade e economia</a:t>
          </a:r>
          <a:endParaRPr lang="pt-PT" sz="2400"/>
        </a:p>
      </dgm:t>
    </dgm:pt>
    <dgm:pt modelId="{9D13AF49-C7FD-412D-A973-C1D890B0D990}" type="parTrans" cxnId="{54CAC3C9-ED53-4EED-AC21-14E895DAE7C1}">
      <dgm:prSet/>
      <dgm:spPr/>
      <dgm:t>
        <a:bodyPr/>
        <a:lstStyle/>
        <a:p>
          <a:endParaRPr lang="pt-PT" sz="2000"/>
        </a:p>
      </dgm:t>
    </dgm:pt>
    <dgm:pt modelId="{7E6E09A0-582B-4F27-B7BD-E14F63C71310}" type="sibTrans" cxnId="{54CAC3C9-ED53-4EED-AC21-14E895DAE7C1}">
      <dgm:prSet/>
      <dgm:spPr/>
      <dgm:t>
        <a:bodyPr/>
        <a:lstStyle/>
        <a:p>
          <a:endParaRPr lang="pt-PT" sz="2000"/>
        </a:p>
      </dgm:t>
    </dgm:pt>
    <dgm:pt modelId="{9B33C116-764E-45BC-A7C2-B9D5853F30F9}">
      <dgm:prSet custT="1"/>
      <dgm:spPr/>
      <dgm:t>
        <a:bodyPr/>
        <a:lstStyle/>
        <a:p>
          <a:r>
            <a:rPr lang="pt-BR" sz="2400" b="1" i="0" u="none" dirty="0"/>
            <a:t>Maior capacidade de previsão de  falhas</a:t>
          </a:r>
          <a:endParaRPr lang="pt-PT" sz="2400" dirty="0"/>
        </a:p>
      </dgm:t>
    </dgm:pt>
    <dgm:pt modelId="{FD23C1F2-4833-4195-98CB-55E817988196}" type="parTrans" cxnId="{94A62F22-8F17-4555-B990-EA179CA134A1}">
      <dgm:prSet/>
      <dgm:spPr/>
      <dgm:t>
        <a:bodyPr/>
        <a:lstStyle/>
        <a:p>
          <a:endParaRPr lang="pt-PT" sz="2000"/>
        </a:p>
      </dgm:t>
    </dgm:pt>
    <dgm:pt modelId="{67DBC475-EF9D-4781-AA6F-3F4FDFFE0D19}" type="sibTrans" cxnId="{94A62F22-8F17-4555-B990-EA179CA134A1}">
      <dgm:prSet/>
      <dgm:spPr/>
      <dgm:t>
        <a:bodyPr/>
        <a:lstStyle/>
        <a:p>
          <a:endParaRPr lang="pt-PT" sz="2000"/>
        </a:p>
      </dgm:t>
    </dgm:pt>
    <dgm:pt modelId="{9150584B-FEF5-4F4E-A683-5A744C2B82A2}">
      <dgm:prSet custT="1"/>
      <dgm:spPr/>
      <dgm:t>
        <a:bodyPr/>
        <a:lstStyle/>
        <a:p>
          <a:r>
            <a:rPr lang="pt-BR" sz="2400" b="1" i="0" u="none" dirty="0"/>
            <a:t>Descentralização dos  controles dos processos</a:t>
          </a:r>
          <a:endParaRPr lang="pt-PT" sz="2400" dirty="0"/>
        </a:p>
      </dgm:t>
    </dgm:pt>
    <dgm:pt modelId="{014875D9-DC82-47CF-830B-0C9841C443AA}" type="parTrans" cxnId="{C7086101-6B29-4E1A-B054-66E0D04EBABA}">
      <dgm:prSet/>
      <dgm:spPr/>
      <dgm:t>
        <a:bodyPr/>
        <a:lstStyle/>
        <a:p>
          <a:endParaRPr lang="pt-PT" sz="2000"/>
        </a:p>
      </dgm:t>
    </dgm:pt>
    <dgm:pt modelId="{28D8622F-7AB2-4B32-9975-B262EE864CDF}" type="sibTrans" cxnId="{C7086101-6B29-4E1A-B054-66E0D04EBABA}">
      <dgm:prSet/>
      <dgm:spPr/>
      <dgm:t>
        <a:bodyPr/>
        <a:lstStyle/>
        <a:p>
          <a:endParaRPr lang="pt-PT" sz="2000"/>
        </a:p>
      </dgm:t>
    </dgm:pt>
    <dgm:pt modelId="{6F15AB92-641E-4085-B6E8-5F7E128056E1}">
      <dgm:prSet custT="1"/>
      <dgm:spPr/>
      <dgm:t>
        <a:bodyPr/>
        <a:lstStyle/>
        <a:p>
          <a:r>
            <a:rPr lang="pt-BR" sz="2400" b="1" i="0" u="none" dirty="0"/>
            <a:t>Integração da cadeia de produção e logística</a:t>
          </a:r>
          <a:endParaRPr lang="pt-PT" sz="2400" dirty="0"/>
        </a:p>
      </dgm:t>
    </dgm:pt>
    <dgm:pt modelId="{DB7300BC-6E09-4203-A8D1-DC25188A5D16}" type="parTrans" cxnId="{843A36B6-6D9F-4478-AD2D-F664CCE50FB6}">
      <dgm:prSet/>
      <dgm:spPr/>
      <dgm:t>
        <a:bodyPr/>
        <a:lstStyle/>
        <a:p>
          <a:endParaRPr lang="pt-PT" sz="2000"/>
        </a:p>
      </dgm:t>
    </dgm:pt>
    <dgm:pt modelId="{E910A341-8AA7-4BAB-9CF8-7A4F387AA640}" type="sibTrans" cxnId="{843A36B6-6D9F-4478-AD2D-F664CCE50FB6}">
      <dgm:prSet/>
      <dgm:spPr/>
      <dgm:t>
        <a:bodyPr/>
        <a:lstStyle/>
        <a:p>
          <a:endParaRPr lang="pt-PT" sz="2000"/>
        </a:p>
      </dgm:t>
    </dgm:pt>
    <dgm:pt modelId="{9B767579-D695-45BE-BE5F-4C8D79EC3D5C}">
      <dgm:prSet custT="1"/>
      <dgm:spPr/>
      <dgm:t>
        <a:bodyPr/>
        <a:lstStyle/>
        <a:p>
          <a:r>
            <a:rPr lang="pt-BR" sz="2400" b="1" i="0" u="none" dirty="0"/>
            <a:t>Flexibilidade dos processos de  manufatura</a:t>
          </a:r>
          <a:endParaRPr lang="pt-PT" sz="2400" dirty="0"/>
        </a:p>
      </dgm:t>
    </dgm:pt>
    <dgm:pt modelId="{D420341A-1B0D-4C57-85E5-67735A116D94}" type="parTrans" cxnId="{D40E012F-F713-42D9-8B4C-9307EFC8483C}">
      <dgm:prSet/>
      <dgm:spPr/>
      <dgm:t>
        <a:bodyPr/>
        <a:lstStyle/>
        <a:p>
          <a:endParaRPr lang="pt-PT" sz="2000"/>
        </a:p>
      </dgm:t>
    </dgm:pt>
    <dgm:pt modelId="{CC339A1C-7479-434E-A6B5-A4FE776CBAAE}" type="sibTrans" cxnId="{D40E012F-F713-42D9-8B4C-9307EFC8483C}">
      <dgm:prSet/>
      <dgm:spPr/>
      <dgm:t>
        <a:bodyPr/>
        <a:lstStyle/>
        <a:p>
          <a:endParaRPr lang="pt-PT" sz="2000"/>
        </a:p>
      </dgm:t>
    </dgm:pt>
    <dgm:pt modelId="{77E0C519-4EF7-4325-80AE-C7B613639FDB}">
      <dgm:prSet custT="1"/>
      <dgm:spPr/>
      <dgm:t>
        <a:bodyPr/>
        <a:lstStyle/>
        <a:p>
          <a:r>
            <a:rPr lang="pt-BR" sz="2400" b="1" i="0" u="none" dirty="0"/>
            <a:t>Capacidade de análises e operações em tempo real</a:t>
          </a:r>
          <a:endParaRPr lang="pt-PT" sz="2400" dirty="0"/>
        </a:p>
      </dgm:t>
    </dgm:pt>
    <dgm:pt modelId="{C5A84FE0-6057-4AC9-B50B-A873A38EEE37}" type="parTrans" cxnId="{26AEDBD4-12A7-4277-B8F5-FA57F5F3C1A5}">
      <dgm:prSet/>
      <dgm:spPr/>
      <dgm:t>
        <a:bodyPr/>
        <a:lstStyle/>
        <a:p>
          <a:endParaRPr lang="pt-PT" sz="2000"/>
        </a:p>
      </dgm:t>
    </dgm:pt>
    <dgm:pt modelId="{56926677-890F-4D76-9002-ECA2530190B9}" type="sibTrans" cxnId="{26AEDBD4-12A7-4277-B8F5-FA57F5F3C1A5}">
      <dgm:prSet/>
      <dgm:spPr/>
      <dgm:t>
        <a:bodyPr/>
        <a:lstStyle/>
        <a:p>
          <a:endParaRPr lang="pt-PT" sz="2000"/>
        </a:p>
      </dgm:t>
    </dgm:pt>
    <dgm:pt modelId="{8DA3CA6C-D2F3-46C9-93B0-07F2FDA3283D}">
      <dgm:prSet custT="1"/>
      <dgm:spPr/>
      <dgm:t>
        <a:bodyPr/>
        <a:lstStyle/>
        <a:p>
          <a:r>
            <a:rPr lang="pt-BR" sz="2400" b="1" i="0" u="none" dirty="0"/>
            <a:t>Redução do tempo de equipamento parado</a:t>
          </a:r>
          <a:endParaRPr lang="pt-PT" sz="2400" dirty="0"/>
        </a:p>
      </dgm:t>
    </dgm:pt>
    <dgm:pt modelId="{F9622B45-758B-47D6-8A54-E5A222EEE623}" type="parTrans" cxnId="{868E2BF7-CF76-4C61-B8D5-E0E462B23D53}">
      <dgm:prSet/>
      <dgm:spPr/>
      <dgm:t>
        <a:bodyPr/>
        <a:lstStyle/>
        <a:p>
          <a:endParaRPr lang="pt-PT" sz="2000"/>
        </a:p>
      </dgm:t>
    </dgm:pt>
    <dgm:pt modelId="{70BB5F2A-B03D-4D85-912A-502FAE05534A}" type="sibTrans" cxnId="{868E2BF7-CF76-4C61-B8D5-E0E462B23D53}">
      <dgm:prSet/>
      <dgm:spPr/>
      <dgm:t>
        <a:bodyPr/>
        <a:lstStyle/>
        <a:p>
          <a:endParaRPr lang="pt-PT" sz="2000"/>
        </a:p>
      </dgm:t>
    </dgm:pt>
    <dgm:pt modelId="{38FCB5DD-4A40-4C69-8C55-D419245E5028}">
      <dgm:prSet custT="1"/>
      <dgm:spPr/>
      <dgm:t>
        <a:bodyPr/>
        <a:lstStyle/>
        <a:p>
          <a:r>
            <a:rPr lang="pt-BR" sz="2400" b="1" i="0" u="none" dirty="0"/>
            <a:t>Melhores condições de trabalho</a:t>
          </a:r>
          <a:endParaRPr lang="pt-PT" sz="2400" dirty="0"/>
        </a:p>
      </dgm:t>
    </dgm:pt>
    <dgm:pt modelId="{D606FAEB-2E9C-49DF-A6AA-4282105DE106}" type="parTrans" cxnId="{86A5FECF-1B26-4CD4-9404-B107666295F5}">
      <dgm:prSet/>
      <dgm:spPr/>
      <dgm:t>
        <a:bodyPr/>
        <a:lstStyle/>
        <a:p>
          <a:endParaRPr lang="pt-PT" sz="2000"/>
        </a:p>
      </dgm:t>
    </dgm:pt>
    <dgm:pt modelId="{6B53A031-29E0-40AB-9D8B-202C33D5A646}" type="sibTrans" cxnId="{86A5FECF-1B26-4CD4-9404-B107666295F5}">
      <dgm:prSet/>
      <dgm:spPr/>
      <dgm:t>
        <a:bodyPr/>
        <a:lstStyle/>
        <a:p>
          <a:endParaRPr lang="pt-PT" sz="2000"/>
        </a:p>
      </dgm:t>
    </dgm:pt>
    <dgm:pt modelId="{638874B6-F006-491C-A837-DBAE128C3900}" type="pres">
      <dgm:prSet presAssocID="{08FBB9D9-A817-4E42-827C-488E06869FEA}" presName="diagram" presStyleCnt="0">
        <dgm:presLayoutVars>
          <dgm:dir/>
          <dgm:resizeHandles val="exact"/>
        </dgm:presLayoutVars>
      </dgm:prSet>
      <dgm:spPr/>
    </dgm:pt>
    <dgm:pt modelId="{264DB95B-2A15-4C59-AD7A-28B48AEC3002}" type="pres">
      <dgm:prSet presAssocID="{F7540511-0084-4592-9BB3-76AAC052266F}" presName="node" presStyleLbl="node1" presStyleIdx="0" presStyleCnt="8">
        <dgm:presLayoutVars>
          <dgm:bulletEnabled val="1"/>
        </dgm:presLayoutVars>
      </dgm:prSet>
      <dgm:spPr/>
    </dgm:pt>
    <dgm:pt modelId="{E8024D5A-2C2F-47FE-9886-829953003607}" type="pres">
      <dgm:prSet presAssocID="{7E6E09A0-582B-4F27-B7BD-E14F63C71310}" presName="sibTrans" presStyleCnt="0"/>
      <dgm:spPr/>
    </dgm:pt>
    <dgm:pt modelId="{3D8CD13A-3FFE-4F0E-91B1-DCA29FB50DE9}" type="pres">
      <dgm:prSet presAssocID="{9B33C116-764E-45BC-A7C2-B9D5853F30F9}" presName="node" presStyleLbl="node1" presStyleIdx="1" presStyleCnt="8">
        <dgm:presLayoutVars>
          <dgm:bulletEnabled val="1"/>
        </dgm:presLayoutVars>
      </dgm:prSet>
      <dgm:spPr/>
    </dgm:pt>
    <dgm:pt modelId="{08CB2199-552A-4504-A6D3-F6F6C122F4EB}" type="pres">
      <dgm:prSet presAssocID="{67DBC475-EF9D-4781-AA6F-3F4FDFFE0D19}" presName="sibTrans" presStyleCnt="0"/>
      <dgm:spPr/>
    </dgm:pt>
    <dgm:pt modelId="{1D5373D0-9FBD-4FE9-BC79-F2767572538F}" type="pres">
      <dgm:prSet presAssocID="{9150584B-FEF5-4F4E-A683-5A744C2B82A2}" presName="node" presStyleLbl="node1" presStyleIdx="2" presStyleCnt="8" custLinFactNeighborX="-1296" custLinFactNeighborY="-1904">
        <dgm:presLayoutVars>
          <dgm:bulletEnabled val="1"/>
        </dgm:presLayoutVars>
      </dgm:prSet>
      <dgm:spPr/>
    </dgm:pt>
    <dgm:pt modelId="{BB20CD8A-9338-47EA-99FB-5F5D05D5FFD5}" type="pres">
      <dgm:prSet presAssocID="{28D8622F-7AB2-4B32-9975-B262EE864CDF}" presName="sibTrans" presStyleCnt="0"/>
      <dgm:spPr/>
    </dgm:pt>
    <dgm:pt modelId="{407CCDD2-5995-4C06-BB05-F5DB277B1ED8}" type="pres">
      <dgm:prSet presAssocID="{6F15AB92-641E-4085-B6E8-5F7E128056E1}" presName="node" presStyleLbl="node1" presStyleIdx="3" presStyleCnt="8">
        <dgm:presLayoutVars>
          <dgm:bulletEnabled val="1"/>
        </dgm:presLayoutVars>
      </dgm:prSet>
      <dgm:spPr/>
    </dgm:pt>
    <dgm:pt modelId="{DC072B51-1B09-42BC-8314-24BD6A3972F9}" type="pres">
      <dgm:prSet presAssocID="{E910A341-8AA7-4BAB-9CF8-7A4F387AA640}" presName="sibTrans" presStyleCnt="0"/>
      <dgm:spPr/>
    </dgm:pt>
    <dgm:pt modelId="{F8F204CF-69C1-41C7-8609-375CF47BAD54}" type="pres">
      <dgm:prSet presAssocID="{9B767579-D695-45BE-BE5F-4C8D79EC3D5C}" presName="node" presStyleLbl="node1" presStyleIdx="4" presStyleCnt="8">
        <dgm:presLayoutVars>
          <dgm:bulletEnabled val="1"/>
        </dgm:presLayoutVars>
      </dgm:prSet>
      <dgm:spPr/>
    </dgm:pt>
    <dgm:pt modelId="{D9A96E80-DFC8-4149-8779-2C2C815EB09E}" type="pres">
      <dgm:prSet presAssocID="{CC339A1C-7479-434E-A6B5-A4FE776CBAAE}" presName="sibTrans" presStyleCnt="0"/>
      <dgm:spPr/>
    </dgm:pt>
    <dgm:pt modelId="{71AC30CD-1D15-4CD3-87AD-F757EE571428}" type="pres">
      <dgm:prSet presAssocID="{77E0C519-4EF7-4325-80AE-C7B613639FDB}" presName="node" presStyleLbl="node1" presStyleIdx="5" presStyleCnt="8">
        <dgm:presLayoutVars>
          <dgm:bulletEnabled val="1"/>
        </dgm:presLayoutVars>
      </dgm:prSet>
      <dgm:spPr/>
    </dgm:pt>
    <dgm:pt modelId="{ECFCE54A-216F-4ED5-B911-58D9DE968408}" type="pres">
      <dgm:prSet presAssocID="{56926677-890F-4D76-9002-ECA2530190B9}" presName="sibTrans" presStyleCnt="0"/>
      <dgm:spPr/>
    </dgm:pt>
    <dgm:pt modelId="{AF495CFC-138E-4565-B52C-84F7FC703162}" type="pres">
      <dgm:prSet presAssocID="{8DA3CA6C-D2F3-46C9-93B0-07F2FDA3283D}" presName="node" presStyleLbl="node1" presStyleIdx="6" presStyleCnt="8">
        <dgm:presLayoutVars>
          <dgm:bulletEnabled val="1"/>
        </dgm:presLayoutVars>
      </dgm:prSet>
      <dgm:spPr/>
    </dgm:pt>
    <dgm:pt modelId="{2EC9247E-6DC8-4CAB-B85C-13AF29A4262F}" type="pres">
      <dgm:prSet presAssocID="{70BB5F2A-B03D-4D85-912A-502FAE05534A}" presName="sibTrans" presStyleCnt="0"/>
      <dgm:spPr/>
    </dgm:pt>
    <dgm:pt modelId="{78B97EB6-51FC-4DF7-B274-9070CC7F5618}" type="pres">
      <dgm:prSet presAssocID="{38FCB5DD-4A40-4C69-8C55-D419245E5028}" presName="node" presStyleLbl="node1" presStyleIdx="7" presStyleCnt="8">
        <dgm:presLayoutVars>
          <dgm:bulletEnabled val="1"/>
        </dgm:presLayoutVars>
      </dgm:prSet>
      <dgm:spPr/>
    </dgm:pt>
  </dgm:ptLst>
  <dgm:cxnLst>
    <dgm:cxn modelId="{C7086101-6B29-4E1A-B054-66E0D04EBABA}" srcId="{08FBB9D9-A817-4E42-827C-488E06869FEA}" destId="{9150584B-FEF5-4F4E-A683-5A744C2B82A2}" srcOrd="2" destOrd="0" parTransId="{014875D9-DC82-47CF-830B-0C9841C443AA}" sibTransId="{28D8622F-7AB2-4B32-9975-B262EE864CDF}"/>
    <dgm:cxn modelId="{94A62F22-8F17-4555-B990-EA179CA134A1}" srcId="{08FBB9D9-A817-4E42-827C-488E06869FEA}" destId="{9B33C116-764E-45BC-A7C2-B9D5853F30F9}" srcOrd="1" destOrd="0" parTransId="{FD23C1F2-4833-4195-98CB-55E817988196}" sibTransId="{67DBC475-EF9D-4781-AA6F-3F4FDFFE0D19}"/>
    <dgm:cxn modelId="{170EB127-8079-4EF6-9706-36BC5A648E2A}" type="presOf" srcId="{77E0C519-4EF7-4325-80AE-C7B613639FDB}" destId="{71AC30CD-1D15-4CD3-87AD-F757EE571428}" srcOrd="0" destOrd="0" presId="urn:microsoft.com/office/officeart/2005/8/layout/default#1"/>
    <dgm:cxn modelId="{415A502E-5531-480F-B37B-B7432BB9AB60}" type="presOf" srcId="{08FBB9D9-A817-4E42-827C-488E06869FEA}" destId="{638874B6-F006-491C-A837-DBAE128C3900}" srcOrd="0" destOrd="0" presId="urn:microsoft.com/office/officeart/2005/8/layout/default#1"/>
    <dgm:cxn modelId="{D40E012F-F713-42D9-8B4C-9307EFC8483C}" srcId="{08FBB9D9-A817-4E42-827C-488E06869FEA}" destId="{9B767579-D695-45BE-BE5F-4C8D79EC3D5C}" srcOrd="4" destOrd="0" parTransId="{D420341A-1B0D-4C57-85E5-67735A116D94}" sibTransId="{CC339A1C-7479-434E-A6B5-A4FE776CBAAE}"/>
    <dgm:cxn modelId="{55AE1832-F96F-4E29-AC28-043CA505651C}" type="presOf" srcId="{6F15AB92-641E-4085-B6E8-5F7E128056E1}" destId="{407CCDD2-5995-4C06-BB05-F5DB277B1ED8}" srcOrd="0" destOrd="0" presId="urn:microsoft.com/office/officeart/2005/8/layout/default#1"/>
    <dgm:cxn modelId="{322C4A36-919D-4950-90D8-94F0ED3C3CEA}" type="presOf" srcId="{9B33C116-764E-45BC-A7C2-B9D5853F30F9}" destId="{3D8CD13A-3FFE-4F0E-91B1-DCA29FB50DE9}" srcOrd="0" destOrd="0" presId="urn:microsoft.com/office/officeart/2005/8/layout/default#1"/>
    <dgm:cxn modelId="{8026FE45-47D0-48C7-8E30-FCFB251651DE}" type="presOf" srcId="{9B767579-D695-45BE-BE5F-4C8D79EC3D5C}" destId="{F8F204CF-69C1-41C7-8609-375CF47BAD54}" srcOrd="0" destOrd="0" presId="urn:microsoft.com/office/officeart/2005/8/layout/default#1"/>
    <dgm:cxn modelId="{68AE596F-C206-4A7E-915C-9083FD3DED35}" type="presOf" srcId="{F7540511-0084-4592-9BB3-76AAC052266F}" destId="{264DB95B-2A15-4C59-AD7A-28B48AEC3002}" srcOrd="0" destOrd="0" presId="urn:microsoft.com/office/officeart/2005/8/layout/default#1"/>
    <dgm:cxn modelId="{42D8F071-5A2F-46ED-B036-3FB445715420}" type="presOf" srcId="{8DA3CA6C-D2F3-46C9-93B0-07F2FDA3283D}" destId="{AF495CFC-138E-4565-B52C-84F7FC703162}" srcOrd="0" destOrd="0" presId="urn:microsoft.com/office/officeart/2005/8/layout/default#1"/>
    <dgm:cxn modelId="{843A36B6-6D9F-4478-AD2D-F664CCE50FB6}" srcId="{08FBB9D9-A817-4E42-827C-488E06869FEA}" destId="{6F15AB92-641E-4085-B6E8-5F7E128056E1}" srcOrd="3" destOrd="0" parTransId="{DB7300BC-6E09-4203-A8D1-DC25188A5D16}" sibTransId="{E910A341-8AA7-4BAB-9CF8-7A4F387AA640}"/>
    <dgm:cxn modelId="{54CAC3C9-ED53-4EED-AC21-14E895DAE7C1}" srcId="{08FBB9D9-A817-4E42-827C-488E06869FEA}" destId="{F7540511-0084-4592-9BB3-76AAC052266F}" srcOrd="0" destOrd="0" parTransId="{9D13AF49-C7FD-412D-A973-C1D890B0D990}" sibTransId="{7E6E09A0-582B-4F27-B7BD-E14F63C71310}"/>
    <dgm:cxn modelId="{86A5FECF-1B26-4CD4-9404-B107666295F5}" srcId="{08FBB9D9-A817-4E42-827C-488E06869FEA}" destId="{38FCB5DD-4A40-4C69-8C55-D419245E5028}" srcOrd="7" destOrd="0" parTransId="{D606FAEB-2E9C-49DF-A6AA-4282105DE106}" sibTransId="{6B53A031-29E0-40AB-9D8B-202C33D5A646}"/>
    <dgm:cxn modelId="{26AEDBD4-12A7-4277-B8F5-FA57F5F3C1A5}" srcId="{08FBB9D9-A817-4E42-827C-488E06869FEA}" destId="{77E0C519-4EF7-4325-80AE-C7B613639FDB}" srcOrd="5" destOrd="0" parTransId="{C5A84FE0-6057-4AC9-B50B-A873A38EEE37}" sibTransId="{56926677-890F-4D76-9002-ECA2530190B9}"/>
    <dgm:cxn modelId="{01A412DC-5A9C-49D2-B505-76E5A4A5EF84}" type="presOf" srcId="{9150584B-FEF5-4F4E-A683-5A744C2B82A2}" destId="{1D5373D0-9FBD-4FE9-BC79-F2767572538F}" srcOrd="0" destOrd="0" presId="urn:microsoft.com/office/officeart/2005/8/layout/default#1"/>
    <dgm:cxn modelId="{4E96A0F5-9724-49EE-BA01-CCC3A74F6C12}" type="presOf" srcId="{38FCB5DD-4A40-4C69-8C55-D419245E5028}" destId="{78B97EB6-51FC-4DF7-B274-9070CC7F5618}" srcOrd="0" destOrd="0" presId="urn:microsoft.com/office/officeart/2005/8/layout/default#1"/>
    <dgm:cxn modelId="{868E2BF7-CF76-4C61-B8D5-E0E462B23D53}" srcId="{08FBB9D9-A817-4E42-827C-488E06869FEA}" destId="{8DA3CA6C-D2F3-46C9-93B0-07F2FDA3283D}" srcOrd="6" destOrd="0" parTransId="{F9622B45-758B-47D6-8A54-E5A222EEE623}" sibTransId="{70BB5F2A-B03D-4D85-912A-502FAE05534A}"/>
    <dgm:cxn modelId="{E85B1960-4528-41EE-BBF6-3D3545D69569}" type="presParOf" srcId="{638874B6-F006-491C-A837-DBAE128C3900}" destId="{264DB95B-2A15-4C59-AD7A-28B48AEC3002}" srcOrd="0" destOrd="0" presId="urn:microsoft.com/office/officeart/2005/8/layout/default#1"/>
    <dgm:cxn modelId="{2EE6337C-A084-486C-AEAB-4DAA05E5338D}" type="presParOf" srcId="{638874B6-F006-491C-A837-DBAE128C3900}" destId="{E8024D5A-2C2F-47FE-9886-829953003607}" srcOrd="1" destOrd="0" presId="urn:microsoft.com/office/officeart/2005/8/layout/default#1"/>
    <dgm:cxn modelId="{1CF37CC1-8104-4C7C-AE07-9DA5F24FC514}" type="presParOf" srcId="{638874B6-F006-491C-A837-DBAE128C3900}" destId="{3D8CD13A-3FFE-4F0E-91B1-DCA29FB50DE9}" srcOrd="2" destOrd="0" presId="urn:microsoft.com/office/officeart/2005/8/layout/default#1"/>
    <dgm:cxn modelId="{CB5D39B1-ED00-4AAF-8F08-24F7C351480C}" type="presParOf" srcId="{638874B6-F006-491C-A837-DBAE128C3900}" destId="{08CB2199-552A-4504-A6D3-F6F6C122F4EB}" srcOrd="3" destOrd="0" presId="urn:microsoft.com/office/officeart/2005/8/layout/default#1"/>
    <dgm:cxn modelId="{1A28C2C5-55F1-4069-9EB5-60612F32B820}" type="presParOf" srcId="{638874B6-F006-491C-A837-DBAE128C3900}" destId="{1D5373D0-9FBD-4FE9-BC79-F2767572538F}" srcOrd="4" destOrd="0" presId="urn:microsoft.com/office/officeart/2005/8/layout/default#1"/>
    <dgm:cxn modelId="{4E6325B7-7179-4D59-8277-16048877A8A4}" type="presParOf" srcId="{638874B6-F006-491C-A837-DBAE128C3900}" destId="{BB20CD8A-9338-47EA-99FB-5F5D05D5FFD5}" srcOrd="5" destOrd="0" presId="urn:microsoft.com/office/officeart/2005/8/layout/default#1"/>
    <dgm:cxn modelId="{91B870FA-5CE1-435F-920C-7A5A17A0C4CC}" type="presParOf" srcId="{638874B6-F006-491C-A837-DBAE128C3900}" destId="{407CCDD2-5995-4C06-BB05-F5DB277B1ED8}" srcOrd="6" destOrd="0" presId="urn:microsoft.com/office/officeart/2005/8/layout/default#1"/>
    <dgm:cxn modelId="{7B9959C9-3B70-4469-9FF2-589525288B25}" type="presParOf" srcId="{638874B6-F006-491C-A837-DBAE128C3900}" destId="{DC072B51-1B09-42BC-8314-24BD6A3972F9}" srcOrd="7" destOrd="0" presId="urn:microsoft.com/office/officeart/2005/8/layout/default#1"/>
    <dgm:cxn modelId="{A583EAE0-AF88-4CF3-9F2B-410C28F0E7EC}" type="presParOf" srcId="{638874B6-F006-491C-A837-DBAE128C3900}" destId="{F8F204CF-69C1-41C7-8609-375CF47BAD54}" srcOrd="8" destOrd="0" presId="urn:microsoft.com/office/officeart/2005/8/layout/default#1"/>
    <dgm:cxn modelId="{4E0FE6FB-F5F7-49AE-A79D-F7504FC49028}" type="presParOf" srcId="{638874B6-F006-491C-A837-DBAE128C3900}" destId="{D9A96E80-DFC8-4149-8779-2C2C815EB09E}" srcOrd="9" destOrd="0" presId="urn:microsoft.com/office/officeart/2005/8/layout/default#1"/>
    <dgm:cxn modelId="{677F6A30-7057-496D-9037-8164279B2A9A}" type="presParOf" srcId="{638874B6-F006-491C-A837-DBAE128C3900}" destId="{71AC30CD-1D15-4CD3-87AD-F757EE571428}" srcOrd="10" destOrd="0" presId="urn:microsoft.com/office/officeart/2005/8/layout/default#1"/>
    <dgm:cxn modelId="{A0B5969E-797F-4482-8546-8E2AAAEA9077}" type="presParOf" srcId="{638874B6-F006-491C-A837-DBAE128C3900}" destId="{ECFCE54A-216F-4ED5-B911-58D9DE968408}" srcOrd="11" destOrd="0" presId="urn:microsoft.com/office/officeart/2005/8/layout/default#1"/>
    <dgm:cxn modelId="{D149E281-3524-47FE-96A8-39D7D960BD7A}" type="presParOf" srcId="{638874B6-F006-491C-A837-DBAE128C3900}" destId="{AF495CFC-138E-4565-B52C-84F7FC703162}" srcOrd="12" destOrd="0" presId="urn:microsoft.com/office/officeart/2005/8/layout/default#1"/>
    <dgm:cxn modelId="{E74FE3D4-3397-4DB5-B686-D649B76B3CC3}" type="presParOf" srcId="{638874B6-F006-491C-A837-DBAE128C3900}" destId="{2EC9247E-6DC8-4CAB-B85C-13AF29A4262F}" srcOrd="13" destOrd="0" presId="urn:microsoft.com/office/officeart/2005/8/layout/default#1"/>
    <dgm:cxn modelId="{17BF64E4-F4AE-442D-A5AB-D37BCC273514}" type="presParOf" srcId="{638874B6-F006-491C-A837-DBAE128C3900}" destId="{78B97EB6-51FC-4DF7-B274-9070CC7F5618}" srcOrd="1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D4EC6E8-DD1C-496B-8216-F41622760FDF}" type="doc">
      <dgm:prSet loTypeId="urn:microsoft.com/office/officeart/2005/8/layout/default#4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pt-BR"/>
        </a:p>
      </dgm:t>
    </dgm:pt>
    <dgm:pt modelId="{322713C5-94E3-41C4-96A2-ED4DF5BAD422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pt-BR" sz="2400" b="1" dirty="0"/>
            <a:t>Em princípio, nos setores de “Pesquisa e Desenvolvimento” de novas tecnologias sejam elas aplicáveis aos materiais ou equipamentos.</a:t>
          </a:r>
        </a:p>
      </dgm:t>
    </dgm:pt>
    <dgm:pt modelId="{F5F553B1-7245-4C53-9BFB-669D3E969A6E}" type="parTrans" cxnId="{3358C83E-5417-4FD5-8342-E735380869BD}">
      <dgm:prSet/>
      <dgm:spPr/>
      <dgm:t>
        <a:bodyPr/>
        <a:lstStyle/>
        <a:p>
          <a:endParaRPr lang="pt-BR" sz="2000"/>
        </a:p>
      </dgm:t>
    </dgm:pt>
    <dgm:pt modelId="{08E5BDE1-EAC4-41AB-80F0-A33EB6C65F0E}" type="sibTrans" cxnId="{3358C83E-5417-4FD5-8342-E735380869BD}">
      <dgm:prSet/>
      <dgm:spPr/>
      <dgm:t>
        <a:bodyPr/>
        <a:lstStyle/>
        <a:p>
          <a:endParaRPr lang="pt-BR" sz="2000"/>
        </a:p>
      </dgm:t>
    </dgm:pt>
    <dgm:pt modelId="{1BEA6133-4FA1-4C52-BD1B-F679CB288A00}">
      <dgm:prSet custT="1"/>
      <dgm:spPr>
        <a:solidFill>
          <a:srgbClr val="FFFF00"/>
        </a:solidFill>
      </dgm:spPr>
      <dgm:t>
        <a:bodyPr/>
        <a:lstStyle/>
        <a:p>
          <a:pPr rtl="0"/>
          <a:r>
            <a:rPr lang="pt-BR" sz="2400" b="1" dirty="0"/>
            <a:t>...e depois  nos trabalhos de  estruturação das empresas de forma a adaptá-las aos  padrões  modernos da indústria.</a:t>
          </a:r>
        </a:p>
      </dgm:t>
    </dgm:pt>
    <dgm:pt modelId="{CA5D6F51-4BE5-49C1-82E5-6662EC34386C}" type="parTrans" cxnId="{136628A4-0C34-4256-9D79-231F4645202F}">
      <dgm:prSet/>
      <dgm:spPr/>
      <dgm:t>
        <a:bodyPr/>
        <a:lstStyle/>
        <a:p>
          <a:endParaRPr lang="pt-BR" sz="2000"/>
        </a:p>
      </dgm:t>
    </dgm:pt>
    <dgm:pt modelId="{594B43DA-95F2-450F-B757-B749E9749EF9}" type="sibTrans" cxnId="{136628A4-0C34-4256-9D79-231F4645202F}">
      <dgm:prSet/>
      <dgm:spPr/>
      <dgm:t>
        <a:bodyPr/>
        <a:lstStyle/>
        <a:p>
          <a:endParaRPr lang="pt-BR" sz="2000"/>
        </a:p>
      </dgm:t>
    </dgm:pt>
    <dgm:pt modelId="{5727FE14-99B1-4B2E-96C0-2296265A754D}" type="pres">
      <dgm:prSet presAssocID="{DD4EC6E8-DD1C-496B-8216-F41622760FDF}" presName="diagram" presStyleCnt="0">
        <dgm:presLayoutVars>
          <dgm:dir/>
          <dgm:resizeHandles val="exact"/>
        </dgm:presLayoutVars>
      </dgm:prSet>
      <dgm:spPr/>
    </dgm:pt>
    <dgm:pt modelId="{16DF46F0-DED3-4B5E-8C6E-E3721F0DE373}" type="pres">
      <dgm:prSet presAssocID="{322713C5-94E3-41C4-96A2-ED4DF5BAD422}" presName="node" presStyleLbl="node1" presStyleIdx="0" presStyleCnt="2">
        <dgm:presLayoutVars>
          <dgm:bulletEnabled val="1"/>
        </dgm:presLayoutVars>
      </dgm:prSet>
      <dgm:spPr/>
    </dgm:pt>
    <dgm:pt modelId="{CA4EF932-2D3D-4532-A4EB-7984676802B9}" type="pres">
      <dgm:prSet presAssocID="{08E5BDE1-EAC4-41AB-80F0-A33EB6C65F0E}" presName="sibTrans" presStyleCnt="0"/>
      <dgm:spPr/>
    </dgm:pt>
    <dgm:pt modelId="{83B8A491-785D-457B-AE84-6BFF13E86B79}" type="pres">
      <dgm:prSet presAssocID="{1BEA6133-4FA1-4C52-BD1B-F679CB288A00}" presName="node" presStyleLbl="node1" presStyleIdx="1" presStyleCnt="2" custLinFactNeighborX="-9850">
        <dgm:presLayoutVars>
          <dgm:bulletEnabled val="1"/>
        </dgm:presLayoutVars>
      </dgm:prSet>
      <dgm:spPr/>
    </dgm:pt>
  </dgm:ptLst>
  <dgm:cxnLst>
    <dgm:cxn modelId="{8ECE6438-6089-481C-9693-A90808F4AB2C}" type="presOf" srcId="{322713C5-94E3-41C4-96A2-ED4DF5BAD422}" destId="{16DF46F0-DED3-4B5E-8C6E-E3721F0DE373}" srcOrd="0" destOrd="0" presId="urn:microsoft.com/office/officeart/2005/8/layout/default#4"/>
    <dgm:cxn modelId="{3358C83E-5417-4FD5-8342-E735380869BD}" srcId="{DD4EC6E8-DD1C-496B-8216-F41622760FDF}" destId="{322713C5-94E3-41C4-96A2-ED4DF5BAD422}" srcOrd="0" destOrd="0" parTransId="{F5F553B1-7245-4C53-9BFB-669D3E969A6E}" sibTransId="{08E5BDE1-EAC4-41AB-80F0-A33EB6C65F0E}"/>
    <dgm:cxn modelId="{B2CFB563-8F94-4EB9-B941-BBF07FB334E8}" type="presOf" srcId="{DD4EC6E8-DD1C-496B-8216-F41622760FDF}" destId="{5727FE14-99B1-4B2E-96C0-2296265A754D}" srcOrd="0" destOrd="0" presId="urn:microsoft.com/office/officeart/2005/8/layout/default#4"/>
    <dgm:cxn modelId="{D4294B7F-0328-4C32-A140-FC279157DEA9}" type="presOf" srcId="{1BEA6133-4FA1-4C52-BD1B-F679CB288A00}" destId="{83B8A491-785D-457B-AE84-6BFF13E86B79}" srcOrd="0" destOrd="0" presId="urn:microsoft.com/office/officeart/2005/8/layout/default#4"/>
    <dgm:cxn modelId="{136628A4-0C34-4256-9D79-231F4645202F}" srcId="{DD4EC6E8-DD1C-496B-8216-F41622760FDF}" destId="{1BEA6133-4FA1-4C52-BD1B-F679CB288A00}" srcOrd="1" destOrd="0" parTransId="{CA5D6F51-4BE5-49C1-82E5-6662EC34386C}" sibTransId="{594B43DA-95F2-450F-B757-B749E9749EF9}"/>
    <dgm:cxn modelId="{22A304C3-2677-4EEA-B9D6-18B4822490C5}" type="presParOf" srcId="{5727FE14-99B1-4B2E-96C0-2296265A754D}" destId="{16DF46F0-DED3-4B5E-8C6E-E3721F0DE373}" srcOrd="0" destOrd="0" presId="urn:microsoft.com/office/officeart/2005/8/layout/default#4"/>
    <dgm:cxn modelId="{FE6BB7E2-3ED9-4BDE-AF53-38FBF8CA78D9}" type="presParOf" srcId="{5727FE14-99B1-4B2E-96C0-2296265A754D}" destId="{CA4EF932-2D3D-4532-A4EB-7984676802B9}" srcOrd="1" destOrd="0" presId="urn:microsoft.com/office/officeart/2005/8/layout/default#4"/>
    <dgm:cxn modelId="{27946F62-266D-48A8-A0CF-D37867AC276D}" type="presParOf" srcId="{5727FE14-99B1-4B2E-96C0-2296265A754D}" destId="{83B8A491-785D-457B-AE84-6BFF13E86B79}" srcOrd="2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D405DE7-B40E-4A7F-986F-C2036ED4633A}" type="doc">
      <dgm:prSet loTypeId="urn:microsoft.com/office/officeart/2005/8/layout/pyramid1" loCatId="pyramid" qsTypeId="urn:microsoft.com/office/officeart/2005/8/quickstyle/simple1" qsCatId="simple" csTypeId="urn:microsoft.com/office/officeart/2005/8/colors/colorful4" csCatId="colorful" phldr="1"/>
      <dgm:spPr/>
    </dgm:pt>
    <dgm:pt modelId="{86366F48-B379-4219-A2FB-119FCA1700D4}">
      <dgm:prSet phldrT="[Texto]"/>
      <dgm:spPr/>
      <dgm:t>
        <a:bodyPr/>
        <a:lstStyle/>
        <a:p>
          <a:endParaRPr lang="pt-BR" dirty="0"/>
        </a:p>
      </dgm:t>
    </dgm:pt>
    <dgm:pt modelId="{CDA3E376-99F5-4A84-9574-69EF4D3485ED}" type="parTrans" cxnId="{FBA20ECE-E1D2-421B-9B83-63DF63ED313D}">
      <dgm:prSet/>
      <dgm:spPr/>
      <dgm:t>
        <a:bodyPr/>
        <a:lstStyle/>
        <a:p>
          <a:endParaRPr lang="pt-BR"/>
        </a:p>
      </dgm:t>
    </dgm:pt>
    <dgm:pt modelId="{06D48D05-C0B0-43F7-BDEB-612C5DBAC8D2}" type="sibTrans" cxnId="{FBA20ECE-E1D2-421B-9B83-63DF63ED313D}">
      <dgm:prSet/>
      <dgm:spPr/>
      <dgm:t>
        <a:bodyPr/>
        <a:lstStyle/>
        <a:p>
          <a:endParaRPr lang="pt-BR"/>
        </a:p>
      </dgm:t>
    </dgm:pt>
    <dgm:pt modelId="{9A1D1B28-F782-4905-97B6-F17C20384E9D}">
      <dgm:prSet phldrT="[Texto]" custT="1"/>
      <dgm:spPr/>
      <dgm:t>
        <a:bodyPr/>
        <a:lstStyle/>
        <a:p>
          <a:r>
            <a:rPr lang="pt-BR" sz="3200" dirty="0"/>
            <a:t>Capacitação Multidisciplinar</a:t>
          </a:r>
        </a:p>
      </dgm:t>
    </dgm:pt>
    <dgm:pt modelId="{182A1862-EA84-4731-B403-3153299EA57B}" type="parTrans" cxnId="{208C9954-BBB4-4312-B1A8-BDEF77A917B3}">
      <dgm:prSet/>
      <dgm:spPr/>
      <dgm:t>
        <a:bodyPr/>
        <a:lstStyle/>
        <a:p>
          <a:endParaRPr lang="pt-BR"/>
        </a:p>
      </dgm:t>
    </dgm:pt>
    <dgm:pt modelId="{537E91DE-DD11-4189-90F7-10D33F896452}" type="sibTrans" cxnId="{208C9954-BBB4-4312-B1A8-BDEF77A917B3}">
      <dgm:prSet/>
      <dgm:spPr/>
      <dgm:t>
        <a:bodyPr/>
        <a:lstStyle/>
        <a:p>
          <a:endParaRPr lang="pt-BR"/>
        </a:p>
      </dgm:t>
    </dgm:pt>
    <dgm:pt modelId="{4F6ABEA2-3DE5-461C-AB0F-1ED662530D01}">
      <dgm:prSet phldrT="[Texto]" custT="1"/>
      <dgm:spPr/>
      <dgm:t>
        <a:bodyPr/>
        <a:lstStyle/>
        <a:p>
          <a:r>
            <a:rPr lang="pt-BR" sz="4000" dirty="0">
              <a:solidFill>
                <a:srgbClr val="FF0000"/>
              </a:solidFill>
            </a:rPr>
            <a:t>Ética</a:t>
          </a:r>
        </a:p>
      </dgm:t>
    </dgm:pt>
    <dgm:pt modelId="{867B08AB-122A-4560-97C1-4642DDFBB2AC}" type="parTrans" cxnId="{8E1F618B-AD43-4680-9CCC-DE0A0039AA16}">
      <dgm:prSet/>
      <dgm:spPr/>
      <dgm:t>
        <a:bodyPr/>
        <a:lstStyle/>
        <a:p>
          <a:endParaRPr lang="pt-BR"/>
        </a:p>
      </dgm:t>
    </dgm:pt>
    <dgm:pt modelId="{B16A20A9-2B0A-4F2D-8ED0-710447765EEE}" type="sibTrans" cxnId="{8E1F618B-AD43-4680-9CCC-DE0A0039AA16}">
      <dgm:prSet/>
      <dgm:spPr/>
      <dgm:t>
        <a:bodyPr/>
        <a:lstStyle/>
        <a:p>
          <a:endParaRPr lang="pt-BR"/>
        </a:p>
      </dgm:t>
    </dgm:pt>
    <dgm:pt modelId="{1AA3CEB5-F2F8-4025-A7AB-FB80E0AAC947}" type="pres">
      <dgm:prSet presAssocID="{AD405DE7-B40E-4A7F-986F-C2036ED4633A}" presName="Name0" presStyleCnt="0">
        <dgm:presLayoutVars>
          <dgm:dir/>
          <dgm:animLvl val="lvl"/>
          <dgm:resizeHandles val="exact"/>
        </dgm:presLayoutVars>
      </dgm:prSet>
      <dgm:spPr/>
    </dgm:pt>
    <dgm:pt modelId="{255198F6-BD0C-417E-972B-4DA705822FFF}" type="pres">
      <dgm:prSet presAssocID="{86366F48-B379-4219-A2FB-119FCA1700D4}" presName="Name8" presStyleCnt="0"/>
      <dgm:spPr/>
    </dgm:pt>
    <dgm:pt modelId="{2FBC5FB3-854E-4215-BD2C-A06F42BC0661}" type="pres">
      <dgm:prSet presAssocID="{86366F48-B379-4219-A2FB-119FCA1700D4}" presName="level" presStyleLbl="node1" presStyleIdx="0" presStyleCnt="3">
        <dgm:presLayoutVars>
          <dgm:chMax val="1"/>
          <dgm:bulletEnabled val="1"/>
        </dgm:presLayoutVars>
      </dgm:prSet>
      <dgm:spPr/>
    </dgm:pt>
    <dgm:pt modelId="{080F30FC-4E10-4101-85BB-0D7A5C342E5C}" type="pres">
      <dgm:prSet presAssocID="{86366F48-B379-4219-A2FB-119FCA1700D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BF6666D0-CA9C-45BD-87D8-EE54F8ACC0DB}" type="pres">
      <dgm:prSet presAssocID="{9A1D1B28-F782-4905-97B6-F17C20384E9D}" presName="Name8" presStyleCnt="0"/>
      <dgm:spPr/>
    </dgm:pt>
    <dgm:pt modelId="{CBBFA3B3-9E73-4FB6-B71D-DEF2375FDD4D}" type="pres">
      <dgm:prSet presAssocID="{9A1D1B28-F782-4905-97B6-F17C20384E9D}" presName="level" presStyleLbl="node1" presStyleIdx="1" presStyleCnt="3">
        <dgm:presLayoutVars>
          <dgm:chMax val="1"/>
          <dgm:bulletEnabled val="1"/>
        </dgm:presLayoutVars>
      </dgm:prSet>
      <dgm:spPr/>
    </dgm:pt>
    <dgm:pt modelId="{76A5F2B2-0EC4-4F0B-84B2-4649BE349388}" type="pres">
      <dgm:prSet presAssocID="{9A1D1B28-F782-4905-97B6-F17C20384E9D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8A5F520C-0F54-4BF7-AEA5-E14712EE82D1}" type="pres">
      <dgm:prSet presAssocID="{4F6ABEA2-3DE5-461C-AB0F-1ED662530D01}" presName="Name8" presStyleCnt="0"/>
      <dgm:spPr/>
    </dgm:pt>
    <dgm:pt modelId="{BEA9A995-4B32-4554-B6E1-B5F325881D82}" type="pres">
      <dgm:prSet presAssocID="{4F6ABEA2-3DE5-461C-AB0F-1ED662530D01}" presName="level" presStyleLbl="node1" presStyleIdx="2" presStyleCnt="3" custLinFactY="22856" custLinFactNeighborX="-90484" custLinFactNeighborY="100000">
        <dgm:presLayoutVars>
          <dgm:chMax val="1"/>
          <dgm:bulletEnabled val="1"/>
        </dgm:presLayoutVars>
      </dgm:prSet>
      <dgm:spPr/>
    </dgm:pt>
    <dgm:pt modelId="{F6E5DEE2-B825-44EE-A086-07C2DC935B1A}" type="pres">
      <dgm:prSet presAssocID="{4F6ABEA2-3DE5-461C-AB0F-1ED662530D01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CE7F5300-9E53-4654-AD89-858B755F4057}" type="presOf" srcId="{9A1D1B28-F782-4905-97B6-F17C20384E9D}" destId="{CBBFA3B3-9E73-4FB6-B71D-DEF2375FDD4D}" srcOrd="0" destOrd="0" presId="urn:microsoft.com/office/officeart/2005/8/layout/pyramid1"/>
    <dgm:cxn modelId="{F486FC06-5F5C-46E7-B15E-DC5BE6577C12}" type="presOf" srcId="{4F6ABEA2-3DE5-461C-AB0F-1ED662530D01}" destId="{F6E5DEE2-B825-44EE-A086-07C2DC935B1A}" srcOrd="1" destOrd="0" presId="urn:microsoft.com/office/officeart/2005/8/layout/pyramid1"/>
    <dgm:cxn modelId="{208C9954-BBB4-4312-B1A8-BDEF77A917B3}" srcId="{AD405DE7-B40E-4A7F-986F-C2036ED4633A}" destId="{9A1D1B28-F782-4905-97B6-F17C20384E9D}" srcOrd="1" destOrd="0" parTransId="{182A1862-EA84-4731-B403-3153299EA57B}" sibTransId="{537E91DE-DD11-4189-90F7-10D33F896452}"/>
    <dgm:cxn modelId="{3B84AB76-3352-467B-BA1F-37B39445E777}" type="presOf" srcId="{86366F48-B379-4219-A2FB-119FCA1700D4}" destId="{2FBC5FB3-854E-4215-BD2C-A06F42BC0661}" srcOrd="0" destOrd="0" presId="urn:microsoft.com/office/officeart/2005/8/layout/pyramid1"/>
    <dgm:cxn modelId="{0DC6BF77-0B11-48BA-BD68-E4239A44A8C4}" type="presOf" srcId="{9A1D1B28-F782-4905-97B6-F17C20384E9D}" destId="{76A5F2B2-0EC4-4F0B-84B2-4649BE349388}" srcOrd="1" destOrd="0" presId="urn:microsoft.com/office/officeart/2005/8/layout/pyramid1"/>
    <dgm:cxn modelId="{8E1F618B-AD43-4680-9CCC-DE0A0039AA16}" srcId="{AD405DE7-B40E-4A7F-986F-C2036ED4633A}" destId="{4F6ABEA2-3DE5-461C-AB0F-1ED662530D01}" srcOrd="2" destOrd="0" parTransId="{867B08AB-122A-4560-97C1-4642DDFBB2AC}" sibTransId="{B16A20A9-2B0A-4F2D-8ED0-710447765EEE}"/>
    <dgm:cxn modelId="{B6C1E0A2-3BE0-47AC-93C7-5B31C90C714D}" type="presOf" srcId="{4F6ABEA2-3DE5-461C-AB0F-1ED662530D01}" destId="{BEA9A995-4B32-4554-B6E1-B5F325881D82}" srcOrd="0" destOrd="0" presId="urn:microsoft.com/office/officeart/2005/8/layout/pyramid1"/>
    <dgm:cxn modelId="{44AD00C5-D30C-4AA7-BC9C-390CE00BBC72}" type="presOf" srcId="{86366F48-B379-4219-A2FB-119FCA1700D4}" destId="{080F30FC-4E10-4101-85BB-0D7A5C342E5C}" srcOrd="1" destOrd="0" presId="urn:microsoft.com/office/officeart/2005/8/layout/pyramid1"/>
    <dgm:cxn modelId="{FBA20ECE-E1D2-421B-9B83-63DF63ED313D}" srcId="{AD405DE7-B40E-4A7F-986F-C2036ED4633A}" destId="{86366F48-B379-4219-A2FB-119FCA1700D4}" srcOrd="0" destOrd="0" parTransId="{CDA3E376-99F5-4A84-9574-69EF4D3485ED}" sibTransId="{06D48D05-C0B0-43F7-BDEB-612C5DBAC8D2}"/>
    <dgm:cxn modelId="{978C52E5-17FF-454B-8186-C50AC3A3DE7F}" type="presOf" srcId="{AD405DE7-B40E-4A7F-986F-C2036ED4633A}" destId="{1AA3CEB5-F2F8-4025-A7AB-FB80E0AAC947}" srcOrd="0" destOrd="0" presId="urn:microsoft.com/office/officeart/2005/8/layout/pyramid1"/>
    <dgm:cxn modelId="{5B05EC3B-E011-4006-A35B-48D8A5673699}" type="presParOf" srcId="{1AA3CEB5-F2F8-4025-A7AB-FB80E0AAC947}" destId="{255198F6-BD0C-417E-972B-4DA705822FFF}" srcOrd="0" destOrd="0" presId="urn:microsoft.com/office/officeart/2005/8/layout/pyramid1"/>
    <dgm:cxn modelId="{FF6CFA24-BEF0-4037-B463-E367959BA4B3}" type="presParOf" srcId="{255198F6-BD0C-417E-972B-4DA705822FFF}" destId="{2FBC5FB3-854E-4215-BD2C-A06F42BC0661}" srcOrd="0" destOrd="0" presId="urn:microsoft.com/office/officeart/2005/8/layout/pyramid1"/>
    <dgm:cxn modelId="{37D4B06C-1FB4-4D9D-8EC8-DC59B136B62F}" type="presParOf" srcId="{255198F6-BD0C-417E-972B-4DA705822FFF}" destId="{080F30FC-4E10-4101-85BB-0D7A5C342E5C}" srcOrd="1" destOrd="0" presId="urn:microsoft.com/office/officeart/2005/8/layout/pyramid1"/>
    <dgm:cxn modelId="{E48862E8-0BDB-4415-8388-A4AA64CF3051}" type="presParOf" srcId="{1AA3CEB5-F2F8-4025-A7AB-FB80E0AAC947}" destId="{BF6666D0-CA9C-45BD-87D8-EE54F8ACC0DB}" srcOrd="1" destOrd="0" presId="urn:microsoft.com/office/officeart/2005/8/layout/pyramid1"/>
    <dgm:cxn modelId="{6241FEE3-3849-4704-A6CE-5D1AC1B71052}" type="presParOf" srcId="{BF6666D0-CA9C-45BD-87D8-EE54F8ACC0DB}" destId="{CBBFA3B3-9E73-4FB6-B71D-DEF2375FDD4D}" srcOrd="0" destOrd="0" presId="urn:microsoft.com/office/officeart/2005/8/layout/pyramid1"/>
    <dgm:cxn modelId="{4A3DEE11-B829-43CE-848E-CB3706B5BB57}" type="presParOf" srcId="{BF6666D0-CA9C-45BD-87D8-EE54F8ACC0DB}" destId="{76A5F2B2-0EC4-4F0B-84B2-4649BE349388}" srcOrd="1" destOrd="0" presId="urn:microsoft.com/office/officeart/2005/8/layout/pyramid1"/>
    <dgm:cxn modelId="{AD44E2BF-2E64-46CB-98C5-84F52DC8B938}" type="presParOf" srcId="{1AA3CEB5-F2F8-4025-A7AB-FB80E0AAC947}" destId="{8A5F520C-0F54-4BF7-AEA5-E14712EE82D1}" srcOrd="2" destOrd="0" presId="urn:microsoft.com/office/officeart/2005/8/layout/pyramid1"/>
    <dgm:cxn modelId="{5B28A4B5-D7FD-4E4D-AE16-E5F8511D60AB}" type="presParOf" srcId="{8A5F520C-0F54-4BF7-AEA5-E14712EE82D1}" destId="{BEA9A995-4B32-4554-B6E1-B5F325881D82}" srcOrd="0" destOrd="0" presId="urn:microsoft.com/office/officeart/2005/8/layout/pyramid1"/>
    <dgm:cxn modelId="{C19F2505-C00A-4A7D-8F0B-4213A381B40D}" type="presParOf" srcId="{8A5F520C-0F54-4BF7-AEA5-E14712EE82D1}" destId="{F6E5DEE2-B825-44EE-A086-07C2DC935B1A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85EF231-3A77-44F4-9231-252D81869028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t-BR"/>
        </a:p>
      </dgm:t>
    </dgm:pt>
    <dgm:pt modelId="{758A4E1E-2252-4040-8A49-BA514317E4E4}">
      <dgm:prSet phldrT="[Texto]" custT="1"/>
      <dgm:spPr/>
      <dgm:t>
        <a:bodyPr/>
        <a:lstStyle/>
        <a:p>
          <a:r>
            <a:rPr lang="pt-BR" sz="2400" b="1" dirty="0"/>
            <a:t>Conceitos Técnicos Sólidos</a:t>
          </a:r>
        </a:p>
      </dgm:t>
    </dgm:pt>
    <dgm:pt modelId="{A7A680DC-6332-4151-850C-200E85FAF1EB}" type="parTrans" cxnId="{F9B18612-C12E-4E72-8675-3B838F35BCDC}">
      <dgm:prSet/>
      <dgm:spPr/>
      <dgm:t>
        <a:bodyPr/>
        <a:lstStyle/>
        <a:p>
          <a:endParaRPr lang="pt-BR" sz="2800"/>
        </a:p>
      </dgm:t>
    </dgm:pt>
    <dgm:pt modelId="{EE7AAF34-1FA2-4335-884A-BFD659E2A7B1}" type="sibTrans" cxnId="{F9B18612-C12E-4E72-8675-3B838F35BCDC}">
      <dgm:prSet/>
      <dgm:spPr/>
      <dgm:t>
        <a:bodyPr/>
        <a:lstStyle/>
        <a:p>
          <a:endParaRPr lang="pt-BR" sz="2800"/>
        </a:p>
      </dgm:t>
    </dgm:pt>
    <dgm:pt modelId="{CD347A54-AB5B-49C2-9521-FCA0CCE03A28}">
      <dgm:prSet phldrT="[Texto]" custT="1"/>
      <dgm:spPr/>
      <dgm:t>
        <a:bodyPr/>
        <a:lstStyle/>
        <a:p>
          <a:r>
            <a:rPr lang="pt-BR" sz="2400" b="1" dirty="0"/>
            <a:t>Formação Humana Diferenciada</a:t>
          </a:r>
        </a:p>
      </dgm:t>
    </dgm:pt>
    <dgm:pt modelId="{8AADA545-B0A3-464A-8B3D-C9F4D7BA7CE5}" type="parTrans" cxnId="{51D10A5A-E22F-44F8-A678-94EBCD985DCB}">
      <dgm:prSet/>
      <dgm:spPr/>
      <dgm:t>
        <a:bodyPr/>
        <a:lstStyle/>
        <a:p>
          <a:endParaRPr lang="pt-BR" sz="2800"/>
        </a:p>
      </dgm:t>
    </dgm:pt>
    <dgm:pt modelId="{D46C3D42-9349-4DCD-91B4-491270066AC8}" type="sibTrans" cxnId="{51D10A5A-E22F-44F8-A678-94EBCD985DCB}">
      <dgm:prSet/>
      <dgm:spPr/>
      <dgm:t>
        <a:bodyPr/>
        <a:lstStyle/>
        <a:p>
          <a:endParaRPr lang="pt-BR" sz="2800"/>
        </a:p>
      </dgm:t>
    </dgm:pt>
    <dgm:pt modelId="{E243B6C4-F7E8-4A93-8E7F-E6E3AAF94DC9}">
      <dgm:prSet phldrT="[Texto]" custT="1"/>
      <dgm:spPr/>
      <dgm:t>
        <a:bodyPr/>
        <a:lstStyle/>
        <a:p>
          <a:r>
            <a:rPr lang="pt-BR" sz="2400" b="1" dirty="0"/>
            <a:t>Responsabilidade Social </a:t>
          </a:r>
        </a:p>
      </dgm:t>
    </dgm:pt>
    <dgm:pt modelId="{00C93DD9-AFDF-462D-AA37-7927D572EF51}" type="parTrans" cxnId="{69CBA21C-B53D-4547-B767-2C05A38DE299}">
      <dgm:prSet/>
      <dgm:spPr/>
      <dgm:t>
        <a:bodyPr/>
        <a:lstStyle/>
        <a:p>
          <a:endParaRPr lang="pt-BR" sz="2800"/>
        </a:p>
      </dgm:t>
    </dgm:pt>
    <dgm:pt modelId="{79DC4C10-C8A6-4965-8559-64F34FF81B1B}" type="sibTrans" cxnId="{69CBA21C-B53D-4547-B767-2C05A38DE299}">
      <dgm:prSet/>
      <dgm:spPr/>
      <dgm:t>
        <a:bodyPr/>
        <a:lstStyle/>
        <a:p>
          <a:endParaRPr lang="pt-BR" sz="2800"/>
        </a:p>
      </dgm:t>
    </dgm:pt>
    <dgm:pt modelId="{E9998F71-0193-4297-9127-03DCF98A3D7C}">
      <dgm:prSet phldrT="[Texto]" custT="1"/>
      <dgm:spPr/>
      <dgm:t>
        <a:bodyPr/>
        <a:lstStyle/>
        <a:p>
          <a:r>
            <a:rPr lang="pt-BR" sz="2400" b="1" dirty="0"/>
            <a:t>Ética</a:t>
          </a:r>
        </a:p>
      </dgm:t>
    </dgm:pt>
    <dgm:pt modelId="{13F88CE0-B83A-4684-B8E1-8B2C46937603}" type="parTrans" cxnId="{5910557A-3EE2-497A-AA81-05D1188341E5}">
      <dgm:prSet/>
      <dgm:spPr/>
      <dgm:t>
        <a:bodyPr/>
        <a:lstStyle/>
        <a:p>
          <a:endParaRPr lang="pt-BR" sz="2800"/>
        </a:p>
      </dgm:t>
    </dgm:pt>
    <dgm:pt modelId="{0586CFBF-9C37-43BC-8967-34CA5982E25F}" type="sibTrans" cxnId="{5910557A-3EE2-497A-AA81-05D1188341E5}">
      <dgm:prSet/>
      <dgm:spPr/>
      <dgm:t>
        <a:bodyPr/>
        <a:lstStyle/>
        <a:p>
          <a:endParaRPr lang="pt-BR" sz="2800"/>
        </a:p>
      </dgm:t>
    </dgm:pt>
    <dgm:pt modelId="{BBB06008-3EBD-4DA5-BE30-AE56AA34BD9A}">
      <dgm:prSet phldrT="[Texto]" custT="1"/>
      <dgm:spPr/>
      <dgm:t>
        <a:bodyPr/>
        <a:lstStyle/>
        <a:p>
          <a:r>
            <a:rPr lang="pt-BR" sz="2400" b="1" dirty="0"/>
            <a:t>Consciência Ecológica</a:t>
          </a:r>
        </a:p>
      </dgm:t>
    </dgm:pt>
    <dgm:pt modelId="{616101D6-5E36-4608-B9D7-7B0B60DC49D5}" type="parTrans" cxnId="{374BA321-08F2-4714-8612-E10B6FEA57F7}">
      <dgm:prSet/>
      <dgm:spPr/>
      <dgm:t>
        <a:bodyPr/>
        <a:lstStyle/>
        <a:p>
          <a:endParaRPr lang="pt-BR" sz="2800"/>
        </a:p>
      </dgm:t>
    </dgm:pt>
    <dgm:pt modelId="{6957D22E-5218-483F-8441-2247743E727D}" type="sibTrans" cxnId="{374BA321-08F2-4714-8612-E10B6FEA57F7}">
      <dgm:prSet/>
      <dgm:spPr/>
      <dgm:t>
        <a:bodyPr/>
        <a:lstStyle/>
        <a:p>
          <a:endParaRPr lang="pt-BR" sz="2800"/>
        </a:p>
      </dgm:t>
    </dgm:pt>
    <dgm:pt modelId="{E23BE585-261B-4263-B2D4-65F24ADABF1B}">
      <dgm:prSet phldrT="[Texto]" custT="1"/>
      <dgm:spPr/>
      <dgm:t>
        <a:bodyPr/>
        <a:lstStyle/>
        <a:p>
          <a:r>
            <a:rPr lang="pt-BR" sz="2400" b="1" dirty="0"/>
            <a:t>Motivação Pessoal </a:t>
          </a:r>
        </a:p>
      </dgm:t>
    </dgm:pt>
    <dgm:pt modelId="{800A90BD-0A6C-4F51-91EF-F95A2EBAA9C1}" type="parTrans" cxnId="{89A5539B-AF15-4F3B-9865-B158E33B3FFF}">
      <dgm:prSet/>
      <dgm:spPr/>
      <dgm:t>
        <a:bodyPr/>
        <a:lstStyle/>
        <a:p>
          <a:endParaRPr lang="pt-BR" sz="2800"/>
        </a:p>
      </dgm:t>
    </dgm:pt>
    <dgm:pt modelId="{95CA31C5-ADA3-4B58-B482-BA749FEC42E7}" type="sibTrans" cxnId="{89A5539B-AF15-4F3B-9865-B158E33B3FFF}">
      <dgm:prSet/>
      <dgm:spPr/>
      <dgm:t>
        <a:bodyPr/>
        <a:lstStyle/>
        <a:p>
          <a:endParaRPr lang="pt-BR" sz="2800"/>
        </a:p>
      </dgm:t>
    </dgm:pt>
    <dgm:pt modelId="{ED00981A-184B-4A1A-9323-25E9E71B6692}">
      <dgm:prSet phldrT="[Texto]" custT="1"/>
      <dgm:spPr/>
      <dgm:t>
        <a:bodyPr/>
        <a:lstStyle/>
        <a:p>
          <a:r>
            <a:rPr lang="pt-BR" sz="2400" b="1" dirty="0"/>
            <a:t>Disponibilidade para aprender sempre</a:t>
          </a:r>
        </a:p>
      </dgm:t>
    </dgm:pt>
    <dgm:pt modelId="{03E5C6D4-BEAC-4F14-90D8-CDE0C28C6668}" type="parTrans" cxnId="{6851F1CD-7B50-43F4-8663-12700F84B4BA}">
      <dgm:prSet/>
      <dgm:spPr/>
      <dgm:t>
        <a:bodyPr/>
        <a:lstStyle/>
        <a:p>
          <a:endParaRPr lang="pt-BR" sz="2800"/>
        </a:p>
      </dgm:t>
    </dgm:pt>
    <dgm:pt modelId="{7AE3A3A5-BDB7-497C-9FED-D810FFB2B35A}" type="sibTrans" cxnId="{6851F1CD-7B50-43F4-8663-12700F84B4BA}">
      <dgm:prSet/>
      <dgm:spPr/>
      <dgm:t>
        <a:bodyPr/>
        <a:lstStyle/>
        <a:p>
          <a:endParaRPr lang="pt-BR" sz="2800"/>
        </a:p>
      </dgm:t>
    </dgm:pt>
    <dgm:pt modelId="{A5972495-AD22-4FD2-BBD0-E04ADC80F289}" type="pres">
      <dgm:prSet presAssocID="{785EF231-3A77-44F4-9231-252D81869028}" presName="Name0" presStyleCnt="0">
        <dgm:presLayoutVars>
          <dgm:chMax val="7"/>
          <dgm:chPref val="5"/>
        </dgm:presLayoutVars>
      </dgm:prSet>
      <dgm:spPr/>
    </dgm:pt>
    <dgm:pt modelId="{6DFC537A-8B7A-4347-B97D-E80575B9CDE1}" type="pres">
      <dgm:prSet presAssocID="{785EF231-3A77-44F4-9231-252D81869028}" presName="arrowNode" presStyleLbl="node1" presStyleIdx="0" presStyleCnt="1"/>
      <dgm:spPr/>
    </dgm:pt>
    <dgm:pt modelId="{0E2E2853-2155-42DD-83D1-34F6515B031E}" type="pres">
      <dgm:prSet presAssocID="{758A4E1E-2252-4040-8A49-BA514317E4E4}" presName="txNode1" presStyleLbl="revTx" presStyleIdx="0" presStyleCnt="7">
        <dgm:presLayoutVars>
          <dgm:bulletEnabled val="1"/>
        </dgm:presLayoutVars>
      </dgm:prSet>
      <dgm:spPr/>
    </dgm:pt>
    <dgm:pt modelId="{29A081F3-A0F6-4007-A00F-FADB6EECD28E}" type="pres">
      <dgm:prSet presAssocID="{CD347A54-AB5B-49C2-9521-FCA0CCE03A28}" presName="txNode2" presStyleLbl="revTx" presStyleIdx="1" presStyleCnt="7" custScaleX="126666" custLinFactNeighborX="1255" custLinFactNeighborY="-24160">
        <dgm:presLayoutVars>
          <dgm:bulletEnabled val="1"/>
        </dgm:presLayoutVars>
      </dgm:prSet>
      <dgm:spPr/>
    </dgm:pt>
    <dgm:pt modelId="{03EB734C-1DAC-444F-9B6A-D7C34D2A23C4}" type="pres">
      <dgm:prSet presAssocID="{D46C3D42-9349-4DCD-91B4-491270066AC8}" presName="dotNode2" presStyleCnt="0"/>
      <dgm:spPr/>
    </dgm:pt>
    <dgm:pt modelId="{01EF3A25-6190-403D-89C7-B0D2E46456F6}" type="pres">
      <dgm:prSet presAssocID="{D46C3D42-9349-4DCD-91B4-491270066AC8}" presName="dotRepeatNode" presStyleLbl="fgShp" presStyleIdx="0" presStyleCnt="5"/>
      <dgm:spPr/>
    </dgm:pt>
    <dgm:pt modelId="{4C2CCCC7-B7D3-4AE9-87FF-1EA1B2A1BEFD}" type="pres">
      <dgm:prSet presAssocID="{E243B6C4-F7E8-4A93-8E7F-E6E3AAF94DC9}" presName="txNode3" presStyleLbl="revTx" presStyleIdx="2" presStyleCnt="7" custScaleX="168307" custLinFactNeighborX="-18103" custLinFactNeighborY="4832">
        <dgm:presLayoutVars>
          <dgm:bulletEnabled val="1"/>
        </dgm:presLayoutVars>
      </dgm:prSet>
      <dgm:spPr/>
    </dgm:pt>
    <dgm:pt modelId="{812191EE-5747-4383-90C3-B127D3AE64CC}" type="pres">
      <dgm:prSet presAssocID="{79DC4C10-C8A6-4965-8559-64F34FF81B1B}" presName="dotNode3" presStyleCnt="0"/>
      <dgm:spPr/>
    </dgm:pt>
    <dgm:pt modelId="{4F018824-39B8-4CF4-A9B1-6399E74EAD39}" type="pres">
      <dgm:prSet presAssocID="{79DC4C10-C8A6-4965-8559-64F34FF81B1B}" presName="dotRepeatNode" presStyleLbl="fgShp" presStyleIdx="1" presStyleCnt="5"/>
      <dgm:spPr/>
    </dgm:pt>
    <dgm:pt modelId="{D352AC9A-3259-4C27-8BF6-AC7349FD2282}" type="pres">
      <dgm:prSet presAssocID="{E9998F71-0193-4297-9127-03DCF98A3D7C}" presName="txNode4" presStyleLbl="revTx" presStyleIdx="3" presStyleCnt="7" custLinFactNeighborX="-8974" custLinFactNeighborY="-11430">
        <dgm:presLayoutVars>
          <dgm:bulletEnabled val="1"/>
        </dgm:presLayoutVars>
      </dgm:prSet>
      <dgm:spPr/>
    </dgm:pt>
    <dgm:pt modelId="{0E977C6D-AC70-4A36-BD54-4A0C317463C0}" type="pres">
      <dgm:prSet presAssocID="{0586CFBF-9C37-43BC-8967-34CA5982E25F}" presName="dotNode4" presStyleCnt="0"/>
      <dgm:spPr/>
    </dgm:pt>
    <dgm:pt modelId="{05F1505F-8FBA-4124-9F58-7F328EB560E4}" type="pres">
      <dgm:prSet presAssocID="{0586CFBF-9C37-43BC-8967-34CA5982E25F}" presName="dotRepeatNode" presStyleLbl="fgShp" presStyleIdx="2" presStyleCnt="5"/>
      <dgm:spPr/>
    </dgm:pt>
    <dgm:pt modelId="{5688EB01-BD82-4FE0-AF4B-7FFECCF549A4}" type="pres">
      <dgm:prSet presAssocID="{BBB06008-3EBD-4DA5-BE30-AE56AA34BD9A}" presName="txNode5" presStyleLbl="revTx" presStyleIdx="4" presStyleCnt="7">
        <dgm:presLayoutVars>
          <dgm:bulletEnabled val="1"/>
        </dgm:presLayoutVars>
      </dgm:prSet>
      <dgm:spPr/>
    </dgm:pt>
    <dgm:pt modelId="{52D72035-6E65-46C8-89FF-1D463F8F3DE5}" type="pres">
      <dgm:prSet presAssocID="{6957D22E-5218-483F-8441-2247743E727D}" presName="dotNode5" presStyleCnt="0"/>
      <dgm:spPr/>
    </dgm:pt>
    <dgm:pt modelId="{9D6107D2-98E0-40CB-9BA4-2D35A2FB8799}" type="pres">
      <dgm:prSet presAssocID="{6957D22E-5218-483F-8441-2247743E727D}" presName="dotRepeatNode" presStyleLbl="fgShp" presStyleIdx="3" presStyleCnt="5"/>
      <dgm:spPr/>
    </dgm:pt>
    <dgm:pt modelId="{77F644C9-6A1D-436A-8B8D-062BCCE961E0}" type="pres">
      <dgm:prSet presAssocID="{E23BE585-261B-4263-B2D4-65F24ADABF1B}" presName="txNode6" presStyleLbl="revTx" presStyleIdx="5" presStyleCnt="7" custScaleX="176945" custLinFactNeighborX="3384" custLinFactNeighborY="-51916">
        <dgm:presLayoutVars>
          <dgm:bulletEnabled val="1"/>
        </dgm:presLayoutVars>
      </dgm:prSet>
      <dgm:spPr/>
    </dgm:pt>
    <dgm:pt modelId="{1CE6D3AC-1936-43E5-BF52-27B4C2FCDBB9}" type="pres">
      <dgm:prSet presAssocID="{95CA31C5-ADA3-4B58-B482-BA749FEC42E7}" presName="dotNode6" presStyleCnt="0"/>
      <dgm:spPr/>
    </dgm:pt>
    <dgm:pt modelId="{162FD9FF-CA8F-4D0F-A7C6-0C0B0AC222CB}" type="pres">
      <dgm:prSet presAssocID="{95CA31C5-ADA3-4B58-B482-BA749FEC42E7}" presName="dotRepeatNode" presStyleLbl="fgShp" presStyleIdx="4" presStyleCnt="5"/>
      <dgm:spPr/>
    </dgm:pt>
    <dgm:pt modelId="{EEC5A224-6E63-4D39-80B1-E0EE8EB085EA}" type="pres">
      <dgm:prSet presAssocID="{ED00981A-184B-4A1A-9323-25E9E71B6692}" presName="txNode7" presStyleLbl="revTx" presStyleIdx="6" presStyleCnt="7">
        <dgm:presLayoutVars>
          <dgm:bulletEnabled val="1"/>
        </dgm:presLayoutVars>
      </dgm:prSet>
      <dgm:spPr/>
    </dgm:pt>
  </dgm:ptLst>
  <dgm:cxnLst>
    <dgm:cxn modelId="{F9B18612-C12E-4E72-8675-3B838F35BCDC}" srcId="{785EF231-3A77-44F4-9231-252D81869028}" destId="{758A4E1E-2252-4040-8A49-BA514317E4E4}" srcOrd="0" destOrd="0" parTransId="{A7A680DC-6332-4151-850C-200E85FAF1EB}" sibTransId="{EE7AAF34-1FA2-4335-884A-BFD659E2A7B1}"/>
    <dgm:cxn modelId="{69CBA21C-B53D-4547-B767-2C05A38DE299}" srcId="{785EF231-3A77-44F4-9231-252D81869028}" destId="{E243B6C4-F7E8-4A93-8E7F-E6E3AAF94DC9}" srcOrd="2" destOrd="0" parTransId="{00C93DD9-AFDF-462D-AA37-7927D572EF51}" sibTransId="{79DC4C10-C8A6-4965-8559-64F34FF81B1B}"/>
    <dgm:cxn modelId="{374BA321-08F2-4714-8612-E10B6FEA57F7}" srcId="{785EF231-3A77-44F4-9231-252D81869028}" destId="{BBB06008-3EBD-4DA5-BE30-AE56AA34BD9A}" srcOrd="4" destOrd="0" parTransId="{616101D6-5E36-4608-B9D7-7B0B60DC49D5}" sibTransId="{6957D22E-5218-483F-8441-2247743E727D}"/>
    <dgm:cxn modelId="{2ECDC633-04C3-45C5-9839-B8D8A6082DE1}" type="presOf" srcId="{95CA31C5-ADA3-4B58-B482-BA749FEC42E7}" destId="{162FD9FF-CA8F-4D0F-A7C6-0C0B0AC222CB}" srcOrd="0" destOrd="0" presId="urn:microsoft.com/office/officeart/2009/3/layout/DescendingProcess"/>
    <dgm:cxn modelId="{17A2E53F-31D4-49B9-AC3C-10F8C486B4BE}" type="presOf" srcId="{D46C3D42-9349-4DCD-91B4-491270066AC8}" destId="{01EF3A25-6190-403D-89C7-B0D2E46456F6}" srcOrd="0" destOrd="0" presId="urn:microsoft.com/office/officeart/2009/3/layout/DescendingProcess"/>
    <dgm:cxn modelId="{B7155F5C-96D1-4A99-950C-B388128A3FBF}" type="presOf" srcId="{6957D22E-5218-483F-8441-2247743E727D}" destId="{9D6107D2-98E0-40CB-9BA4-2D35A2FB8799}" srcOrd="0" destOrd="0" presId="urn:microsoft.com/office/officeart/2009/3/layout/DescendingProcess"/>
    <dgm:cxn modelId="{09FE8646-DC4E-427D-9C8F-8E777EE025FF}" type="presOf" srcId="{0586CFBF-9C37-43BC-8967-34CA5982E25F}" destId="{05F1505F-8FBA-4124-9F58-7F328EB560E4}" srcOrd="0" destOrd="0" presId="urn:microsoft.com/office/officeart/2009/3/layout/DescendingProcess"/>
    <dgm:cxn modelId="{8BDAA866-0C8A-48CE-BFBB-E9902790AD2E}" type="presOf" srcId="{E9998F71-0193-4297-9127-03DCF98A3D7C}" destId="{D352AC9A-3259-4C27-8BF6-AC7349FD2282}" srcOrd="0" destOrd="0" presId="urn:microsoft.com/office/officeart/2009/3/layout/DescendingProcess"/>
    <dgm:cxn modelId="{96D32D70-8F36-476F-B83E-C77428854FF5}" type="presOf" srcId="{E23BE585-261B-4263-B2D4-65F24ADABF1B}" destId="{77F644C9-6A1D-436A-8B8D-062BCCE961E0}" srcOrd="0" destOrd="0" presId="urn:microsoft.com/office/officeart/2009/3/layout/DescendingProcess"/>
    <dgm:cxn modelId="{09514B73-4571-439B-9058-247BEC262A45}" type="presOf" srcId="{BBB06008-3EBD-4DA5-BE30-AE56AA34BD9A}" destId="{5688EB01-BD82-4FE0-AF4B-7FFECCF549A4}" srcOrd="0" destOrd="0" presId="urn:microsoft.com/office/officeart/2009/3/layout/DescendingProcess"/>
    <dgm:cxn modelId="{51D10A5A-E22F-44F8-A678-94EBCD985DCB}" srcId="{785EF231-3A77-44F4-9231-252D81869028}" destId="{CD347A54-AB5B-49C2-9521-FCA0CCE03A28}" srcOrd="1" destOrd="0" parTransId="{8AADA545-B0A3-464A-8B3D-C9F4D7BA7CE5}" sibTransId="{D46C3D42-9349-4DCD-91B4-491270066AC8}"/>
    <dgm:cxn modelId="{5910557A-3EE2-497A-AA81-05D1188341E5}" srcId="{785EF231-3A77-44F4-9231-252D81869028}" destId="{E9998F71-0193-4297-9127-03DCF98A3D7C}" srcOrd="3" destOrd="0" parTransId="{13F88CE0-B83A-4684-B8E1-8B2C46937603}" sibTransId="{0586CFBF-9C37-43BC-8967-34CA5982E25F}"/>
    <dgm:cxn modelId="{D29B3F87-1E18-43A3-8211-50BC088F0322}" type="presOf" srcId="{E243B6C4-F7E8-4A93-8E7F-E6E3AAF94DC9}" destId="{4C2CCCC7-B7D3-4AE9-87FF-1EA1B2A1BEFD}" srcOrd="0" destOrd="0" presId="urn:microsoft.com/office/officeart/2009/3/layout/DescendingProcess"/>
    <dgm:cxn modelId="{1F48EE89-6724-4B86-9196-562A93D09AC7}" type="presOf" srcId="{758A4E1E-2252-4040-8A49-BA514317E4E4}" destId="{0E2E2853-2155-42DD-83D1-34F6515B031E}" srcOrd="0" destOrd="0" presId="urn:microsoft.com/office/officeart/2009/3/layout/DescendingProcess"/>
    <dgm:cxn modelId="{89A5539B-AF15-4F3B-9865-B158E33B3FFF}" srcId="{785EF231-3A77-44F4-9231-252D81869028}" destId="{E23BE585-261B-4263-B2D4-65F24ADABF1B}" srcOrd="5" destOrd="0" parTransId="{800A90BD-0A6C-4F51-91EF-F95A2EBAA9C1}" sibTransId="{95CA31C5-ADA3-4B58-B482-BA749FEC42E7}"/>
    <dgm:cxn modelId="{DA44EDB5-90FB-4761-8F58-C28A079755AA}" type="presOf" srcId="{CD347A54-AB5B-49C2-9521-FCA0CCE03A28}" destId="{29A081F3-A0F6-4007-A00F-FADB6EECD28E}" srcOrd="0" destOrd="0" presId="urn:microsoft.com/office/officeart/2009/3/layout/DescendingProcess"/>
    <dgm:cxn modelId="{0CDF7BB9-DD79-492F-91D5-2109F535C8EE}" type="presOf" srcId="{79DC4C10-C8A6-4965-8559-64F34FF81B1B}" destId="{4F018824-39B8-4CF4-A9B1-6399E74EAD39}" srcOrd="0" destOrd="0" presId="urn:microsoft.com/office/officeart/2009/3/layout/DescendingProcess"/>
    <dgm:cxn modelId="{638717C7-9E43-44C2-9DC0-485CF05CD4D5}" type="presOf" srcId="{ED00981A-184B-4A1A-9323-25E9E71B6692}" destId="{EEC5A224-6E63-4D39-80B1-E0EE8EB085EA}" srcOrd="0" destOrd="0" presId="urn:microsoft.com/office/officeart/2009/3/layout/DescendingProcess"/>
    <dgm:cxn modelId="{6851F1CD-7B50-43F4-8663-12700F84B4BA}" srcId="{785EF231-3A77-44F4-9231-252D81869028}" destId="{ED00981A-184B-4A1A-9323-25E9E71B6692}" srcOrd="6" destOrd="0" parTransId="{03E5C6D4-BEAC-4F14-90D8-CDE0C28C6668}" sibTransId="{7AE3A3A5-BDB7-497C-9FED-D810FFB2B35A}"/>
    <dgm:cxn modelId="{DC2958F6-D546-43A1-805C-888BE920C529}" type="presOf" srcId="{785EF231-3A77-44F4-9231-252D81869028}" destId="{A5972495-AD22-4FD2-BBD0-E04ADC80F289}" srcOrd="0" destOrd="0" presId="urn:microsoft.com/office/officeart/2009/3/layout/DescendingProcess"/>
    <dgm:cxn modelId="{C73F73A7-3AD4-4326-94FB-187A62F18DC5}" type="presParOf" srcId="{A5972495-AD22-4FD2-BBD0-E04ADC80F289}" destId="{6DFC537A-8B7A-4347-B97D-E80575B9CDE1}" srcOrd="0" destOrd="0" presId="urn:microsoft.com/office/officeart/2009/3/layout/DescendingProcess"/>
    <dgm:cxn modelId="{7DA4F140-5601-4657-9E0D-755A597BDEE5}" type="presParOf" srcId="{A5972495-AD22-4FD2-BBD0-E04ADC80F289}" destId="{0E2E2853-2155-42DD-83D1-34F6515B031E}" srcOrd="1" destOrd="0" presId="urn:microsoft.com/office/officeart/2009/3/layout/DescendingProcess"/>
    <dgm:cxn modelId="{A0BC8B32-DF41-4F07-8AD5-3C59A844296C}" type="presParOf" srcId="{A5972495-AD22-4FD2-BBD0-E04ADC80F289}" destId="{29A081F3-A0F6-4007-A00F-FADB6EECD28E}" srcOrd="2" destOrd="0" presId="urn:microsoft.com/office/officeart/2009/3/layout/DescendingProcess"/>
    <dgm:cxn modelId="{23992CFC-2292-4B58-AAC3-E7FE4F372B1C}" type="presParOf" srcId="{A5972495-AD22-4FD2-BBD0-E04ADC80F289}" destId="{03EB734C-1DAC-444F-9B6A-D7C34D2A23C4}" srcOrd="3" destOrd="0" presId="urn:microsoft.com/office/officeart/2009/3/layout/DescendingProcess"/>
    <dgm:cxn modelId="{0C21BC42-B0FA-4B15-8182-D34EDCE451DA}" type="presParOf" srcId="{03EB734C-1DAC-444F-9B6A-D7C34D2A23C4}" destId="{01EF3A25-6190-403D-89C7-B0D2E46456F6}" srcOrd="0" destOrd="0" presId="urn:microsoft.com/office/officeart/2009/3/layout/DescendingProcess"/>
    <dgm:cxn modelId="{02129269-8A7C-450E-974D-8E2ABEAF1709}" type="presParOf" srcId="{A5972495-AD22-4FD2-BBD0-E04ADC80F289}" destId="{4C2CCCC7-B7D3-4AE9-87FF-1EA1B2A1BEFD}" srcOrd="4" destOrd="0" presId="urn:microsoft.com/office/officeart/2009/3/layout/DescendingProcess"/>
    <dgm:cxn modelId="{A7716B89-AF97-4EE2-AA2B-784B95CFFF72}" type="presParOf" srcId="{A5972495-AD22-4FD2-BBD0-E04ADC80F289}" destId="{812191EE-5747-4383-90C3-B127D3AE64CC}" srcOrd="5" destOrd="0" presId="urn:microsoft.com/office/officeart/2009/3/layout/DescendingProcess"/>
    <dgm:cxn modelId="{2BCC6D78-F751-4BC7-91EB-E80CB6C12A52}" type="presParOf" srcId="{812191EE-5747-4383-90C3-B127D3AE64CC}" destId="{4F018824-39B8-4CF4-A9B1-6399E74EAD39}" srcOrd="0" destOrd="0" presId="urn:microsoft.com/office/officeart/2009/3/layout/DescendingProcess"/>
    <dgm:cxn modelId="{103F1C44-5334-4E5B-B51D-6DC9E1697357}" type="presParOf" srcId="{A5972495-AD22-4FD2-BBD0-E04ADC80F289}" destId="{D352AC9A-3259-4C27-8BF6-AC7349FD2282}" srcOrd="6" destOrd="0" presId="urn:microsoft.com/office/officeart/2009/3/layout/DescendingProcess"/>
    <dgm:cxn modelId="{C29E14F0-CA3E-4A8D-94E8-BDF7E0B9E66B}" type="presParOf" srcId="{A5972495-AD22-4FD2-BBD0-E04ADC80F289}" destId="{0E977C6D-AC70-4A36-BD54-4A0C317463C0}" srcOrd="7" destOrd="0" presId="urn:microsoft.com/office/officeart/2009/3/layout/DescendingProcess"/>
    <dgm:cxn modelId="{83E3A598-1B3E-46C9-A284-F60411554EC1}" type="presParOf" srcId="{0E977C6D-AC70-4A36-BD54-4A0C317463C0}" destId="{05F1505F-8FBA-4124-9F58-7F328EB560E4}" srcOrd="0" destOrd="0" presId="urn:microsoft.com/office/officeart/2009/3/layout/DescendingProcess"/>
    <dgm:cxn modelId="{A5570150-D91E-413E-92C2-38DBC245A015}" type="presParOf" srcId="{A5972495-AD22-4FD2-BBD0-E04ADC80F289}" destId="{5688EB01-BD82-4FE0-AF4B-7FFECCF549A4}" srcOrd="8" destOrd="0" presId="urn:microsoft.com/office/officeart/2009/3/layout/DescendingProcess"/>
    <dgm:cxn modelId="{7762F45E-AA7E-44FE-8A1E-C280C264F0C6}" type="presParOf" srcId="{A5972495-AD22-4FD2-BBD0-E04ADC80F289}" destId="{52D72035-6E65-46C8-89FF-1D463F8F3DE5}" srcOrd="9" destOrd="0" presId="urn:microsoft.com/office/officeart/2009/3/layout/DescendingProcess"/>
    <dgm:cxn modelId="{9F0E2D7E-7608-4F1B-8CC8-7E79FAE3C27D}" type="presParOf" srcId="{52D72035-6E65-46C8-89FF-1D463F8F3DE5}" destId="{9D6107D2-98E0-40CB-9BA4-2D35A2FB8799}" srcOrd="0" destOrd="0" presId="urn:microsoft.com/office/officeart/2009/3/layout/DescendingProcess"/>
    <dgm:cxn modelId="{A2D4D503-F521-4ADF-9A3D-09BB9F1593CD}" type="presParOf" srcId="{A5972495-AD22-4FD2-BBD0-E04ADC80F289}" destId="{77F644C9-6A1D-436A-8B8D-062BCCE961E0}" srcOrd="10" destOrd="0" presId="urn:microsoft.com/office/officeart/2009/3/layout/DescendingProcess"/>
    <dgm:cxn modelId="{8F221D8A-1F5B-4E61-B381-4EEAC8F0A7EF}" type="presParOf" srcId="{A5972495-AD22-4FD2-BBD0-E04ADC80F289}" destId="{1CE6D3AC-1936-43E5-BF52-27B4C2FCDBB9}" srcOrd="11" destOrd="0" presId="urn:microsoft.com/office/officeart/2009/3/layout/DescendingProcess"/>
    <dgm:cxn modelId="{096DC068-E3A2-40D8-8C13-B735D073CF4B}" type="presParOf" srcId="{1CE6D3AC-1936-43E5-BF52-27B4C2FCDBB9}" destId="{162FD9FF-CA8F-4D0F-A7C6-0C0B0AC222CB}" srcOrd="0" destOrd="0" presId="urn:microsoft.com/office/officeart/2009/3/layout/DescendingProcess"/>
    <dgm:cxn modelId="{90996416-650A-42C9-82CF-CD2E78B1B192}" type="presParOf" srcId="{A5972495-AD22-4FD2-BBD0-E04ADC80F289}" destId="{EEC5A224-6E63-4D39-80B1-E0EE8EB085EA}" srcOrd="12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2AC528-2C59-4787-B5E6-FB8330527322}" type="doc">
      <dgm:prSet loTypeId="urn:microsoft.com/office/officeart/2011/layout/RadialPictureList" loCatId="pictur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pt-PT"/>
        </a:p>
      </dgm:t>
    </dgm:pt>
    <dgm:pt modelId="{43C5DB4C-4DE1-4AAA-8182-B969EB82FBC3}">
      <dgm:prSet phldrT="[Text]" custT="1"/>
      <dgm:spPr/>
      <dgm:t>
        <a:bodyPr/>
        <a:lstStyle/>
        <a:p>
          <a:r>
            <a:rPr lang="pt-BR" sz="3200" b="1" dirty="0"/>
            <a:t>O CACAU</a:t>
          </a:r>
        </a:p>
        <a:p>
          <a:r>
            <a:rPr lang="pt-BR" sz="3200" b="1" dirty="0"/>
            <a:t>“1ª Etapa da Industria do Chocolate”</a:t>
          </a:r>
        </a:p>
      </dgm:t>
    </dgm:pt>
    <dgm:pt modelId="{1FE295DE-2FC4-4B40-BB30-1AD4256CA5B9}" type="parTrans" cxnId="{A3536252-96FE-4DEB-8694-A2FD1B68BF86}">
      <dgm:prSet/>
      <dgm:spPr/>
      <dgm:t>
        <a:bodyPr/>
        <a:lstStyle/>
        <a:p>
          <a:endParaRPr lang="pt-PT"/>
        </a:p>
      </dgm:t>
    </dgm:pt>
    <dgm:pt modelId="{1EB6A7F1-21CE-4A13-A3DB-B23988503C83}" type="sibTrans" cxnId="{A3536252-96FE-4DEB-8694-A2FD1B68BF86}">
      <dgm:prSet/>
      <dgm:spPr/>
      <dgm:t>
        <a:bodyPr/>
        <a:lstStyle/>
        <a:p>
          <a:endParaRPr lang="pt-PT"/>
        </a:p>
      </dgm:t>
    </dgm:pt>
    <dgm:pt modelId="{CE2C9D4D-C28E-44C9-AAB6-F60EC3F04DDF}">
      <dgm:prSet phldrT="[Text]" custT="1"/>
      <dgm:spPr/>
      <dgm:t>
        <a:bodyPr/>
        <a:lstStyle/>
        <a:p>
          <a:pPr algn="ctr"/>
          <a:r>
            <a:rPr lang="pt-BR" sz="2400" b="1" dirty="0"/>
            <a:t>Regiões Tropicais Clima quente e úmido</a:t>
          </a:r>
          <a:endParaRPr lang="pt-PT" sz="2400" b="1" dirty="0"/>
        </a:p>
      </dgm:t>
    </dgm:pt>
    <dgm:pt modelId="{86474404-FD09-441D-88D7-5735E3D7375D}" type="parTrans" cxnId="{C5C4DC13-CAED-4D95-A733-A2859818B4F3}">
      <dgm:prSet/>
      <dgm:spPr/>
      <dgm:t>
        <a:bodyPr/>
        <a:lstStyle/>
        <a:p>
          <a:endParaRPr lang="pt-PT"/>
        </a:p>
      </dgm:t>
    </dgm:pt>
    <dgm:pt modelId="{0A91D789-1231-4800-AD23-B661DD93B3E6}" type="sibTrans" cxnId="{C5C4DC13-CAED-4D95-A733-A2859818B4F3}">
      <dgm:prSet/>
      <dgm:spPr/>
      <dgm:t>
        <a:bodyPr/>
        <a:lstStyle/>
        <a:p>
          <a:endParaRPr lang="pt-PT"/>
        </a:p>
      </dgm:t>
    </dgm:pt>
    <dgm:pt modelId="{6E9DB6C4-5821-4811-A1DF-C9B4F8B01239}">
      <dgm:prSet phldrT="[Text]" custT="1"/>
      <dgm:spPr/>
      <dgm:t>
        <a:bodyPr/>
        <a:lstStyle/>
        <a:p>
          <a:pPr algn="ctr"/>
          <a:r>
            <a:rPr lang="pt-BR" sz="2400" b="1" dirty="0"/>
            <a:t>Primeira florada: de 3 a 4 anos</a:t>
          </a:r>
          <a:endParaRPr lang="pt-PT" sz="2400" b="1" dirty="0"/>
        </a:p>
      </dgm:t>
    </dgm:pt>
    <dgm:pt modelId="{D05E2DBB-9A6D-4261-AF6A-3C31A5025EED}" type="parTrans" cxnId="{D03AA485-98F0-4936-8ADB-55F87EEEAB6E}">
      <dgm:prSet/>
      <dgm:spPr/>
      <dgm:t>
        <a:bodyPr/>
        <a:lstStyle/>
        <a:p>
          <a:endParaRPr lang="pt-PT"/>
        </a:p>
      </dgm:t>
    </dgm:pt>
    <dgm:pt modelId="{63EE41A0-41A4-40FA-A197-A1525E905B38}" type="sibTrans" cxnId="{D03AA485-98F0-4936-8ADB-55F87EEEAB6E}">
      <dgm:prSet/>
      <dgm:spPr/>
      <dgm:t>
        <a:bodyPr/>
        <a:lstStyle/>
        <a:p>
          <a:endParaRPr lang="pt-PT"/>
        </a:p>
      </dgm:t>
    </dgm:pt>
    <dgm:pt modelId="{D6860395-D5F7-4070-822B-386FF0434327}">
      <dgm:prSet phldrT="[Text]" custT="1"/>
      <dgm:spPr/>
      <dgm:t>
        <a:bodyPr/>
        <a:lstStyle/>
        <a:p>
          <a:pPr algn="ctr"/>
          <a:r>
            <a:rPr lang="pt-BR" sz="2400" b="1" dirty="0"/>
            <a:t>Apenas algumas sofrem fecundação e desenvolvem frutos</a:t>
          </a:r>
          <a:endParaRPr lang="pt-PT" sz="2400" b="1" dirty="0"/>
        </a:p>
      </dgm:t>
    </dgm:pt>
    <dgm:pt modelId="{CAF10C90-3205-4EA3-A88A-F7D1BD3D66C0}" type="parTrans" cxnId="{3EFB01B5-3DBA-4C34-AC70-F8C32E7F5C18}">
      <dgm:prSet/>
      <dgm:spPr/>
      <dgm:t>
        <a:bodyPr/>
        <a:lstStyle/>
        <a:p>
          <a:endParaRPr lang="pt-PT"/>
        </a:p>
      </dgm:t>
    </dgm:pt>
    <dgm:pt modelId="{56011A96-32E3-4B6A-BA0C-7A490FF5299C}" type="sibTrans" cxnId="{3EFB01B5-3DBA-4C34-AC70-F8C32E7F5C18}">
      <dgm:prSet/>
      <dgm:spPr/>
      <dgm:t>
        <a:bodyPr/>
        <a:lstStyle/>
        <a:p>
          <a:endParaRPr lang="pt-PT"/>
        </a:p>
      </dgm:t>
    </dgm:pt>
    <dgm:pt modelId="{0641A8E5-D102-4102-B5AA-E864D1022041}" type="pres">
      <dgm:prSet presAssocID="{3A2AC528-2C59-4787-B5E6-FB8330527322}" presName="Name0" presStyleCnt="0">
        <dgm:presLayoutVars>
          <dgm:chMax val="1"/>
          <dgm:chPref val="1"/>
          <dgm:dir/>
          <dgm:resizeHandles/>
        </dgm:presLayoutVars>
      </dgm:prSet>
      <dgm:spPr/>
    </dgm:pt>
    <dgm:pt modelId="{9BF85E30-DED5-46C7-A781-4E21E55C78FF}" type="pres">
      <dgm:prSet presAssocID="{43C5DB4C-4DE1-4AAA-8182-B969EB82FBC3}" presName="Parent" presStyleLbl="node1" presStyleIdx="0" presStyleCnt="2" custLinFactNeighborX="-24866" custLinFactNeighborY="47884">
        <dgm:presLayoutVars>
          <dgm:chMax val="4"/>
          <dgm:chPref val="3"/>
        </dgm:presLayoutVars>
      </dgm:prSet>
      <dgm:spPr/>
    </dgm:pt>
    <dgm:pt modelId="{B1710122-DED4-4F2B-8695-A046BF899000}" type="pres">
      <dgm:prSet presAssocID="{CE2C9D4D-C28E-44C9-AAB6-F60EC3F04DDF}" presName="Accent" presStyleLbl="node1" presStyleIdx="1" presStyleCnt="2"/>
      <dgm:spPr/>
    </dgm:pt>
    <dgm:pt modelId="{1F22F39F-B58D-45F8-953D-493D36A51E9D}" type="pres">
      <dgm:prSet presAssocID="{CE2C9D4D-C28E-44C9-AAB6-F60EC3F04DDF}" presName="Image1" presStyleLbl="fgImgPlace1" presStyleIdx="0" presStyleCnt="3"/>
      <dgm:spPr>
        <a:blipFill rotWithShape="1">
          <a:blip xmlns:r="http://schemas.openxmlformats.org/officeDocument/2006/relationships" r:embed="rId1"/>
          <a:srcRect/>
          <a:stretch>
            <a:fillRect l="-17000" r="-17000"/>
          </a:stretch>
        </a:blipFill>
      </dgm:spPr>
    </dgm:pt>
    <dgm:pt modelId="{8B3D1964-0074-47CF-B44F-53A78C2D3001}" type="pres">
      <dgm:prSet presAssocID="{CE2C9D4D-C28E-44C9-AAB6-F60EC3F04DDF}" presName="Child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108BB7BA-AF9D-4D31-A3CB-ACB4DC11B803}" type="pres">
      <dgm:prSet presAssocID="{6E9DB6C4-5821-4811-A1DF-C9B4F8B01239}" presName="Image2" presStyleCnt="0"/>
      <dgm:spPr/>
    </dgm:pt>
    <dgm:pt modelId="{E18E7C9F-2789-4002-B41A-C55CB92F6FCB}" type="pres">
      <dgm:prSet presAssocID="{6E9DB6C4-5821-4811-A1DF-C9B4F8B01239}" presName="Image" presStyleLbl="fgImgPlace1" presStyleIdx="1" presStyleCnt="3"/>
      <dgm:spPr>
        <a:blipFill rotWithShape="1">
          <a:blip xmlns:r="http://schemas.openxmlformats.org/officeDocument/2006/relationships" r:embed="rId2"/>
          <a:srcRect/>
          <a:stretch>
            <a:fillRect l="-26000" r="-26000"/>
          </a:stretch>
        </a:blipFill>
      </dgm:spPr>
    </dgm:pt>
    <dgm:pt modelId="{69A53039-924E-42EC-B86F-5B20FA4D1147}" type="pres">
      <dgm:prSet presAssocID="{6E9DB6C4-5821-4811-A1DF-C9B4F8B01239}" presName="Child2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F9C936BA-F775-41FD-A222-A4EDDE6D4DFA}" type="pres">
      <dgm:prSet presAssocID="{D6860395-D5F7-4070-822B-386FF0434327}" presName="Image3" presStyleCnt="0"/>
      <dgm:spPr/>
    </dgm:pt>
    <dgm:pt modelId="{A3928CCB-6E62-44EF-8FC4-ED217C7D0D0D}" type="pres">
      <dgm:prSet presAssocID="{D6860395-D5F7-4070-822B-386FF0434327}" presName="Image" presStyleLbl="fgImgPlace1" presStyleIdx="2" presStyleCnt="3"/>
      <dgm:spPr>
        <a:blipFill rotWithShape="1">
          <a:blip xmlns:r="http://schemas.openxmlformats.org/officeDocument/2006/relationships" r:embed="rId3"/>
          <a:srcRect/>
          <a:stretch>
            <a:fillRect t="-13000" b="-13000"/>
          </a:stretch>
        </a:blipFill>
      </dgm:spPr>
    </dgm:pt>
    <dgm:pt modelId="{86B01EA2-416B-4E6C-BD12-83338B3188FD}" type="pres">
      <dgm:prSet presAssocID="{D6860395-D5F7-4070-822B-386FF0434327}" presName="Child3" presStyleLbl="revTx" presStyleIdx="2" presStyleCnt="3" custScaleX="122883" custLinFactNeighborX="8837" custLinFactNeighborY="-3422">
        <dgm:presLayoutVars>
          <dgm:chMax val="0"/>
          <dgm:chPref val="0"/>
          <dgm:bulletEnabled val="1"/>
        </dgm:presLayoutVars>
      </dgm:prSet>
      <dgm:spPr/>
    </dgm:pt>
  </dgm:ptLst>
  <dgm:cxnLst>
    <dgm:cxn modelId="{C5C4DC13-CAED-4D95-A733-A2859818B4F3}" srcId="{43C5DB4C-4DE1-4AAA-8182-B969EB82FBC3}" destId="{CE2C9D4D-C28E-44C9-AAB6-F60EC3F04DDF}" srcOrd="0" destOrd="0" parTransId="{86474404-FD09-441D-88D7-5735E3D7375D}" sibTransId="{0A91D789-1231-4800-AD23-B661DD93B3E6}"/>
    <dgm:cxn modelId="{4E9B4828-750E-408B-8C68-9569F1979C22}" type="presOf" srcId="{6E9DB6C4-5821-4811-A1DF-C9B4F8B01239}" destId="{69A53039-924E-42EC-B86F-5B20FA4D1147}" srcOrd="0" destOrd="0" presId="urn:microsoft.com/office/officeart/2011/layout/RadialPictureList"/>
    <dgm:cxn modelId="{1DBD514D-70B0-483A-8F92-609C02E51518}" type="presOf" srcId="{3A2AC528-2C59-4787-B5E6-FB8330527322}" destId="{0641A8E5-D102-4102-B5AA-E864D1022041}" srcOrd="0" destOrd="0" presId="urn:microsoft.com/office/officeart/2011/layout/RadialPictureList"/>
    <dgm:cxn modelId="{A3536252-96FE-4DEB-8694-A2FD1B68BF86}" srcId="{3A2AC528-2C59-4787-B5E6-FB8330527322}" destId="{43C5DB4C-4DE1-4AAA-8182-B969EB82FBC3}" srcOrd="0" destOrd="0" parTransId="{1FE295DE-2FC4-4B40-BB30-1AD4256CA5B9}" sibTransId="{1EB6A7F1-21CE-4A13-A3DB-B23988503C83}"/>
    <dgm:cxn modelId="{D03AA485-98F0-4936-8ADB-55F87EEEAB6E}" srcId="{43C5DB4C-4DE1-4AAA-8182-B969EB82FBC3}" destId="{6E9DB6C4-5821-4811-A1DF-C9B4F8B01239}" srcOrd="1" destOrd="0" parTransId="{D05E2DBB-9A6D-4261-AF6A-3C31A5025EED}" sibTransId="{63EE41A0-41A4-40FA-A197-A1525E905B38}"/>
    <dgm:cxn modelId="{611FB08F-E1C9-430A-BA36-43FEC8AE4F42}" type="presOf" srcId="{43C5DB4C-4DE1-4AAA-8182-B969EB82FBC3}" destId="{9BF85E30-DED5-46C7-A781-4E21E55C78FF}" srcOrd="0" destOrd="0" presId="urn:microsoft.com/office/officeart/2011/layout/RadialPictureList"/>
    <dgm:cxn modelId="{3EFB01B5-3DBA-4C34-AC70-F8C32E7F5C18}" srcId="{43C5DB4C-4DE1-4AAA-8182-B969EB82FBC3}" destId="{D6860395-D5F7-4070-822B-386FF0434327}" srcOrd="2" destOrd="0" parTransId="{CAF10C90-3205-4EA3-A88A-F7D1BD3D66C0}" sibTransId="{56011A96-32E3-4B6A-BA0C-7A490FF5299C}"/>
    <dgm:cxn modelId="{9FAFF4C6-9384-417C-8A74-FB17CBC57E6B}" type="presOf" srcId="{CE2C9D4D-C28E-44C9-AAB6-F60EC3F04DDF}" destId="{8B3D1964-0074-47CF-B44F-53A78C2D3001}" srcOrd="0" destOrd="0" presId="urn:microsoft.com/office/officeart/2011/layout/RadialPictureList"/>
    <dgm:cxn modelId="{248C9CDD-7274-4403-827A-31173C42A82F}" type="presOf" srcId="{D6860395-D5F7-4070-822B-386FF0434327}" destId="{86B01EA2-416B-4E6C-BD12-83338B3188FD}" srcOrd="0" destOrd="0" presId="urn:microsoft.com/office/officeart/2011/layout/RadialPictureList"/>
    <dgm:cxn modelId="{FA25C034-24E1-47B1-9AE8-2171D26F1259}" type="presParOf" srcId="{0641A8E5-D102-4102-B5AA-E864D1022041}" destId="{9BF85E30-DED5-46C7-A781-4E21E55C78FF}" srcOrd="0" destOrd="0" presId="urn:microsoft.com/office/officeart/2011/layout/RadialPictureList"/>
    <dgm:cxn modelId="{B785D883-AB05-4A2C-A546-2475CF4DA065}" type="presParOf" srcId="{0641A8E5-D102-4102-B5AA-E864D1022041}" destId="{B1710122-DED4-4F2B-8695-A046BF899000}" srcOrd="1" destOrd="0" presId="urn:microsoft.com/office/officeart/2011/layout/RadialPictureList"/>
    <dgm:cxn modelId="{9D505458-227E-424F-8DC7-49C56F2A0586}" type="presParOf" srcId="{0641A8E5-D102-4102-B5AA-E864D1022041}" destId="{1F22F39F-B58D-45F8-953D-493D36A51E9D}" srcOrd="2" destOrd="0" presId="urn:microsoft.com/office/officeart/2011/layout/RadialPictureList"/>
    <dgm:cxn modelId="{E2ADBFAE-FFE8-40F7-A1CA-EF3CF816F930}" type="presParOf" srcId="{0641A8E5-D102-4102-B5AA-E864D1022041}" destId="{8B3D1964-0074-47CF-B44F-53A78C2D3001}" srcOrd="3" destOrd="0" presId="urn:microsoft.com/office/officeart/2011/layout/RadialPictureList"/>
    <dgm:cxn modelId="{850D45BB-CF5B-4D8D-9642-A06D0678050B}" type="presParOf" srcId="{0641A8E5-D102-4102-B5AA-E864D1022041}" destId="{108BB7BA-AF9D-4D31-A3CB-ACB4DC11B803}" srcOrd="4" destOrd="0" presId="urn:microsoft.com/office/officeart/2011/layout/RadialPictureList"/>
    <dgm:cxn modelId="{9EE5F037-9471-4D10-A109-ABBA69DB8D14}" type="presParOf" srcId="{108BB7BA-AF9D-4D31-A3CB-ACB4DC11B803}" destId="{E18E7C9F-2789-4002-B41A-C55CB92F6FCB}" srcOrd="0" destOrd="0" presId="urn:microsoft.com/office/officeart/2011/layout/RadialPictureList"/>
    <dgm:cxn modelId="{4FBADE52-F04C-4601-B982-DEEB11F39C90}" type="presParOf" srcId="{0641A8E5-D102-4102-B5AA-E864D1022041}" destId="{69A53039-924E-42EC-B86F-5B20FA4D1147}" srcOrd="5" destOrd="0" presId="urn:microsoft.com/office/officeart/2011/layout/RadialPictureList"/>
    <dgm:cxn modelId="{306AF49D-0020-4D48-8D16-4653AEC9FE28}" type="presParOf" srcId="{0641A8E5-D102-4102-B5AA-E864D1022041}" destId="{F9C936BA-F775-41FD-A222-A4EDDE6D4DFA}" srcOrd="6" destOrd="0" presId="urn:microsoft.com/office/officeart/2011/layout/RadialPictureList"/>
    <dgm:cxn modelId="{B6DE71C4-F9E5-426E-8618-57B35BEBDC6E}" type="presParOf" srcId="{F9C936BA-F775-41FD-A222-A4EDDE6D4DFA}" destId="{A3928CCB-6E62-44EF-8FC4-ED217C7D0D0D}" srcOrd="0" destOrd="0" presId="urn:microsoft.com/office/officeart/2011/layout/RadialPictureList"/>
    <dgm:cxn modelId="{FDC9CF7D-3E52-42E7-A760-A43BDE8A46F7}" type="presParOf" srcId="{0641A8E5-D102-4102-B5AA-E864D1022041}" destId="{86B01EA2-416B-4E6C-BD12-83338B3188FD}" srcOrd="7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AF0CD5A-067C-4ECA-AC4E-AA189201BFF8}" type="doc">
      <dgm:prSet loTypeId="urn:microsoft.com/office/officeart/2008/layout/BubblePictureList" loCatId="pictur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pt-PT"/>
        </a:p>
      </dgm:t>
    </dgm:pt>
    <dgm:pt modelId="{C84C5F62-1E47-4C67-8452-B4114B10A059}">
      <dgm:prSet phldrT="[Text]" custT="1"/>
      <dgm:spPr/>
      <dgm:t>
        <a:bodyPr/>
        <a:lstStyle/>
        <a:p>
          <a:r>
            <a:rPr lang="pt-BR" sz="2400" dirty="0"/>
            <a:t>Duas vezes ao ano</a:t>
          </a:r>
          <a:endParaRPr lang="pt-PT" sz="2400" dirty="0"/>
        </a:p>
      </dgm:t>
    </dgm:pt>
    <dgm:pt modelId="{0CCAAC11-11F6-4245-B9E4-C5ED5E85A092}" type="parTrans" cxnId="{CBBD227F-B81B-4907-86B3-BC2150A23159}">
      <dgm:prSet/>
      <dgm:spPr/>
      <dgm:t>
        <a:bodyPr/>
        <a:lstStyle/>
        <a:p>
          <a:endParaRPr lang="pt-PT"/>
        </a:p>
      </dgm:t>
    </dgm:pt>
    <dgm:pt modelId="{F23A9EC6-7474-4967-8011-0E86C6F0266B}" type="sibTrans" cxnId="{CBBD227F-B81B-4907-86B3-BC2150A23159}">
      <dgm:prSet/>
      <dgm:spPr>
        <a:blipFill rotWithShape="1">
          <a:blip xmlns:r="http://schemas.openxmlformats.org/officeDocument/2006/relationships" r:embed="rId1"/>
          <a:srcRect/>
          <a:stretch>
            <a:fillRect l="-39000" r="-39000"/>
          </a:stretch>
        </a:blipFill>
      </dgm:spPr>
      <dgm:t>
        <a:bodyPr/>
        <a:lstStyle/>
        <a:p>
          <a:endParaRPr lang="pt-PT"/>
        </a:p>
      </dgm:t>
    </dgm:pt>
    <dgm:pt modelId="{410407CE-E7F4-4EFA-AAA0-050834404777}">
      <dgm:prSet phldrT="[Text]" custT="1"/>
      <dgm:spPr/>
      <dgm:t>
        <a:bodyPr/>
        <a:lstStyle/>
        <a:p>
          <a:pPr algn="ctr"/>
          <a:r>
            <a:rPr lang="pt-BR" sz="2400" dirty="0"/>
            <a:t>Devem ser retiradas e separadas da polpa</a:t>
          </a:r>
          <a:endParaRPr lang="pt-PT" sz="2400" dirty="0"/>
        </a:p>
      </dgm:t>
    </dgm:pt>
    <dgm:pt modelId="{266D232C-BA17-49B0-98E8-0540DACF9CD4}" type="parTrans" cxnId="{99CD1BB8-EA1C-4599-B356-C9BC0610B575}">
      <dgm:prSet/>
      <dgm:spPr/>
      <dgm:t>
        <a:bodyPr/>
        <a:lstStyle/>
        <a:p>
          <a:endParaRPr lang="pt-PT"/>
        </a:p>
      </dgm:t>
    </dgm:pt>
    <dgm:pt modelId="{2BD267AF-FA25-4381-980D-0EC5D9A4CD8B}" type="sibTrans" cxnId="{99CD1BB8-EA1C-4599-B356-C9BC0610B575}">
      <dgm:prSet/>
      <dgm:spPr>
        <a:blipFill rotWithShape="1">
          <a:blip xmlns:r="http://schemas.openxmlformats.org/officeDocument/2006/relationships" r:embed="rId2"/>
          <a:srcRect/>
          <a:stretch>
            <a:fillRect l="-47000" r="-47000"/>
          </a:stretch>
        </a:blipFill>
      </dgm:spPr>
      <dgm:t>
        <a:bodyPr/>
        <a:lstStyle/>
        <a:p>
          <a:endParaRPr lang="pt-PT"/>
        </a:p>
      </dgm:t>
    </dgm:pt>
    <dgm:pt modelId="{89ADD163-D08F-4300-8D8D-17CF39B9F0F4}">
      <dgm:prSet phldrT="[Text]" custT="1"/>
      <dgm:spPr/>
      <dgm:t>
        <a:bodyPr/>
        <a:lstStyle/>
        <a:p>
          <a:pPr algn="ctr"/>
          <a:r>
            <a:rPr lang="pt-BR" sz="2400" dirty="0"/>
            <a:t>Cada fruto:                         20 a 40 sementes do tamanho de uma amendoa com alto teor de gordura e água.</a:t>
          </a:r>
          <a:endParaRPr lang="pt-PT" sz="2400" dirty="0"/>
        </a:p>
      </dgm:t>
    </dgm:pt>
    <dgm:pt modelId="{2BF503CB-8967-4EB9-90C6-F9ACF93B35DF}" type="parTrans" cxnId="{16AB5C3F-5496-46B1-9F03-768D49926D12}">
      <dgm:prSet/>
      <dgm:spPr/>
      <dgm:t>
        <a:bodyPr/>
        <a:lstStyle/>
        <a:p>
          <a:endParaRPr lang="pt-PT"/>
        </a:p>
      </dgm:t>
    </dgm:pt>
    <dgm:pt modelId="{F8A66793-82CE-4A3A-9353-CBCFCB76AF68}" type="sibTrans" cxnId="{16AB5C3F-5496-46B1-9F03-768D49926D12}">
      <dgm:prSet/>
      <dgm:spPr>
        <a:blipFill rotWithShape="1">
          <a:blip xmlns:r="http://schemas.openxmlformats.org/officeDocument/2006/relationships" r:embed="rId3"/>
          <a:srcRect/>
          <a:stretch>
            <a:fillRect l="-25000" r="-25000"/>
          </a:stretch>
        </a:blipFill>
      </dgm:spPr>
      <dgm:t>
        <a:bodyPr/>
        <a:lstStyle/>
        <a:p>
          <a:endParaRPr lang="pt-PT"/>
        </a:p>
      </dgm:t>
    </dgm:pt>
    <dgm:pt modelId="{B8DCC512-6502-4D6E-91C5-B7EE3088D189}">
      <dgm:prSet phldrT="[Text]" custT="1"/>
      <dgm:spPr/>
      <dgm:t>
        <a:bodyPr/>
        <a:lstStyle/>
        <a:p>
          <a:pPr algn="ctr"/>
          <a:r>
            <a:rPr lang="pt-BR" sz="2400" b="1" dirty="0"/>
            <a:t>COLHEITA E EXTRAÇÃO DAS SEMENTES</a:t>
          </a:r>
          <a:endParaRPr lang="pt-PT" sz="2400" b="1" dirty="0"/>
        </a:p>
      </dgm:t>
    </dgm:pt>
    <dgm:pt modelId="{F7876AE7-35E6-4E3E-B435-E6D312499EDC}" type="parTrans" cxnId="{839832BC-33F7-417E-850D-89D9A94C101F}">
      <dgm:prSet/>
      <dgm:spPr/>
      <dgm:t>
        <a:bodyPr/>
        <a:lstStyle/>
        <a:p>
          <a:endParaRPr lang="pt-PT"/>
        </a:p>
      </dgm:t>
    </dgm:pt>
    <dgm:pt modelId="{57065AC8-D2D3-48DE-A9CB-20AA72FF264A}" type="sibTrans" cxnId="{839832BC-33F7-417E-850D-89D9A94C101F}">
      <dgm:prSet/>
      <dgm:spPr>
        <a:blipFill rotWithShape="1">
          <a:blip xmlns:r="http://schemas.openxmlformats.org/officeDocument/2006/relationships" r:embed="rId4"/>
          <a:srcRect/>
          <a:stretch>
            <a:fillRect l="-33000" r="-33000"/>
          </a:stretch>
        </a:blipFill>
      </dgm:spPr>
      <dgm:t>
        <a:bodyPr/>
        <a:lstStyle/>
        <a:p>
          <a:endParaRPr lang="pt-PT"/>
        </a:p>
      </dgm:t>
    </dgm:pt>
    <dgm:pt modelId="{49EE5624-BFAA-46A1-A63C-8EE233B78230}" type="pres">
      <dgm:prSet presAssocID="{6AF0CD5A-067C-4ECA-AC4E-AA189201BFF8}" presName="Name0" presStyleCnt="0">
        <dgm:presLayoutVars>
          <dgm:chMax val="8"/>
          <dgm:chPref val="8"/>
          <dgm:dir/>
        </dgm:presLayoutVars>
      </dgm:prSet>
      <dgm:spPr/>
    </dgm:pt>
    <dgm:pt modelId="{CD67DD42-9B93-4F96-B9BF-E1150DD168B5}" type="pres">
      <dgm:prSet presAssocID="{B8DCC512-6502-4D6E-91C5-B7EE3088D189}" presName="parent_text_1" presStyleLbl="revTx" presStyleIdx="0" presStyleCnt="4" custScaleX="70986" custLinFactNeighborX="17046" custLinFactNeighborY="-15872">
        <dgm:presLayoutVars>
          <dgm:chMax val="0"/>
          <dgm:chPref val="0"/>
          <dgm:bulletEnabled val="1"/>
        </dgm:presLayoutVars>
      </dgm:prSet>
      <dgm:spPr/>
    </dgm:pt>
    <dgm:pt modelId="{C2612A91-F1DD-4B72-9B5D-AB941A919B89}" type="pres">
      <dgm:prSet presAssocID="{B8DCC512-6502-4D6E-91C5-B7EE3088D189}" presName="image_accent_1" presStyleCnt="0"/>
      <dgm:spPr/>
    </dgm:pt>
    <dgm:pt modelId="{F71AAA06-CC45-4A39-9390-832530EAD31F}" type="pres">
      <dgm:prSet presAssocID="{B8DCC512-6502-4D6E-91C5-B7EE3088D189}" presName="imageAccentRepeatNode" presStyleLbl="alignNode1" presStyleIdx="0" presStyleCnt="8" custLinFactNeighborX="-22635" custLinFactNeighborY="-11835"/>
      <dgm:spPr/>
    </dgm:pt>
    <dgm:pt modelId="{81BDCA59-0869-495E-984D-8B47C1487124}" type="pres">
      <dgm:prSet presAssocID="{B8DCC512-6502-4D6E-91C5-B7EE3088D189}" presName="accent_1" presStyleLbl="alignNode1" presStyleIdx="1" presStyleCnt="8"/>
      <dgm:spPr/>
    </dgm:pt>
    <dgm:pt modelId="{DE40ADBD-3B4F-43C7-AC2A-2E25CED62705}" type="pres">
      <dgm:prSet presAssocID="{57065AC8-D2D3-48DE-A9CB-20AA72FF264A}" presName="image_1" presStyleCnt="0"/>
      <dgm:spPr/>
    </dgm:pt>
    <dgm:pt modelId="{690B4B69-F409-4433-BB60-BC6E288BF630}" type="pres">
      <dgm:prSet presAssocID="{57065AC8-D2D3-48DE-A9CB-20AA72FF264A}" presName="imageRepeatNode" presStyleLbl="fgImgPlace1" presStyleIdx="0" presStyleCnt="4" custLinFactNeighborX="-23831" custLinFactNeighborY="-12514"/>
      <dgm:spPr/>
    </dgm:pt>
    <dgm:pt modelId="{4C80A061-CF1C-406B-A5BD-C110FA5BCB78}" type="pres">
      <dgm:prSet presAssocID="{C84C5F62-1E47-4C67-8452-B4114B10A059}" presName="parent_text_2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432DF238-CF3C-45A6-ADE7-C0D7B16A0C49}" type="pres">
      <dgm:prSet presAssocID="{C84C5F62-1E47-4C67-8452-B4114B10A059}" presName="image_accent_2" presStyleCnt="0"/>
      <dgm:spPr/>
    </dgm:pt>
    <dgm:pt modelId="{5B2570F5-69E4-4C27-A288-D6BCB0C124A2}" type="pres">
      <dgm:prSet presAssocID="{C84C5F62-1E47-4C67-8452-B4114B10A059}" presName="imageAccentRepeatNode" presStyleLbl="alignNode1" presStyleIdx="2" presStyleCnt="8"/>
      <dgm:spPr/>
    </dgm:pt>
    <dgm:pt modelId="{786FD2EB-E2B7-47AD-BB6A-4D0876881B2E}" type="pres">
      <dgm:prSet presAssocID="{F23A9EC6-7474-4967-8011-0E86C6F0266B}" presName="image_2" presStyleCnt="0"/>
      <dgm:spPr/>
    </dgm:pt>
    <dgm:pt modelId="{E4ED216E-BD5C-4B06-AACA-F01A4778A4A2}" type="pres">
      <dgm:prSet presAssocID="{F23A9EC6-7474-4967-8011-0E86C6F0266B}" presName="imageRepeatNode" presStyleLbl="fgImgPlace1" presStyleIdx="1" presStyleCnt="4"/>
      <dgm:spPr/>
    </dgm:pt>
    <dgm:pt modelId="{BC66C851-BC9D-4C8C-B638-08B61D637C5D}" type="pres">
      <dgm:prSet presAssocID="{89ADD163-D08F-4300-8D8D-17CF39B9F0F4}" presName="image_accent_3" presStyleCnt="0"/>
      <dgm:spPr/>
    </dgm:pt>
    <dgm:pt modelId="{98CE1520-C4BE-40D3-8181-9DADFA3FBB46}" type="pres">
      <dgm:prSet presAssocID="{89ADD163-D08F-4300-8D8D-17CF39B9F0F4}" presName="imageAccentRepeatNode" presStyleLbl="alignNode1" presStyleIdx="3" presStyleCnt="8"/>
      <dgm:spPr/>
    </dgm:pt>
    <dgm:pt modelId="{8A982B92-1EFC-4658-A8BE-5A1EBC6F937A}" type="pres">
      <dgm:prSet presAssocID="{89ADD163-D08F-4300-8D8D-17CF39B9F0F4}" presName="parent_text_3" presStyleLbl="revTx" presStyleIdx="2" presStyleCnt="4" custScaleX="68999" custScaleY="165179" custLinFactNeighborX="-17328" custLinFactNeighborY="-23899">
        <dgm:presLayoutVars>
          <dgm:chMax val="0"/>
          <dgm:chPref val="0"/>
          <dgm:bulletEnabled val="1"/>
        </dgm:presLayoutVars>
      </dgm:prSet>
      <dgm:spPr/>
    </dgm:pt>
    <dgm:pt modelId="{F0B50036-FD0B-48D5-9937-9D2197E32562}" type="pres">
      <dgm:prSet presAssocID="{89ADD163-D08F-4300-8D8D-17CF39B9F0F4}" presName="accent_2" presStyleLbl="alignNode1" presStyleIdx="4" presStyleCnt="8"/>
      <dgm:spPr/>
    </dgm:pt>
    <dgm:pt modelId="{0444EBFD-07E1-4C7C-90FE-D1859E9B5C6A}" type="pres">
      <dgm:prSet presAssocID="{89ADD163-D08F-4300-8D8D-17CF39B9F0F4}" presName="accent_3" presStyleLbl="alignNode1" presStyleIdx="5" presStyleCnt="8"/>
      <dgm:spPr/>
    </dgm:pt>
    <dgm:pt modelId="{EF4DDC12-5165-4D1E-B396-F5687CCE4BEC}" type="pres">
      <dgm:prSet presAssocID="{F8A66793-82CE-4A3A-9353-CBCFCB76AF68}" presName="image_3" presStyleCnt="0"/>
      <dgm:spPr/>
    </dgm:pt>
    <dgm:pt modelId="{614F6325-EA6E-46A1-B525-4FD2729363C9}" type="pres">
      <dgm:prSet presAssocID="{F8A66793-82CE-4A3A-9353-CBCFCB76AF68}" presName="imageRepeatNode" presStyleLbl="fgImgPlace1" presStyleIdx="2" presStyleCnt="4"/>
      <dgm:spPr/>
    </dgm:pt>
    <dgm:pt modelId="{455AB6D0-900D-48A6-BF6C-17A6E7E402BC}" type="pres">
      <dgm:prSet presAssocID="{410407CE-E7F4-4EFA-AAA0-050834404777}" presName="image_accent_4" presStyleCnt="0"/>
      <dgm:spPr/>
    </dgm:pt>
    <dgm:pt modelId="{799C3174-CB28-416E-87F1-EAC7BFD4A79D}" type="pres">
      <dgm:prSet presAssocID="{410407CE-E7F4-4EFA-AAA0-050834404777}" presName="imageAccentRepeatNode" presStyleLbl="alignNode1" presStyleIdx="6" presStyleCnt="8"/>
      <dgm:spPr/>
    </dgm:pt>
    <dgm:pt modelId="{0A174DFC-7F2F-4091-AEB4-DADEA7E84B3D}" type="pres">
      <dgm:prSet presAssocID="{410407CE-E7F4-4EFA-AAA0-050834404777}" presName="parent_text_4" presStyleLbl="revTx" presStyleIdx="3" presStyleCnt="4" custLinFactNeighborX="-4562" custLinFactNeighborY="-34792">
        <dgm:presLayoutVars>
          <dgm:chMax val="0"/>
          <dgm:chPref val="0"/>
          <dgm:bulletEnabled val="1"/>
        </dgm:presLayoutVars>
      </dgm:prSet>
      <dgm:spPr/>
    </dgm:pt>
    <dgm:pt modelId="{5101381E-D4A7-4923-BB5D-B15FDF992BBA}" type="pres">
      <dgm:prSet presAssocID="{410407CE-E7F4-4EFA-AAA0-050834404777}" presName="accent_4" presStyleLbl="alignNode1" presStyleIdx="7" presStyleCnt="8"/>
      <dgm:spPr/>
    </dgm:pt>
    <dgm:pt modelId="{FC345609-16E9-447E-9FBA-2CA9BA727049}" type="pres">
      <dgm:prSet presAssocID="{2BD267AF-FA25-4381-980D-0EC5D9A4CD8B}" presName="image_4" presStyleCnt="0"/>
      <dgm:spPr/>
    </dgm:pt>
    <dgm:pt modelId="{B50DB2DB-606A-42F3-B3C1-32D1FD2A7C31}" type="pres">
      <dgm:prSet presAssocID="{2BD267AF-FA25-4381-980D-0EC5D9A4CD8B}" presName="imageRepeatNode" presStyleLbl="fgImgPlace1" presStyleIdx="3" presStyleCnt="4"/>
      <dgm:spPr/>
    </dgm:pt>
  </dgm:ptLst>
  <dgm:cxnLst>
    <dgm:cxn modelId="{1ACE6210-3757-4577-8AC1-F900D98E9F80}" type="presOf" srcId="{89ADD163-D08F-4300-8D8D-17CF39B9F0F4}" destId="{8A982B92-1EFC-4658-A8BE-5A1EBC6F937A}" srcOrd="0" destOrd="0" presId="urn:microsoft.com/office/officeart/2008/layout/BubblePictureList"/>
    <dgm:cxn modelId="{EF4FDE32-D546-49D3-AE62-5EDE06B53850}" type="presOf" srcId="{57065AC8-D2D3-48DE-A9CB-20AA72FF264A}" destId="{690B4B69-F409-4433-BB60-BC6E288BF630}" srcOrd="0" destOrd="0" presId="urn:microsoft.com/office/officeart/2008/layout/BubblePictureList"/>
    <dgm:cxn modelId="{A3F6F23E-B532-448D-A537-2C457B36FA01}" type="presOf" srcId="{6AF0CD5A-067C-4ECA-AC4E-AA189201BFF8}" destId="{49EE5624-BFAA-46A1-A63C-8EE233B78230}" srcOrd="0" destOrd="0" presId="urn:microsoft.com/office/officeart/2008/layout/BubblePictureList"/>
    <dgm:cxn modelId="{16AB5C3F-5496-46B1-9F03-768D49926D12}" srcId="{6AF0CD5A-067C-4ECA-AC4E-AA189201BFF8}" destId="{89ADD163-D08F-4300-8D8D-17CF39B9F0F4}" srcOrd="2" destOrd="0" parTransId="{2BF503CB-8967-4EB9-90C6-F9ACF93B35DF}" sibTransId="{F8A66793-82CE-4A3A-9353-CBCFCB76AF68}"/>
    <dgm:cxn modelId="{8F87B562-0EFE-45B2-A1B0-38946C1A3221}" type="presOf" srcId="{2BD267AF-FA25-4381-980D-0EC5D9A4CD8B}" destId="{B50DB2DB-606A-42F3-B3C1-32D1FD2A7C31}" srcOrd="0" destOrd="0" presId="urn:microsoft.com/office/officeart/2008/layout/BubblePictureList"/>
    <dgm:cxn modelId="{5F6E4270-3DED-476C-BAB0-9FD4F87F72B8}" type="presOf" srcId="{F23A9EC6-7474-4967-8011-0E86C6F0266B}" destId="{E4ED216E-BD5C-4B06-AACA-F01A4778A4A2}" srcOrd="0" destOrd="0" presId="urn:microsoft.com/office/officeart/2008/layout/BubblePictureList"/>
    <dgm:cxn modelId="{37019352-8ACF-4854-9772-DF569B63BBCF}" type="presOf" srcId="{F8A66793-82CE-4A3A-9353-CBCFCB76AF68}" destId="{614F6325-EA6E-46A1-B525-4FD2729363C9}" srcOrd="0" destOrd="0" presId="urn:microsoft.com/office/officeart/2008/layout/BubblePictureList"/>
    <dgm:cxn modelId="{CBBD227F-B81B-4907-86B3-BC2150A23159}" srcId="{6AF0CD5A-067C-4ECA-AC4E-AA189201BFF8}" destId="{C84C5F62-1E47-4C67-8452-B4114B10A059}" srcOrd="1" destOrd="0" parTransId="{0CCAAC11-11F6-4245-B9E4-C5ED5E85A092}" sibTransId="{F23A9EC6-7474-4967-8011-0E86C6F0266B}"/>
    <dgm:cxn modelId="{9207BB7F-C7AA-4648-83D3-0F95409E1A50}" type="presOf" srcId="{410407CE-E7F4-4EFA-AAA0-050834404777}" destId="{0A174DFC-7F2F-4091-AEB4-DADEA7E84B3D}" srcOrd="0" destOrd="0" presId="urn:microsoft.com/office/officeart/2008/layout/BubblePictureList"/>
    <dgm:cxn modelId="{2696E5A4-4062-4327-ABC9-4294A4963850}" type="presOf" srcId="{B8DCC512-6502-4D6E-91C5-B7EE3088D189}" destId="{CD67DD42-9B93-4F96-B9BF-E1150DD168B5}" srcOrd="0" destOrd="0" presId="urn:microsoft.com/office/officeart/2008/layout/BubblePictureList"/>
    <dgm:cxn modelId="{331CDDAF-4EAD-4CD5-AB17-65C42682723F}" type="presOf" srcId="{C84C5F62-1E47-4C67-8452-B4114B10A059}" destId="{4C80A061-CF1C-406B-A5BD-C110FA5BCB78}" srcOrd="0" destOrd="0" presId="urn:microsoft.com/office/officeart/2008/layout/BubblePictureList"/>
    <dgm:cxn modelId="{99CD1BB8-EA1C-4599-B356-C9BC0610B575}" srcId="{6AF0CD5A-067C-4ECA-AC4E-AA189201BFF8}" destId="{410407CE-E7F4-4EFA-AAA0-050834404777}" srcOrd="3" destOrd="0" parTransId="{266D232C-BA17-49B0-98E8-0540DACF9CD4}" sibTransId="{2BD267AF-FA25-4381-980D-0EC5D9A4CD8B}"/>
    <dgm:cxn modelId="{839832BC-33F7-417E-850D-89D9A94C101F}" srcId="{6AF0CD5A-067C-4ECA-AC4E-AA189201BFF8}" destId="{B8DCC512-6502-4D6E-91C5-B7EE3088D189}" srcOrd="0" destOrd="0" parTransId="{F7876AE7-35E6-4E3E-B435-E6D312499EDC}" sibTransId="{57065AC8-D2D3-48DE-A9CB-20AA72FF264A}"/>
    <dgm:cxn modelId="{B2FB1B98-3717-473C-9FB4-A231E52C5142}" type="presParOf" srcId="{49EE5624-BFAA-46A1-A63C-8EE233B78230}" destId="{CD67DD42-9B93-4F96-B9BF-E1150DD168B5}" srcOrd="0" destOrd="0" presId="urn:microsoft.com/office/officeart/2008/layout/BubblePictureList"/>
    <dgm:cxn modelId="{5DAAF16E-B1EA-49DE-9798-847E1C50E3AE}" type="presParOf" srcId="{49EE5624-BFAA-46A1-A63C-8EE233B78230}" destId="{C2612A91-F1DD-4B72-9B5D-AB941A919B89}" srcOrd="1" destOrd="0" presId="urn:microsoft.com/office/officeart/2008/layout/BubblePictureList"/>
    <dgm:cxn modelId="{27BDE102-1874-4017-B993-1E386602EC27}" type="presParOf" srcId="{C2612A91-F1DD-4B72-9B5D-AB941A919B89}" destId="{F71AAA06-CC45-4A39-9390-832530EAD31F}" srcOrd="0" destOrd="0" presId="urn:microsoft.com/office/officeart/2008/layout/BubblePictureList"/>
    <dgm:cxn modelId="{5C867AB3-C65E-4D76-BCD4-2C20FAF09960}" type="presParOf" srcId="{49EE5624-BFAA-46A1-A63C-8EE233B78230}" destId="{81BDCA59-0869-495E-984D-8B47C1487124}" srcOrd="2" destOrd="0" presId="urn:microsoft.com/office/officeart/2008/layout/BubblePictureList"/>
    <dgm:cxn modelId="{C863CA11-B509-4355-922F-B30EAA73A86C}" type="presParOf" srcId="{49EE5624-BFAA-46A1-A63C-8EE233B78230}" destId="{DE40ADBD-3B4F-43C7-AC2A-2E25CED62705}" srcOrd="3" destOrd="0" presId="urn:microsoft.com/office/officeart/2008/layout/BubblePictureList"/>
    <dgm:cxn modelId="{FEAD9B7E-4B65-4332-9F37-110F34434BBE}" type="presParOf" srcId="{DE40ADBD-3B4F-43C7-AC2A-2E25CED62705}" destId="{690B4B69-F409-4433-BB60-BC6E288BF630}" srcOrd="0" destOrd="0" presId="urn:microsoft.com/office/officeart/2008/layout/BubblePictureList"/>
    <dgm:cxn modelId="{B3198568-14DB-4D0C-BDD8-013D88D93811}" type="presParOf" srcId="{49EE5624-BFAA-46A1-A63C-8EE233B78230}" destId="{4C80A061-CF1C-406B-A5BD-C110FA5BCB78}" srcOrd="4" destOrd="0" presId="urn:microsoft.com/office/officeart/2008/layout/BubblePictureList"/>
    <dgm:cxn modelId="{F052C756-F545-4BA6-B1DD-A5081D5C719D}" type="presParOf" srcId="{49EE5624-BFAA-46A1-A63C-8EE233B78230}" destId="{432DF238-CF3C-45A6-ADE7-C0D7B16A0C49}" srcOrd="5" destOrd="0" presId="urn:microsoft.com/office/officeart/2008/layout/BubblePictureList"/>
    <dgm:cxn modelId="{CACA4E63-921D-4A66-87BF-4BC4D8461D49}" type="presParOf" srcId="{432DF238-CF3C-45A6-ADE7-C0D7B16A0C49}" destId="{5B2570F5-69E4-4C27-A288-D6BCB0C124A2}" srcOrd="0" destOrd="0" presId="urn:microsoft.com/office/officeart/2008/layout/BubblePictureList"/>
    <dgm:cxn modelId="{656702A0-FD0F-4596-B734-8C91E6EA826D}" type="presParOf" srcId="{49EE5624-BFAA-46A1-A63C-8EE233B78230}" destId="{786FD2EB-E2B7-47AD-BB6A-4D0876881B2E}" srcOrd="6" destOrd="0" presId="urn:microsoft.com/office/officeart/2008/layout/BubblePictureList"/>
    <dgm:cxn modelId="{795D877F-9FEC-4F27-8F30-85ADE24EB829}" type="presParOf" srcId="{786FD2EB-E2B7-47AD-BB6A-4D0876881B2E}" destId="{E4ED216E-BD5C-4B06-AACA-F01A4778A4A2}" srcOrd="0" destOrd="0" presId="urn:microsoft.com/office/officeart/2008/layout/BubblePictureList"/>
    <dgm:cxn modelId="{A3F5C124-0D38-4101-B303-83DC5607582F}" type="presParOf" srcId="{49EE5624-BFAA-46A1-A63C-8EE233B78230}" destId="{BC66C851-BC9D-4C8C-B638-08B61D637C5D}" srcOrd="7" destOrd="0" presId="urn:microsoft.com/office/officeart/2008/layout/BubblePictureList"/>
    <dgm:cxn modelId="{23A7321F-DC05-41ED-8A42-C229CA43B112}" type="presParOf" srcId="{BC66C851-BC9D-4C8C-B638-08B61D637C5D}" destId="{98CE1520-C4BE-40D3-8181-9DADFA3FBB46}" srcOrd="0" destOrd="0" presId="urn:microsoft.com/office/officeart/2008/layout/BubblePictureList"/>
    <dgm:cxn modelId="{35104753-814F-4C65-9F2E-DBE28F97B5F3}" type="presParOf" srcId="{49EE5624-BFAA-46A1-A63C-8EE233B78230}" destId="{8A982B92-1EFC-4658-A8BE-5A1EBC6F937A}" srcOrd="8" destOrd="0" presId="urn:microsoft.com/office/officeart/2008/layout/BubblePictureList"/>
    <dgm:cxn modelId="{2CCDCF1B-F779-4B9D-B25F-A0C53B92C3F3}" type="presParOf" srcId="{49EE5624-BFAA-46A1-A63C-8EE233B78230}" destId="{F0B50036-FD0B-48D5-9937-9D2197E32562}" srcOrd="9" destOrd="0" presId="urn:microsoft.com/office/officeart/2008/layout/BubblePictureList"/>
    <dgm:cxn modelId="{226A01FE-0D1F-496E-8EBD-AF2EEE20D599}" type="presParOf" srcId="{49EE5624-BFAA-46A1-A63C-8EE233B78230}" destId="{0444EBFD-07E1-4C7C-90FE-D1859E9B5C6A}" srcOrd="10" destOrd="0" presId="urn:microsoft.com/office/officeart/2008/layout/BubblePictureList"/>
    <dgm:cxn modelId="{A06291FE-4C31-4A93-AA20-83E8B2687878}" type="presParOf" srcId="{49EE5624-BFAA-46A1-A63C-8EE233B78230}" destId="{EF4DDC12-5165-4D1E-B396-F5687CCE4BEC}" srcOrd="11" destOrd="0" presId="urn:microsoft.com/office/officeart/2008/layout/BubblePictureList"/>
    <dgm:cxn modelId="{5DCFA777-4058-4586-8DD6-ED85F985CE2A}" type="presParOf" srcId="{EF4DDC12-5165-4D1E-B396-F5687CCE4BEC}" destId="{614F6325-EA6E-46A1-B525-4FD2729363C9}" srcOrd="0" destOrd="0" presId="urn:microsoft.com/office/officeart/2008/layout/BubblePictureList"/>
    <dgm:cxn modelId="{E2F09FA6-D017-4C24-9DED-D7737687B3EA}" type="presParOf" srcId="{49EE5624-BFAA-46A1-A63C-8EE233B78230}" destId="{455AB6D0-900D-48A6-BF6C-17A6E7E402BC}" srcOrd="12" destOrd="0" presId="urn:microsoft.com/office/officeart/2008/layout/BubblePictureList"/>
    <dgm:cxn modelId="{9D2070E8-0841-4AD0-90D9-D1C2BC9E6B52}" type="presParOf" srcId="{455AB6D0-900D-48A6-BF6C-17A6E7E402BC}" destId="{799C3174-CB28-416E-87F1-EAC7BFD4A79D}" srcOrd="0" destOrd="0" presId="urn:microsoft.com/office/officeart/2008/layout/BubblePictureList"/>
    <dgm:cxn modelId="{B5E3C991-6B2D-4BA2-B61D-B0BA766BA77A}" type="presParOf" srcId="{49EE5624-BFAA-46A1-A63C-8EE233B78230}" destId="{0A174DFC-7F2F-4091-AEB4-DADEA7E84B3D}" srcOrd="13" destOrd="0" presId="urn:microsoft.com/office/officeart/2008/layout/BubblePictureList"/>
    <dgm:cxn modelId="{F91E624D-AAD5-4089-9770-5D0D60720546}" type="presParOf" srcId="{49EE5624-BFAA-46A1-A63C-8EE233B78230}" destId="{5101381E-D4A7-4923-BB5D-B15FDF992BBA}" srcOrd="14" destOrd="0" presId="urn:microsoft.com/office/officeart/2008/layout/BubblePictureList"/>
    <dgm:cxn modelId="{39EC3C50-4586-412C-86D8-213CD43651F3}" type="presParOf" srcId="{49EE5624-BFAA-46A1-A63C-8EE233B78230}" destId="{FC345609-16E9-447E-9FBA-2CA9BA727049}" srcOrd="15" destOrd="0" presId="urn:microsoft.com/office/officeart/2008/layout/BubblePictureList"/>
    <dgm:cxn modelId="{78642FD9-4596-4B23-A951-5DAF756F4FAD}" type="presParOf" srcId="{FC345609-16E9-447E-9FBA-2CA9BA727049}" destId="{B50DB2DB-606A-42F3-B3C1-32D1FD2A7C31}" srcOrd="0" destOrd="0" presId="urn:microsoft.com/office/officeart/2008/layout/BubblePictur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2AC528-2C59-4787-B5E6-FB8330527322}" type="doc">
      <dgm:prSet loTypeId="urn:microsoft.com/office/officeart/2011/layout/RadialPictureList" loCatId="pictur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pt-PT"/>
        </a:p>
      </dgm:t>
    </dgm:pt>
    <dgm:pt modelId="{43C5DB4C-4DE1-4AAA-8182-B969EB82FBC3}">
      <dgm:prSet phldrT="[Text]" custT="1"/>
      <dgm:spPr/>
      <dgm:t>
        <a:bodyPr/>
        <a:lstStyle/>
        <a:p>
          <a:r>
            <a:rPr lang="pt-BR" sz="2200" b="1"/>
            <a:t>FERMENTAÇÃO </a:t>
          </a:r>
          <a:r>
            <a:rPr lang="pt-BR" sz="2200" b="1" dirty="0"/>
            <a:t>SECAGEM E CLASSIFICAÇÃO</a:t>
          </a:r>
          <a:endParaRPr lang="pt-PT" sz="2200" b="1" dirty="0"/>
        </a:p>
      </dgm:t>
    </dgm:pt>
    <dgm:pt modelId="{1FE295DE-2FC4-4B40-BB30-1AD4256CA5B9}" type="parTrans" cxnId="{A3536252-96FE-4DEB-8694-A2FD1B68BF86}">
      <dgm:prSet/>
      <dgm:spPr/>
      <dgm:t>
        <a:bodyPr/>
        <a:lstStyle/>
        <a:p>
          <a:endParaRPr lang="pt-PT"/>
        </a:p>
      </dgm:t>
    </dgm:pt>
    <dgm:pt modelId="{1EB6A7F1-21CE-4A13-A3DB-B23988503C83}" type="sibTrans" cxnId="{A3536252-96FE-4DEB-8694-A2FD1B68BF86}">
      <dgm:prSet/>
      <dgm:spPr/>
      <dgm:t>
        <a:bodyPr/>
        <a:lstStyle/>
        <a:p>
          <a:endParaRPr lang="pt-PT"/>
        </a:p>
      </dgm:t>
    </dgm:pt>
    <dgm:pt modelId="{CE2C9D4D-C28E-44C9-AAB6-F60EC3F04DDF}">
      <dgm:prSet phldrT="[Text]" custT="1"/>
      <dgm:spPr/>
      <dgm:t>
        <a:bodyPr/>
        <a:lstStyle/>
        <a:p>
          <a:pPr algn="ctr"/>
          <a:r>
            <a:rPr lang="pt-BR" sz="2300" b="1" dirty="0"/>
            <a:t>Por oito dias sob folhas de bananeiras ou em  caixas de madeira</a:t>
          </a:r>
          <a:endParaRPr lang="pt-PT" sz="2300" b="1" dirty="0"/>
        </a:p>
      </dgm:t>
    </dgm:pt>
    <dgm:pt modelId="{86474404-FD09-441D-88D7-5735E3D7375D}" type="parTrans" cxnId="{C5C4DC13-CAED-4D95-A733-A2859818B4F3}">
      <dgm:prSet/>
      <dgm:spPr/>
      <dgm:t>
        <a:bodyPr/>
        <a:lstStyle/>
        <a:p>
          <a:endParaRPr lang="pt-PT"/>
        </a:p>
      </dgm:t>
    </dgm:pt>
    <dgm:pt modelId="{0A91D789-1231-4800-AD23-B661DD93B3E6}" type="sibTrans" cxnId="{C5C4DC13-CAED-4D95-A733-A2859818B4F3}">
      <dgm:prSet/>
      <dgm:spPr/>
      <dgm:t>
        <a:bodyPr/>
        <a:lstStyle/>
        <a:p>
          <a:endParaRPr lang="pt-PT"/>
        </a:p>
      </dgm:t>
    </dgm:pt>
    <dgm:pt modelId="{6E9DB6C4-5821-4811-A1DF-C9B4F8B01239}">
      <dgm:prSet phldrT="[Text]" custT="1"/>
      <dgm:spPr/>
      <dgm:t>
        <a:bodyPr/>
        <a:lstStyle/>
        <a:p>
          <a:pPr algn="ctr"/>
          <a:r>
            <a:rPr lang="pt-BR" sz="2300" b="1" dirty="0"/>
            <a:t>Pelas frestas das caixas: retirada dos residuos de polpa e controle de germinação.</a:t>
          </a:r>
          <a:endParaRPr lang="pt-PT" sz="2300" b="1" dirty="0"/>
        </a:p>
      </dgm:t>
    </dgm:pt>
    <dgm:pt modelId="{D05E2DBB-9A6D-4261-AF6A-3C31A5025EED}" type="parTrans" cxnId="{D03AA485-98F0-4936-8ADB-55F87EEEAB6E}">
      <dgm:prSet/>
      <dgm:spPr/>
      <dgm:t>
        <a:bodyPr/>
        <a:lstStyle/>
        <a:p>
          <a:endParaRPr lang="pt-PT"/>
        </a:p>
      </dgm:t>
    </dgm:pt>
    <dgm:pt modelId="{63EE41A0-41A4-40FA-A197-A1525E905B38}" type="sibTrans" cxnId="{D03AA485-98F0-4936-8ADB-55F87EEEAB6E}">
      <dgm:prSet/>
      <dgm:spPr/>
      <dgm:t>
        <a:bodyPr/>
        <a:lstStyle/>
        <a:p>
          <a:endParaRPr lang="pt-PT"/>
        </a:p>
      </dgm:t>
    </dgm:pt>
    <dgm:pt modelId="{D6860395-D5F7-4070-822B-386FF0434327}">
      <dgm:prSet phldrT="[Text]" custT="1"/>
      <dgm:spPr/>
      <dgm:t>
        <a:bodyPr/>
        <a:lstStyle/>
        <a:p>
          <a:pPr algn="ctr"/>
          <a:r>
            <a:rPr lang="pt-BR" sz="2300" b="1" dirty="0"/>
            <a:t>Alteração da cor das sementes: de bege para roxo </a:t>
          </a:r>
        </a:p>
        <a:p>
          <a:pPr algn="ctr"/>
          <a:r>
            <a:rPr lang="pt-BR" sz="2300" b="1" dirty="0"/>
            <a:t>Acidez:  é reduzida.</a:t>
          </a:r>
          <a:endParaRPr lang="pt-PT" sz="2300" b="1" dirty="0"/>
        </a:p>
      </dgm:t>
    </dgm:pt>
    <dgm:pt modelId="{CAF10C90-3205-4EA3-A88A-F7D1BD3D66C0}" type="parTrans" cxnId="{3EFB01B5-3DBA-4C34-AC70-F8C32E7F5C18}">
      <dgm:prSet/>
      <dgm:spPr/>
      <dgm:t>
        <a:bodyPr/>
        <a:lstStyle/>
        <a:p>
          <a:endParaRPr lang="pt-PT"/>
        </a:p>
      </dgm:t>
    </dgm:pt>
    <dgm:pt modelId="{56011A96-32E3-4B6A-BA0C-7A490FF5299C}" type="sibTrans" cxnId="{3EFB01B5-3DBA-4C34-AC70-F8C32E7F5C18}">
      <dgm:prSet/>
      <dgm:spPr/>
      <dgm:t>
        <a:bodyPr/>
        <a:lstStyle/>
        <a:p>
          <a:endParaRPr lang="pt-PT"/>
        </a:p>
      </dgm:t>
    </dgm:pt>
    <dgm:pt modelId="{F99B5B5E-B1AC-458E-9274-0323ABFB1F13}">
      <dgm:prSet phldrT="[Text]" custT="1"/>
      <dgm:spPr/>
      <dgm:t>
        <a:bodyPr/>
        <a:lstStyle/>
        <a:p>
          <a:pPr algn="ctr"/>
          <a:r>
            <a:rPr lang="pt-BR" sz="2300" b="1" dirty="0"/>
            <a:t>Secagem e classificaçã</a:t>
          </a:r>
          <a:r>
            <a:rPr lang="pt-BR" sz="2400" b="1" dirty="0"/>
            <a:t>o</a:t>
          </a:r>
          <a:endParaRPr lang="pt-PT" sz="2400" b="1" dirty="0"/>
        </a:p>
      </dgm:t>
    </dgm:pt>
    <dgm:pt modelId="{70C18A0A-48BF-4881-B03E-B263A9AE60FE}" type="parTrans" cxnId="{CC31EAAF-27B6-492A-AB46-709B749B6263}">
      <dgm:prSet/>
      <dgm:spPr/>
      <dgm:t>
        <a:bodyPr/>
        <a:lstStyle/>
        <a:p>
          <a:endParaRPr lang="pt-PT"/>
        </a:p>
      </dgm:t>
    </dgm:pt>
    <dgm:pt modelId="{F8271309-BE05-444C-906B-AF1D1ED54A2F}" type="sibTrans" cxnId="{CC31EAAF-27B6-492A-AB46-709B749B6263}">
      <dgm:prSet/>
      <dgm:spPr/>
      <dgm:t>
        <a:bodyPr/>
        <a:lstStyle/>
        <a:p>
          <a:endParaRPr lang="pt-PT"/>
        </a:p>
      </dgm:t>
    </dgm:pt>
    <dgm:pt modelId="{0641A8E5-D102-4102-B5AA-E864D1022041}" type="pres">
      <dgm:prSet presAssocID="{3A2AC528-2C59-4787-B5E6-FB8330527322}" presName="Name0" presStyleCnt="0">
        <dgm:presLayoutVars>
          <dgm:chMax val="1"/>
          <dgm:chPref val="1"/>
          <dgm:dir/>
          <dgm:resizeHandles/>
        </dgm:presLayoutVars>
      </dgm:prSet>
      <dgm:spPr/>
    </dgm:pt>
    <dgm:pt modelId="{9BF85E30-DED5-46C7-A781-4E21E55C78FF}" type="pres">
      <dgm:prSet presAssocID="{43C5DB4C-4DE1-4AAA-8182-B969EB82FBC3}" presName="Parent" presStyleLbl="node1" presStyleIdx="0" presStyleCnt="2" custScaleX="93868" custScaleY="92056">
        <dgm:presLayoutVars>
          <dgm:chMax val="4"/>
          <dgm:chPref val="3"/>
        </dgm:presLayoutVars>
      </dgm:prSet>
      <dgm:spPr/>
    </dgm:pt>
    <dgm:pt modelId="{B1710122-DED4-4F2B-8695-A046BF899000}" type="pres">
      <dgm:prSet presAssocID="{CE2C9D4D-C28E-44C9-AAB6-F60EC3F04DDF}" presName="Accent" presStyleLbl="node1" presStyleIdx="1" presStyleCnt="2"/>
      <dgm:spPr/>
    </dgm:pt>
    <dgm:pt modelId="{1F22F39F-B58D-45F8-953D-493D36A51E9D}" type="pres">
      <dgm:prSet presAssocID="{CE2C9D4D-C28E-44C9-AAB6-F60EC3F04DDF}" presName="Image1" presStyleLbl="fgImgPlace1" presStyleIdx="0" presStyleCnt="4"/>
      <dgm:spPr>
        <a:blipFill rotWithShape="1">
          <a:blip xmlns:r="http://schemas.openxmlformats.org/officeDocument/2006/relationships" r:embed="rId1"/>
          <a:srcRect/>
          <a:stretch>
            <a:fillRect l="-17000" r="-17000"/>
          </a:stretch>
        </a:blipFill>
      </dgm:spPr>
    </dgm:pt>
    <dgm:pt modelId="{8B3D1964-0074-47CF-B44F-53A78C2D3001}" type="pres">
      <dgm:prSet presAssocID="{CE2C9D4D-C28E-44C9-AAB6-F60EC3F04DDF}" presName="Child1" presStyleLbl="revTx" presStyleIdx="0" presStyleCnt="4" custScaleX="159599" custLinFactNeighborX="46108" custLinFactNeighborY="12895">
        <dgm:presLayoutVars>
          <dgm:chMax val="0"/>
          <dgm:chPref val="0"/>
          <dgm:bulletEnabled val="1"/>
        </dgm:presLayoutVars>
      </dgm:prSet>
      <dgm:spPr/>
    </dgm:pt>
    <dgm:pt modelId="{108BB7BA-AF9D-4D31-A3CB-ACB4DC11B803}" type="pres">
      <dgm:prSet presAssocID="{6E9DB6C4-5821-4811-A1DF-C9B4F8B01239}" presName="Image2" presStyleCnt="0"/>
      <dgm:spPr/>
    </dgm:pt>
    <dgm:pt modelId="{E18E7C9F-2789-4002-B41A-C55CB92F6FCB}" type="pres">
      <dgm:prSet presAssocID="{6E9DB6C4-5821-4811-A1DF-C9B4F8B01239}" presName="Image" presStyleLbl="fgImgPlace1" presStyleIdx="1" presStyleCnt="4"/>
      <dgm:spPr>
        <a:blipFill rotWithShape="1">
          <a:blip xmlns:r="http://schemas.openxmlformats.org/officeDocument/2006/relationships" r:embed="rId2"/>
          <a:srcRect/>
          <a:stretch>
            <a:fillRect l="-26000" r="-26000"/>
          </a:stretch>
        </a:blipFill>
      </dgm:spPr>
    </dgm:pt>
    <dgm:pt modelId="{69A53039-924E-42EC-B86F-5B20FA4D1147}" type="pres">
      <dgm:prSet presAssocID="{6E9DB6C4-5821-4811-A1DF-C9B4F8B01239}" presName="Child2" presStyleLbl="revTx" presStyleIdx="1" presStyleCnt="4" custScaleX="140880" custLinFactNeighborX="18603" custLinFactNeighborY="19370">
        <dgm:presLayoutVars>
          <dgm:chMax val="0"/>
          <dgm:chPref val="0"/>
          <dgm:bulletEnabled val="1"/>
        </dgm:presLayoutVars>
      </dgm:prSet>
      <dgm:spPr/>
    </dgm:pt>
    <dgm:pt modelId="{F9C936BA-F775-41FD-A222-A4EDDE6D4DFA}" type="pres">
      <dgm:prSet presAssocID="{D6860395-D5F7-4070-822B-386FF0434327}" presName="Image3" presStyleCnt="0"/>
      <dgm:spPr/>
    </dgm:pt>
    <dgm:pt modelId="{A3928CCB-6E62-44EF-8FC4-ED217C7D0D0D}" type="pres">
      <dgm:prSet presAssocID="{D6860395-D5F7-4070-822B-386FF0434327}" presName="Image" presStyleLbl="fgImgPlace1" presStyleIdx="2" presStyleCnt="4"/>
      <dgm:spPr>
        <a:blipFill rotWithShape="1">
          <a:blip xmlns:r="http://schemas.openxmlformats.org/officeDocument/2006/relationships" r:embed="rId3"/>
          <a:srcRect/>
          <a:stretch>
            <a:fillRect l="-17000" r="-17000"/>
          </a:stretch>
        </a:blipFill>
      </dgm:spPr>
    </dgm:pt>
    <dgm:pt modelId="{86B01EA2-416B-4E6C-BD12-83338B3188FD}" type="pres">
      <dgm:prSet presAssocID="{D6860395-D5F7-4070-822B-386FF0434327}" presName="Child3" presStyleLbl="revTx" presStyleIdx="2" presStyleCnt="4" custScaleX="167374" custLinFactNeighborX="21835" custLinFactNeighborY="-6354">
        <dgm:presLayoutVars>
          <dgm:chMax val="0"/>
          <dgm:chPref val="0"/>
          <dgm:bulletEnabled val="1"/>
        </dgm:presLayoutVars>
      </dgm:prSet>
      <dgm:spPr/>
    </dgm:pt>
    <dgm:pt modelId="{03FD7907-01C8-46AE-A26A-51C130DCBCC7}" type="pres">
      <dgm:prSet presAssocID="{F99B5B5E-B1AC-458E-9274-0323ABFB1F13}" presName="Image4" presStyleCnt="0"/>
      <dgm:spPr/>
    </dgm:pt>
    <dgm:pt modelId="{B0DF338A-0026-4496-A49C-74A1579A66FD}" type="pres">
      <dgm:prSet presAssocID="{F99B5B5E-B1AC-458E-9274-0323ABFB1F13}" presName="Image" presStyleLbl="fgImgPlace1" presStyleIdx="3" presStyleCnt="4"/>
      <dgm:spPr>
        <a:blipFill rotWithShape="1">
          <a:blip xmlns:r="http://schemas.openxmlformats.org/officeDocument/2006/relationships" r:embed="rId4"/>
          <a:srcRect/>
          <a:stretch>
            <a:fillRect l="-17000" r="-17000"/>
          </a:stretch>
        </a:blipFill>
      </dgm:spPr>
    </dgm:pt>
    <dgm:pt modelId="{770BDB6E-0630-4E8C-BC13-CED5EE79DE47}" type="pres">
      <dgm:prSet presAssocID="{F99B5B5E-B1AC-458E-9274-0323ABFB1F13}" presName="Child4" presStyleLbl="revTx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C5C4DC13-CAED-4D95-A733-A2859818B4F3}" srcId="{43C5DB4C-4DE1-4AAA-8182-B969EB82FBC3}" destId="{CE2C9D4D-C28E-44C9-AAB6-F60EC3F04DDF}" srcOrd="0" destOrd="0" parTransId="{86474404-FD09-441D-88D7-5735E3D7375D}" sibTransId="{0A91D789-1231-4800-AD23-B661DD93B3E6}"/>
    <dgm:cxn modelId="{4E9B4828-750E-408B-8C68-9569F1979C22}" type="presOf" srcId="{6E9DB6C4-5821-4811-A1DF-C9B4F8B01239}" destId="{69A53039-924E-42EC-B86F-5B20FA4D1147}" srcOrd="0" destOrd="0" presId="urn:microsoft.com/office/officeart/2011/layout/RadialPictureList"/>
    <dgm:cxn modelId="{1DBD514D-70B0-483A-8F92-609C02E51518}" type="presOf" srcId="{3A2AC528-2C59-4787-B5E6-FB8330527322}" destId="{0641A8E5-D102-4102-B5AA-E864D1022041}" srcOrd="0" destOrd="0" presId="urn:microsoft.com/office/officeart/2011/layout/RadialPictureList"/>
    <dgm:cxn modelId="{A3536252-96FE-4DEB-8694-A2FD1B68BF86}" srcId="{3A2AC528-2C59-4787-B5E6-FB8330527322}" destId="{43C5DB4C-4DE1-4AAA-8182-B969EB82FBC3}" srcOrd="0" destOrd="0" parTransId="{1FE295DE-2FC4-4B40-BB30-1AD4256CA5B9}" sibTransId="{1EB6A7F1-21CE-4A13-A3DB-B23988503C83}"/>
    <dgm:cxn modelId="{D03AA485-98F0-4936-8ADB-55F87EEEAB6E}" srcId="{43C5DB4C-4DE1-4AAA-8182-B969EB82FBC3}" destId="{6E9DB6C4-5821-4811-A1DF-C9B4F8B01239}" srcOrd="1" destOrd="0" parTransId="{D05E2DBB-9A6D-4261-AF6A-3C31A5025EED}" sibTransId="{63EE41A0-41A4-40FA-A197-A1525E905B38}"/>
    <dgm:cxn modelId="{611FB08F-E1C9-430A-BA36-43FEC8AE4F42}" type="presOf" srcId="{43C5DB4C-4DE1-4AAA-8182-B969EB82FBC3}" destId="{9BF85E30-DED5-46C7-A781-4E21E55C78FF}" srcOrd="0" destOrd="0" presId="urn:microsoft.com/office/officeart/2011/layout/RadialPictureList"/>
    <dgm:cxn modelId="{CC31EAAF-27B6-492A-AB46-709B749B6263}" srcId="{43C5DB4C-4DE1-4AAA-8182-B969EB82FBC3}" destId="{F99B5B5E-B1AC-458E-9274-0323ABFB1F13}" srcOrd="3" destOrd="0" parTransId="{70C18A0A-48BF-4881-B03E-B263A9AE60FE}" sibTransId="{F8271309-BE05-444C-906B-AF1D1ED54A2F}"/>
    <dgm:cxn modelId="{3EFB01B5-3DBA-4C34-AC70-F8C32E7F5C18}" srcId="{43C5DB4C-4DE1-4AAA-8182-B969EB82FBC3}" destId="{D6860395-D5F7-4070-822B-386FF0434327}" srcOrd="2" destOrd="0" parTransId="{CAF10C90-3205-4EA3-A88A-F7D1BD3D66C0}" sibTransId="{56011A96-32E3-4B6A-BA0C-7A490FF5299C}"/>
    <dgm:cxn modelId="{9FAFF4C6-9384-417C-8A74-FB17CBC57E6B}" type="presOf" srcId="{CE2C9D4D-C28E-44C9-AAB6-F60EC3F04DDF}" destId="{8B3D1964-0074-47CF-B44F-53A78C2D3001}" srcOrd="0" destOrd="0" presId="urn:microsoft.com/office/officeart/2011/layout/RadialPictureList"/>
    <dgm:cxn modelId="{248C9CDD-7274-4403-827A-31173C42A82F}" type="presOf" srcId="{D6860395-D5F7-4070-822B-386FF0434327}" destId="{86B01EA2-416B-4E6C-BD12-83338B3188FD}" srcOrd="0" destOrd="0" presId="urn:microsoft.com/office/officeart/2011/layout/RadialPictureList"/>
    <dgm:cxn modelId="{277AEBFD-3010-49B8-A752-242FE0813014}" type="presOf" srcId="{F99B5B5E-B1AC-458E-9274-0323ABFB1F13}" destId="{770BDB6E-0630-4E8C-BC13-CED5EE79DE47}" srcOrd="0" destOrd="0" presId="urn:microsoft.com/office/officeart/2011/layout/RadialPictureList"/>
    <dgm:cxn modelId="{FA25C034-24E1-47B1-9AE8-2171D26F1259}" type="presParOf" srcId="{0641A8E5-D102-4102-B5AA-E864D1022041}" destId="{9BF85E30-DED5-46C7-A781-4E21E55C78FF}" srcOrd="0" destOrd="0" presId="urn:microsoft.com/office/officeart/2011/layout/RadialPictureList"/>
    <dgm:cxn modelId="{B785D883-AB05-4A2C-A546-2475CF4DA065}" type="presParOf" srcId="{0641A8E5-D102-4102-B5AA-E864D1022041}" destId="{B1710122-DED4-4F2B-8695-A046BF899000}" srcOrd="1" destOrd="0" presId="urn:microsoft.com/office/officeart/2011/layout/RadialPictureList"/>
    <dgm:cxn modelId="{9D505458-227E-424F-8DC7-49C56F2A0586}" type="presParOf" srcId="{0641A8E5-D102-4102-B5AA-E864D1022041}" destId="{1F22F39F-B58D-45F8-953D-493D36A51E9D}" srcOrd="2" destOrd="0" presId="urn:microsoft.com/office/officeart/2011/layout/RadialPictureList"/>
    <dgm:cxn modelId="{E2ADBFAE-FFE8-40F7-A1CA-EF3CF816F930}" type="presParOf" srcId="{0641A8E5-D102-4102-B5AA-E864D1022041}" destId="{8B3D1964-0074-47CF-B44F-53A78C2D3001}" srcOrd="3" destOrd="0" presId="urn:microsoft.com/office/officeart/2011/layout/RadialPictureList"/>
    <dgm:cxn modelId="{850D45BB-CF5B-4D8D-9642-A06D0678050B}" type="presParOf" srcId="{0641A8E5-D102-4102-B5AA-E864D1022041}" destId="{108BB7BA-AF9D-4D31-A3CB-ACB4DC11B803}" srcOrd="4" destOrd="0" presId="urn:microsoft.com/office/officeart/2011/layout/RadialPictureList"/>
    <dgm:cxn modelId="{9EE5F037-9471-4D10-A109-ABBA69DB8D14}" type="presParOf" srcId="{108BB7BA-AF9D-4D31-A3CB-ACB4DC11B803}" destId="{E18E7C9F-2789-4002-B41A-C55CB92F6FCB}" srcOrd="0" destOrd="0" presId="urn:microsoft.com/office/officeart/2011/layout/RadialPictureList"/>
    <dgm:cxn modelId="{4FBADE52-F04C-4601-B982-DEEB11F39C90}" type="presParOf" srcId="{0641A8E5-D102-4102-B5AA-E864D1022041}" destId="{69A53039-924E-42EC-B86F-5B20FA4D1147}" srcOrd="5" destOrd="0" presId="urn:microsoft.com/office/officeart/2011/layout/RadialPictureList"/>
    <dgm:cxn modelId="{306AF49D-0020-4D48-8D16-4653AEC9FE28}" type="presParOf" srcId="{0641A8E5-D102-4102-B5AA-E864D1022041}" destId="{F9C936BA-F775-41FD-A222-A4EDDE6D4DFA}" srcOrd="6" destOrd="0" presId="urn:microsoft.com/office/officeart/2011/layout/RadialPictureList"/>
    <dgm:cxn modelId="{B6DE71C4-F9E5-426E-8618-57B35BEBDC6E}" type="presParOf" srcId="{F9C936BA-F775-41FD-A222-A4EDDE6D4DFA}" destId="{A3928CCB-6E62-44EF-8FC4-ED217C7D0D0D}" srcOrd="0" destOrd="0" presId="urn:microsoft.com/office/officeart/2011/layout/RadialPictureList"/>
    <dgm:cxn modelId="{FDC9CF7D-3E52-42E7-A760-A43BDE8A46F7}" type="presParOf" srcId="{0641A8E5-D102-4102-B5AA-E864D1022041}" destId="{86B01EA2-416B-4E6C-BD12-83338B3188FD}" srcOrd="7" destOrd="0" presId="urn:microsoft.com/office/officeart/2011/layout/RadialPictureList"/>
    <dgm:cxn modelId="{CF07E6E7-6B48-4038-B6CF-599980E513EF}" type="presParOf" srcId="{0641A8E5-D102-4102-B5AA-E864D1022041}" destId="{03FD7907-01C8-46AE-A26A-51C130DCBCC7}" srcOrd="8" destOrd="0" presId="urn:microsoft.com/office/officeart/2011/layout/RadialPictureList"/>
    <dgm:cxn modelId="{580A4F43-F9A2-4C4A-A999-258F0F26BD96}" type="presParOf" srcId="{03FD7907-01C8-46AE-A26A-51C130DCBCC7}" destId="{B0DF338A-0026-4496-A49C-74A1579A66FD}" srcOrd="0" destOrd="0" presId="urn:microsoft.com/office/officeart/2011/layout/RadialPictureList"/>
    <dgm:cxn modelId="{3DD3C445-7EAD-4BA5-A2D2-4C9F66579671}" type="presParOf" srcId="{0641A8E5-D102-4102-B5AA-E864D1022041}" destId="{770BDB6E-0630-4E8C-BC13-CED5EE79DE47}" srcOrd="9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FF5D9C8-B928-4D16-93D7-2A7EF1B2794B}" type="doc">
      <dgm:prSet loTypeId="urn:microsoft.com/office/officeart/2005/8/layout/radial1" loCatId="relationship" qsTypeId="urn:microsoft.com/office/officeart/2005/8/quickstyle/3d5" qsCatId="3D" csTypeId="urn:microsoft.com/office/officeart/2005/8/colors/colorful1#1" csCatId="colorful" phldr="1"/>
      <dgm:spPr/>
      <dgm:t>
        <a:bodyPr/>
        <a:lstStyle/>
        <a:p>
          <a:endParaRPr lang="pt-PT"/>
        </a:p>
      </dgm:t>
    </dgm:pt>
    <dgm:pt modelId="{9B73DF41-5A18-4AF8-A6CB-1080768834C3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pt-BR" sz="2200" b="1" dirty="0">
              <a:solidFill>
                <a:srgbClr val="002060"/>
              </a:solidFill>
            </a:rPr>
            <a:t>Indústria: “De forma geral”</a:t>
          </a:r>
          <a:endParaRPr lang="pt-PT" sz="2200" b="1" dirty="0">
            <a:solidFill>
              <a:srgbClr val="002060"/>
            </a:solidFill>
          </a:endParaRPr>
        </a:p>
      </dgm:t>
    </dgm:pt>
    <dgm:pt modelId="{52DBE93C-C987-4D71-8B0E-81DFA011FBBD}" type="parTrans" cxnId="{8106C1D2-48F8-40A6-A765-7DB1E85BDE75}">
      <dgm:prSet/>
      <dgm:spPr/>
      <dgm:t>
        <a:bodyPr/>
        <a:lstStyle/>
        <a:p>
          <a:endParaRPr lang="pt-PT" sz="2200"/>
        </a:p>
      </dgm:t>
    </dgm:pt>
    <dgm:pt modelId="{9B54698B-432D-4FD2-83C1-35B0CBB84818}" type="sibTrans" cxnId="{8106C1D2-48F8-40A6-A765-7DB1E85BDE75}">
      <dgm:prSet/>
      <dgm:spPr/>
      <dgm:t>
        <a:bodyPr/>
        <a:lstStyle/>
        <a:p>
          <a:endParaRPr lang="pt-PT" sz="2200"/>
        </a:p>
      </dgm:t>
    </dgm:pt>
    <dgm:pt modelId="{E04025FB-8116-4D75-99BC-B3A7F0C874E6}">
      <dgm:prSet phldrT="[Text]" custT="1"/>
      <dgm:spPr>
        <a:solidFill>
          <a:srgbClr val="92D050"/>
        </a:solidFill>
      </dgm:spPr>
      <dgm:t>
        <a:bodyPr/>
        <a:lstStyle/>
        <a:p>
          <a:r>
            <a:rPr lang="pt-BR" sz="2200" b="1" dirty="0">
              <a:solidFill>
                <a:srgbClr val="002060"/>
              </a:solidFill>
            </a:rPr>
            <a:t>Testes</a:t>
          </a:r>
          <a:endParaRPr lang="pt-PT" sz="2200" b="1" dirty="0">
            <a:solidFill>
              <a:srgbClr val="002060"/>
            </a:solidFill>
          </a:endParaRPr>
        </a:p>
      </dgm:t>
    </dgm:pt>
    <dgm:pt modelId="{49C819DC-1AC4-4067-A5CC-C90DA05F9B3D}" type="parTrans" cxnId="{2FBEAC38-62F7-41C2-B752-0FF9C209D4C5}">
      <dgm:prSet/>
      <dgm:spPr/>
      <dgm:t>
        <a:bodyPr/>
        <a:lstStyle/>
        <a:p>
          <a:endParaRPr lang="pt-PT" sz="2200"/>
        </a:p>
      </dgm:t>
    </dgm:pt>
    <dgm:pt modelId="{396A6D18-FCBE-479B-B685-414C32367085}" type="sibTrans" cxnId="{2FBEAC38-62F7-41C2-B752-0FF9C209D4C5}">
      <dgm:prSet/>
      <dgm:spPr/>
      <dgm:t>
        <a:bodyPr/>
        <a:lstStyle/>
        <a:p>
          <a:endParaRPr lang="pt-PT" sz="2200"/>
        </a:p>
      </dgm:t>
    </dgm:pt>
    <dgm:pt modelId="{8F259214-F9B1-42C2-A666-DA3F1BF361D9}">
      <dgm:prSet phldrT="[Text]" custT="1"/>
      <dgm:spPr/>
      <dgm:t>
        <a:bodyPr/>
        <a:lstStyle/>
        <a:p>
          <a:r>
            <a:rPr lang="pt-BR" sz="2200" b="1" dirty="0">
              <a:solidFill>
                <a:srgbClr val="002060"/>
              </a:solidFill>
            </a:rPr>
            <a:t>Alguns segredos sobre seus produtos</a:t>
          </a:r>
          <a:endParaRPr lang="pt-PT" sz="2200" b="1" dirty="0">
            <a:solidFill>
              <a:srgbClr val="002060"/>
            </a:solidFill>
          </a:endParaRPr>
        </a:p>
      </dgm:t>
    </dgm:pt>
    <dgm:pt modelId="{77FB6964-A95F-4791-AE15-08650C8DCE4F}" type="parTrans" cxnId="{39086DE5-9504-47CA-B399-5F023783FE7C}">
      <dgm:prSet/>
      <dgm:spPr/>
      <dgm:t>
        <a:bodyPr/>
        <a:lstStyle/>
        <a:p>
          <a:endParaRPr lang="pt-PT"/>
        </a:p>
      </dgm:t>
    </dgm:pt>
    <dgm:pt modelId="{117E3CBC-D0C1-46F5-A1CE-BE7314AF13E8}" type="sibTrans" cxnId="{39086DE5-9504-47CA-B399-5F023783FE7C}">
      <dgm:prSet/>
      <dgm:spPr/>
      <dgm:t>
        <a:bodyPr/>
        <a:lstStyle/>
        <a:p>
          <a:endParaRPr lang="pt-PT"/>
        </a:p>
      </dgm:t>
    </dgm:pt>
    <dgm:pt modelId="{8A61B865-7819-4B7A-AEE6-907983FF093E}">
      <dgm:prSet phldrT="[Text]" custT="1"/>
      <dgm:spPr/>
      <dgm:t>
        <a:bodyPr/>
        <a:lstStyle/>
        <a:p>
          <a:r>
            <a:rPr lang="pt-BR" sz="2200" b="1" dirty="0">
              <a:solidFill>
                <a:srgbClr val="002060"/>
              </a:solidFill>
            </a:rPr>
            <a:t>Trilhas de produção</a:t>
          </a:r>
          <a:endParaRPr lang="pt-PT" sz="2200" b="1" dirty="0">
            <a:solidFill>
              <a:srgbClr val="002060"/>
            </a:solidFill>
          </a:endParaRPr>
        </a:p>
      </dgm:t>
    </dgm:pt>
    <dgm:pt modelId="{04BB97DA-40DC-483F-9ACC-2582DB86CFE6}" type="parTrans" cxnId="{597A750B-214E-4B25-910A-BB8926EAAA90}">
      <dgm:prSet/>
      <dgm:spPr/>
      <dgm:t>
        <a:bodyPr/>
        <a:lstStyle/>
        <a:p>
          <a:endParaRPr lang="pt-PT"/>
        </a:p>
      </dgm:t>
    </dgm:pt>
    <dgm:pt modelId="{54663CF3-3633-43F2-A738-394F48B2704B}" type="sibTrans" cxnId="{597A750B-214E-4B25-910A-BB8926EAAA90}">
      <dgm:prSet/>
      <dgm:spPr/>
      <dgm:t>
        <a:bodyPr/>
        <a:lstStyle/>
        <a:p>
          <a:endParaRPr lang="pt-PT"/>
        </a:p>
      </dgm:t>
    </dgm:pt>
    <dgm:pt modelId="{FDEE76FC-4C36-4363-92E5-6A6E2D673746}" type="pres">
      <dgm:prSet presAssocID="{7FF5D9C8-B928-4D16-93D7-2A7EF1B2794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FDBF000-75C4-4629-81A6-9EA9518432F4}" type="pres">
      <dgm:prSet presAssocID="{9B73DF41-5A18-4AF8-A6CB-1080768834C3}" presName="centerShape" presStyleLbl="node0" presStyleIdx="0" presStyleCnt="1" custLinFactNeighborX="4001" custLinFactNeighborY="-1558"/>
      <dgm:spPr/>
    </dgm:pt>
    <dgm:pt modelId="{0A6DC434-B401-4370-88A5-A513C50683AF}" type="pres">
      <dgm:prSet presAssocID="{77FB6964-A95F-4791-AE15-08650C8DCE4F}" presName="Name9" presStyleLbl="parChTrans1D2" presStyleIdx="0" presStyleCnt="3"/>
      <dgm:spPr/>
    </dgm:pt>
    <dgm:pt modelId="{9BCFCCF6-0D3A-40DC-BB99-B472F8DA6504}" type="pres">
      <dgm:prSet presAssocID="{77FB6964-A95F-4791-AE15-08650C8DCE4F}" presName="connTx" presStyleLbl="parChTrans1D2" presStyleIdx="0" presStyleCnt="3"/>
      <dgm:spPr/>
    </dgm:pt>
    <dgm:pt modelId="{005F3B85-FB3B-4455-A12E-2C3FA447FEEB}" type="pres">
      <dgm:prSet presAssocID="{8F259214-F9B1-42C2-A666-DA3F1BF361D9}" presName="node" presStyleLbl="node1" presStyleIdx="0" presStyleCnt="3">
        <dgm:presLayoutVars>
          <dgm:bulletEnabled val="1"/>
        </dgm:presLayoutVars>
      </dgm:prSet>
      <dgm:spPr/>
    </dgm:pt>
    <dgm:pt modelId="{0587AF6F-58FE-483B-8831-EBB035C081E5}" type="pres">
      <dgm:prSet presAssocID="{04BB97DA-40DC-483F-9ACC-2582DB86CFE6}" presName="Name9" presStyleLbl="parChTrans1D2" presStyleIdx="1" presStyleCnt="3"/>
      <dgm:spPr/>
    </dgm:pt>
    <dgm:pt modelId="{46878FA2-F420-4424-A05E-D6A88E38EC35}" type="pres">
      <dgm:prSet presAssocID="{04BB97DA-40DC-483F-9ACC-2582DB86CFE6}" presName="connTx" presStyleLbl="parChTrans1D2" presStyleIdx="1" presStyleCnt="3"/>
      <dgm:spPr/>
    </dgm:pt>
    <dgm:pt modelId="{475330EF-EA00-4B6E-A7EE-9CD37A0C2D58}" type="pres">
      <dgm:prSet presAssocID="{8A61B865-7819-4B7A-AEE6-907983FF093E}" presName="node" presStyleLbl="node1" presStyleIdx="1" presStyleCnt="3">
        <dgm:presLayoutVars>
          <dgm:bulletEnabled val="1"/>
        </dgm:presLayoutVars>
      </dgm:prSet>
      <dgm:spPr/>
    </dgm:pt>
    <dgm:pt modelId="{09514773-0629-42C1-B56D-928A02B0D922}" type="pres">
      <dgm:prSet presAssocID="{49C819DC-1AC4-4067-A5CC-C90DA05F9B3D}" presName="Name9" presStyleLbl="parChTrans1D2" presStyleIdx="2" presStyleCnt="3"/>
      <dgm:spPr/>
    </dgm:pt>
    <dgm:pt modelId="{65AB24EA-939D-4808-B085-86E7FD9D09D1}" type="pres">
      <dgm:prSet presAssocID="{49C819DC-1AC4-4067-A5CC-C90DA05F9B3D}" presName="connTx" presStyleLbl="parChTrans1D2" presStyleIdx="2" presStyleCnt="3"/>
      <dgm:spPr/>
    </dgm:pt>
    <dgm:pt modelId="{A0DE91D2-558E-4746-AD3A-A5E73D0D4942}" type="pres">
      <dgm:prSet presAssocID="{E04025FB-8116-4D75-99BC-B3A7F0C874E6}" presName="node" presStyleLbl="node1" presStyleIdx="2" presStyleCnt="3" custRadScaleRad="109743" custRadScaleInc="-1878">
        <dgm:presLayoutVars>
          <dgm:bulletEnabled val="1"/>
        </dgm:presLayoutVars>
      </dgm:prSet>
      <dgm:spPr/>
    </dgm:pt>
  </dgm:ptLst>
  <dgm:cxnLst>
    <dgm:cxn modelId="{3A2F4B0B-BECA-440B-8241-37F2EEAC06F4}" type="presOf" srcId="{49C819DC-1AC4-4067-A5CC-C90DA05F9B3D}" destId="{09514773-0629-42C1-B56D-928A02B0D922}" srcOrd="0" destOrd="0" presId="urn:microsoft.com/office/officeart/2005/8/layout/radial1"/>
    <dgm:cxn modelId="{597A750B-214E-4B25-910A-BB8926EAAA90}" srcId="{9B73DF41-5A18-4AF8-A6CB-1080768834C3}" destId="{8A61B865-7819-4B7A-AEE6-907983FF093E}" srcOrd="1" destOrd="0" parTransId="{04BB97DA-40DC-483F-9ACC-2582DB86CFE6}" sibTransId="{54663CF3-3633-43F2-A738-394F48B2704B}"/>
    <dgm:cxn modelId="{5623721A-4E67-4139-B3C7-1AC89EC70711}" type="presOf" srcId="{77FB6964-A95F-4791-AE15-08650C8DCE4F}" destId="{9BCFCCF6-0D3A-40DC-BB99-B472F8DA6504}" srcOrd="1" destOrd="0" presId="urn:microsoft.com/office/officeart/2005/8/layout/radial1"/>
    <dgm:cxn modelId="{2FBEAC38-62F7-41C2-B752-0FF9C209D4C5}" srcId="{9B73DF41-5A18-4AF8-A6CB-1080768834C3}" destId="{E04025FB-8116-4D75-99BC-B3A7F0C874E6}" srcOrd="2" destOrd="0" parTransId="{49C819DC-1AC4-4067-A5CC-C90DA05F9B3D}" sibTransId="{396A6D18-FCBE-479B-B685-414C32367085}"/>
    <dgm:cxn modelId="{0E283664-7843-4685-94F5-D398497369F9}" type="presOf" srcId="{49C819DC-1AC4-4067-A5CC-C90DA05F9B3D}" destId="{65AB24EA-939D-4808-B085-86E7FD9D09D1}" srcOrd="1" destOrd="0" presId="urn:microsoft.com/office/officeart/2005/8/layout/radial1"/>
    <dgm:cxn modelId="{13E01A52-4B62-45BE-B439-0A5898B84FD4}" type="presOf" srcId="{9B73DF41-5A18-4AF8-A6CB-1080768834C3}" destId="{1FDBF000-75C4-4629-81A6-9EA9518432F4}" srcOrd="0" destOrd="0" presId="urn:microsoft.com/office/officeart/2005/8/layout/radial1"/>
    <dgm:cxn modelId="{A973D880-4A8B-45EE-B9AC-46E1B7CFF19A}" type="presOf" srcId="{04BB97DA-40DC-483F-9ACC-2582DB86CFE6}" destId="{46878FA2-F420-4424-A05E-D6A88E38EC35}" srcOrd="1" destOrd="0" presId="urn:microsoft.com/office/officeart/2005/8/layout/radial1"/>
    <dgm:cxn modelId="{9E3E1587-C1F4-4BE7-B00A-6CB5D37EC7C3}" type="presOf" srcId="{04BB97DA-40DC-483F-9ACC-2582DB86CFE6}" destId="{0587AF6F-58FE-483B-8831-EBB035C081E5}" srcOrd="0" destOrd="0" presId="urn:microsoft.com/office/officeart/2005/8/layout/radial1"/>
    <dgm:cxn modelId="{84FBFB91-7806-4D2A-B747-0AD7F8BAEB96}" type="presOf" srcId="{77FB6964-A95F-4791-AE15-08650C8DCE4F}" destId="{0A6DC434-B401-4370-88A5-A513C50683AF}" srcOrd="0" destOrd="0" presId="urn:microsoft.com/office/officeart/2005/8/layout/radial1"/>
    <dgm:cxn modelId="{CFC6DEA1-323B-4B2A-981D-7B3CE5EEFC7F}" type="presOf" srcId="{8F259214-F9B1-42C2-A666-DA3F1BF361D9}" destId="{005F3B85-FB3B-4455-A12E-2C3FA447FEEB}" srcOrd="0" destOrd="0" presId="urn:microsoft.com/office/officeart/2005/8/layout/radial1"/>
    <dgm:cxn modelId="{7DA1F2D0-F37B-47AA-92D7-112E7468EC9B}" type="presOf" srcId="{8A61B865-7819-4B7A-AEE6-907983FF093E}" destId="{475330EF-EA00-4B6E-A7EE-9CD37A0C2D58}" srcOrd="0" destOrd="0" presId="urn:microsoft.com/office/officeart/2005/8/layout/radial1"/>
    <dgm:cxn modelId="{8106C1D2-48F8-40A6-A765-7DB1E85BDE75}" srcId="{7FF5D9C8-B928-4D16-93D7-2A7EF1B2794B}" destId="{9B73DF41-5A18-4AF8-A6CB-1080768834C3}" srcOrd="0" destOrd="0" parTransId="{52DBE93C-C987-4D71-8B0E-81DFA011FBBD}" sibTransId="{9B54698B-432D-4FD2-83C1-35B0CBB84818}"/>
    <dgm:cxn modelId="{6DCC24D6-3ADD-4BF1-BFB2-ABC662B64838}" type="presOf" srcId="{7FF5D9C8-B928-4D16-93D7-2A7EF1B2794B}" destId="{FDEE76FC-4C36-4363-92E5-6A6E2D673746}" srcOrd="0" destOrd="0" presId="urn:microsoft.com/office/officeart/2005/8/layout/radial1"/>
    <dgm:cxn modelId="{39086DE5-9504-47CA-B399-5F023783FE7C}" srcId="{9B73DF41-5A18-4AF8-A6CB-1080768834C3}" destId="{8F259214-F9B1-42C2-A666-DA3F1BF361D9}" srcOrd="0" destOrd="0" parTransId="{77FB6964-A95F-4791-AE15-08650C8DCE4F}" sibTransId="{117E3CBC-D0C1-46F5-A1CE-BE7314AF13E8}"/>
    <dgm:cxn modelId="{25C561E9-2541-452D-8A18-3B6E77EA4405}" type="presOf" srcId="{E04025FB-8116-4D75-99BC-B3A7F0C874E6}" destId="{A0DE91D2-558E-4746-AD3A-A5E73D0D4942}" srcOrd="0" destOrd="0" presId="urn:microsoft.com/office/officeart/2005/8/layout/radial1"/>
    <dgm:cxn modelId="{100C78B6-8D29-43E3-A7BF-C00982620E46}" type="presParOf" srcId="{FDEE76FC-4C36-4363-92E5-6A6E2D673746}" destId="{1FDBF000-75C4-4629-81A6-9EA9518432F4}" srcOrd="0" destOrd="0" presId="urn:microsoft.com/office/officeart/2005/8/layout/radial1"/>
    <dgm:cxn modelId="{535F04E3-2CD8-4BA9-87C7-121695517169}" type="presParOf" srcId="{FDEE76FC-4C36-4363-92E5-6A6E2D673746}" destId="{0A6DC434-B401-4370-88A5-A513C50683AF}" srcOrd="1" destOrd="0" presId="urn:microsoft.com/office/officeart/2005/8/layout/radial1"/>
    <dgm:cxn modelId="{B6827D27-3EF4-4472-9520-7F47C740094B}" type="presParOf" srcId="{0A6DC434-B401-4370-88A5-A513C50683AF}" destId="{9BCFCCF6-0D3A-40DC-BB99-B472F8DA6504}" srcOrd="0" destOrd="0" presId="urn:microsoft.com/office/officeart/2005/8/layout/radial1"/>
    <dgm:cxn modelId="{6309148A-A269-484F-8B06-2008E1889593}" type="presParOf" srcId="{FDEE76FC-4C36-4363-92E5-6A6E2D673746}" destId="{005F3B85-FB3B-4455-A12E-2C3FA447FEEB}" srcOrd="2" destOrd="0" presId="urn:microsoft.com/office/officeart/2005/8/layout/radial1"/>
    <dgm:cxn modelId="{5FD2970A-B841-4786-BFF9-E2E0E0A32058}" type="presParOf" srcId="{FDEE76FC-4C36-4363-92E5-6A6E2D673746}" destId="{0587AF6F-58FE-483B-8831-EBB035C081E5}" srcOrd="3" destOrd="0" presId="urn:microsoft.com/office/officeart/2005/8/layout/radial1"/>
    <dgm:cxn modelId="{7488A18C-A7BB-4373-AB70-985420D8F028}" type="presParOf" srcId="{0587AF6F-58FE-483B-8831-EBB035C081E5}" destId="{46878FA2-F420-4424-A05E-D6A88E38EC35}" srcOrd="0" destOrd="0" presId="urn:microsoft.com/office/officeart/2005/8/layout/radial1"/>
    <dgm:cxn modelId="{C163D36B-F6DE-4CC3-ADBF-3C197952381A}" type="presParOf" srcId="{FDEE76FC-4C36-4363-92E5-6A6E2D673746}" destId="{475330EF-EA00-4B6E-A7EE-9CD37A0C2D58}" srcOrd="4" destOrd="0" presId="urn:microsoft.com/office/officeart/2005/8/layout/radial1"/>
    <dgm:cxn modelId="{9452353B-58F4-4401-B96C-94100AF6739A}" type="presParOf" srcId="{FDEE76FC-4C36-4363-92E5-6A6E2D673746}" destId="{09514773-0629-42C1-B56D-928A02B0D922}" srcOrd="5" destOrd="0" presId="urn:microsoft.com/office/officeart/2005/8/layout/radial1"/>
    <dgm:cxn modelId="{59B741EA-FC03-42BA-A49E-F53C8E3CCF5A}" type="presParOf" srcId="{09514773-0629-42C1-B56D-928A02B0D922}" destId="{65AB24EA-939D-4808-B085-86E7FD9D09D1}" srcOrd="0" destOrd="0" presId="urn:microsoft.com/office/officeart/2005/8/layout/radial1"/>
    <dgm:cxn modelId="{971E0983-5106-4CBD-9980-ECAD3B06408A}" type="presParOf" srcId="{FDEE76FC-4C36-4363-92E5-6A6E2D673746}" destId="{A0DE91D2-558E-4746-AD3A-A5E73D0D4942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90D8ECB-3B42-4481-B84F-3D188E9EF92F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23062BF9-FB27-4130-8FC7-F32CBD0A0017}">
      <dgm:prSet phldrT="[Text]"/>
      <dgm:spPr/>
      <dgm:t>
        <a:bodyPr/>
        <a:lstStyle/>
        <a:p>
          <a:r>
            <a:rPr lang="pt-BR" b="1" dirty="0"/>
            <a:t>Conchagem (Mistura) </a:t>
          </a:r>
          <a:endParaRPr lang="pt-PT" b="1" dirty="0"/>
        </a:p>
      </dgm:t>
    </dgm:pt>
    <dgm:pt modelId="{D01D9489-4087-4248-ADDE-EFA18759D755}" type="parTrans" cxnId="{8EE7FDA8-8401-444D-93C0-21085030C213}">
      <dgm:prSet/>
      <dgm:spPr/>
      <dgm:t>
        <a:bodyPr/>
        <a:lstStyle/>
        <a:p>
          <a:endParaRPr lang="pt-PT"/>
        </a:p>
      </dgm:t>
    </dgm:pt>
    <dgm:pt modelId="{41FFC296-05E4-449C-9389-B9EB5A868694}" type="sibTrans" cxnId="{8EE7FDA8-8401-444D-93C0-21085030C213}">
      <dgm:prSet/>
      <dgm:spPr/>
      <dgm:t>
        <a:bodyPr/>
        <a:lstStyle/>
        <a:p>
          <a:endParaRPr lang="pt-PT"/>
        </a:p>
      </dgm:t>
    </dgm:pt>
    <dgm:pt modelId="{3847753F-CD3E-492F-80FD-920B77AE388C}">
      <dgm:prSet phldrT="[Text]"/>
      <dgm:spPr/>
      <dgm:t>
        <a:bodyPr/>
        <a:lstStyle/>
        <a:p>
          <a:r>
            <a:rPr lang="pt-BR" b="1" dirty="0"/>
            <a:t>Injeção em moldes</a:t>
          </a:r>
          <a:endParaRPr lang="pt-PT" b="1" dirty="0"/>
        </a:p>
      </dgm:t>
    </dgm:pt>
    <dgm:pt modelId="{7A5E4AED-FE40-4DD8-B42B-CE183A9B7C7C}" type="parTrans" cxnId="{194D19CF-E341-42B4-9D22-C18256B5C9EB}">
      <dgm:prSet/>
      <dgm:spPr/>
      <dgm:t>
        <a:bodyPr/>
        <a:lstStyle/>
        <a:p>
          <a:endParaRPr lang="pt-PT"/>
        </a:p>
      </dgm:t>
    </dgm:pt>
    <dgm:pt modelId="{0E3A47BA-230E-4B20-8B46-D539F7F1F7EA}" type="sibTrans" cxnId="{194D19CF-E341-42B4-9D22-C18256B5C9EB}">
      <dgm:prSet/>
      <dgm:spPr/>
      <dgm:t>
        <a:bodyPr/>
        <a:lstStyle/>
        <a:p>
          <a:endParaRPr lang="pt-PT"/>
        </a:p>
      </dgm:t>
    </dgm:pt>
    <dgm:pt modelId="{29381B9B-188A-4057-AEAB-41349709536E}">
      <dgm:prSet phldrT="[Text]"/>
      <dgm:spPr/>
      <dgm:t>
        <a:bodyPr/>
        <a:lstStyle/>
        <a:p>
          <a:r>
            <a:rPr lang="pt-BR" b="1" dirty="0"/>
            <a:t>Resfriamento e embalagem</a:t>
          </a:r>
          <a:endParaRPr lang="pt-PT" b="1" dirty="0"/>
        </a:p>
      </dgm:t>
    </dgm:pt>
    <dgm:pt modelId="{2305DE16-46C9-49AB-8424-76A443DFDAD2}" type="parTrans" cxnId="{D66F25A8-7849-4DFD-A457-E29E13D76C6F}">
      <dgm:prSet/>
      <dgm:spPr/>
      <dgm:t>
        <a:bodyPr/>
        <a:lstStyle/>
        <a:p>
          <a:endParaRPr lang="pt-PT"/>
        </a:p>
      </dgm:t>
    </dgm:pt>
    <dgm:pt modelId="{485F5299-B71E-4AA2-B8CE-411BE872C0F8}" type="sibTrans" cxnId="{D66F25A8-7849-4DFD-A457-E29E13D76C6F}">
      <dgm:prSet/>
      <dgm:spPr/>
      <dgm:t>
        <a:bodyPr/>
        <a:lstStyle/>
        <a:p>
          <a:endParaRPr lang="pt-PT"/>
        </a:p>
      </dgm:t>
    </dgm:pt>
    <dgm:pt modelId="{9A463DEB-85B5-4DCA-907C-BBD1B50B32E6}" type="pres">
      <dgm:prSet presAssocID="{D90D8ECB-3B42-4481-B84F-3D188E9EF92F}" presName="Name0" presStyleCnt="0">
        <dgm:presLayoutVars>
          <dgm:dir/>
          <dgm:resizeHandles val="exact"/>
        </dgm:presLayoutVars>
      </dgm:prSet>
      <dgm:spPr/>
    </dgm:pt>
    <dgm:pt modelId="{16B1431E-9682-4835-BDC8-21A0FBBFD320}" type="pres">
      <dgm:prSet presAssocID="{D90D8ECB-3B42-4481-B84F-3D188E9EF92F}" presName="arrow" presStyleLbl="bgShp" presStyleIdx="0" presStyleCnt="1"/>
      <dgm:spPr>
        <a:solidFill>
          <a:srgbClr val="00B0F0"/>
        </a:solidFill>
      </dgm:spPr>
    </dgm:pt>
    <dgm:pt modelId="{D01DF5B3-04E7-4F81-A5D3-9787E871E7FD}" type="pres">
      <dgm:prSet presAssocID="{D90D8ECB-3B42-4481-B84F-3D188E9EF92F}" presName="points" presStyleCnt="0"/>
      <dgm:spPr/>
    </dgm:pt>
    <dgm:pt modelId="{4FA3EF33-002D-48BB-BD0B-E84D53B7172A}" type="pres">
      <dgm:prSet presAssocID="{23062BF9-FB27-4130-8FC7-F32CBD0A0017}" presName="compositeA" presStyleCnt="0"/>
      <dgm:spPr/>
    </dgm:pt>
    <dgm:pt modelId="{82F1D6A1-0EFD-45D8-8F7C-58040D8B3B69}" type="pres">
      <dgm:prSet presAssocID="{23062BF9-FB27-4130-8FC7-F32CBD0A0017}" presName="textA" presStyleLbl="revTx" presStyleIdx="0" presStyleCnt="3">
        <dgm:presLayoutVars>
          <dgm:bulletEnabled val="1"/>
        </dgm:presLayoutVars>
      </dgm:prSet>
      <dgm:spPr/>
    </dgm:pt>
    <dgm:pt modelId="{0AC61329-9AD3-42DF-887A-F978D68DB2D2}" type="pres">
      <dgm:prSet presAssocID="{23062BF9-FB27-4130-8FC7-F32CBD0A0017}" presName="circleA" presStyleLbl="node1" presStyleIdx="0" presStyleCnt="3"/>
      <dgm:spPr/>
    </dgm:pt>
    <dgm:pt modelId="{7E121787-A877-45BA-942E-435BA0EC9762}" type="pres">
      <dgm:prSet presAssocID="{23062BF9-FB27-4130-8FC7-F32CBD0A0017}" presName="spaceA" presStyleCnt="0"/>
      <dgm:spPr/>
    </dgm:pt>
    <dgm:pt modelId="{8ED6BB7C-310A-4D70-AC16-C8550887E470}" type="pres">
      <dgm:prSet presAssocID="{41FFC296-05E4-449C-9389-B9EB5A868694}" presName="space" presStyleCnt="0"/>
      <dgm:spPr/>
    </dgm:pt>
    <dgm:pt modelId="{85210EF1-9DE7-4DE6-BA2C-8A1FA73A42A3}" type="pres">
      <dgm:prSet presAssocID="{3847753F-CD3E-492F-80FD-920B77AE388C}" presName="compositeB" presStyleCnt="0"/>
      <dgm:spPr/>
    </dgm:pt>
    <dgm:pt modelId="{9BFDC1E9-8E8F-4F7C-9DA6-E082F6730046}" type="pres">
      <dgm:prSet presAssocID="{3847753F-CD3E-492F-80FD-920B77AE388C}" presName="textB" presStyleLbl="revTx" presStyleIdx="1" presStyleCnt="3">
        <dgm:presLayoutVars>
          <dgm:bulletEnabled val="1"/>
        </dgm:presLayoutVars>
      </dgm:prSet>
      <dgm:spPr/>
    </dgm:pt>
    <dgm:pt modelId="{F7A9ACE3-5474-4853-BBD2-23F57BD89694}" type="pres">
      <dgm:prSet presAssocID="{3847753F-CD3E-492F-80FD-920B77AE388C}" presName="circleB" presStyleLbl="node1" presStyleIdx="1" presStyleCnt="3"/>
      <dgm:spPr/>
    </dgm:pt>
    <dgm:pt modelId="{C7B86EEB-63B5-4D54-B456-54B424CA138B}" type="pres">
      <dgm:prSet presAssocID="{3847753F-CD3E-492F-80FD-920B77AE388C}" presName="spaceB" presStyleCnt="0"/>
      <dgm:spPr/>
    </dgm:pt>
    <dgm:pt modelId="{62588892-5201-416E-831A-A2669B8AA2E7}" type="pres">
      <dgm:prSet presAssocID="{0E3A47BA-230E-4B20-8B46-D539F7F1F7EA}" presName="space" presStyleCnt="0"/>
      <dgm:spPr/>
    </dgm:pt>
    <dgm:pt modelId="{CF087740-99B6-4358-841F-E26791717FF2}" type="pres">
      <dgm:prSet presAssocID="{29381B9B-188A-4057-AEAB-41349709536E}" presName="compositeA" presStyleCnt="0"/>
      <dgm:spPr/>
    </dgm:pt>
    <dgm:pt modelId="{35672146-FC20-4B87-A76E-5AD118AEB78C}" type="pres">
      <dgm:prSet presAssocID="{29381B9B-188A-4057-AEAB-41349709536E}" presName="textA" presStyleLbl="revTx" presStyleIdx="2" presStyleCnt="3">
        <dgm:presLayoutVars>
          <dgm:bulletEnabled val="1"/>
        </dgm:presLayoutVars>
      </dgm:prSet>
      <dgm:spPr/>
    </dgm:pt>
    <dgm:pt modelId="{699D9CEB-7200-46BA-9D43-C85BD92BA283}" type="pres">
      <dgm:prSet presAssocID="{29381B9B-188A-4057-AEAB-41349709536E}" presName="circleA" presStyleLbl="node1" presStyleIdx="2" presStyleCnt="3"/>
      <dgm:spPr/>
    </dgm:pt>
    <dgm:pt modelId="{6E77A7EE-DB90-4B92-8796-9250E4EC77B8}" type="pres">
      <dgm:prSet presAssocID="{29381B9B-188A-4057-AEAB-41349709536E}" presName="spaceA" presStyleCnt="0"/>
      <dgm:spPr/>
    </dgm:pt>
  </dgm:ptLst>
  <dgm:cxnLst>
    <dgm:cxn modelId="{1B836F07-0836-4569-A61D-9873F82C4157}" type="presOf" srcId="{23062BF9-FB27-4130-8FC7-F32CBD0A0017}" destId="{82F1D6A1-0EFD-45D8-8F7C-58040D8B3B69}" srcOrd="0" destOrd="0" presId="urn:microsoft.com/office/officeart/2005/8/layout/hProcess11"/>
    <dgm:cxn modelId="{D66F25A8-7849-4DFD-A457-E29E13D76C6F}" srcId="{D90D8ECB-3B42-4481-B84F-3D188E9EF92F}" destId="{29381B9B-188A-4057-AEAB-41349709536E}" srcOrd="2" destOrd="0" parTransId="{2305DE16-46C9-49AB-8424-76A443DFDAD2}" sibTransId="{485F5299-B71E-4AA2-B8CE-411BE872C0F8}"/>
    <dgm:cxn modelId="{8EE7FDA8-8401-444D-93C0-21085030C213}" srcId="{D90D8ECB-3B42-4481-B84F-3D188E9EF92F}" destId="{23062BF9-FB27-4130-8FC7-F32CBD0A0017}" srcOrd="0" destOrd="0" parTransId="{D01D9489-4087-4248-ADDE-EFA18759D755}" sibTransId="{41FFC296-05E4-449C-9389-B9EB5A868694}"/>
    <dgm:cxn modelId="{458E19AD-72B8-4CCD-9077-38DED23A19EE}" type="presOf" srcId="{D90D8ECB-3B42-4481-B84F-3D188E9EF92F}" destId="{9A463DEB-85B5-4DCA-907C-BBD1B50B32E6}" srcOrd="0" destOrd="0" presId="urn:microsoft.com/office/officeart/2005/8/layout/hProcess11"/>
    <dgm:cxn modelId="{AFAA0BC7-DF6E-42C2-B372-346A8B83FA75}" type="presOf" srcId="{29381B9B-188A-4057-AEAB-41349709536E}" destId="{35672146-FC20-4B87-A76E-5AD118AEB78C}" srcOrd="0" destOrd="0" presId="urn:microsoft.com/office/officeart/2005/8/layout/hProcess11"/>
    <dgm:cxn modelId="{194D19CF-E341-42B4-9D22-C18256B5C9EB}" srcId="{D90D8ECB-3B42-4481-B84F-3D188E9EF92F}" destId="{3847753F-CD3E-492F-80FD-920B77AE388C}" srcOrd="1" destOrd="0" parTransId="{7A5E4AED-FE40-4DD8-B42B-CE183A9B7C7C}" sibTransId="{0E3A47BA-230E-4B20-8B46-D539F7F1F7EA}"/>
    <dgm:cxn modelId="{FC7B5CEA-1707-4A73-A6AD-044827B91B78}" type="presOf" srcId="{3847753F-CD3E-492F-80FD-920B77AE388C}" destId="{9BFDC1E9-8E8F-4F7C-9DA6-E082F6730046}" srcOrd="0" destOrd="0" presId="urn:microsoft.com/office/officeart/2005/8/layout/hProcess11"/>
    <dgm:cxn modelId="{4FC87AD6-D56B-47AD-B6EF-7AF8070411C3}" type="presParOf" srcId="{9A463DEB-85B5-4DCA-907C-BBD1B50B32E6}" destId="{16B1431E-9682-4835-BDC8-21A0FBBFD320}" srcOrd="0" destOrd="0" presId="urn:microsoft.com/office/officeart/2005/8/layout/hProcess11"/>
    <dgm:cxn modelId="{1CEE0971-6C43-4E9F-BF32-A5E3E75DCAF7}" type="presParOf" srcId="{9A463DEB-85B5-4DCA-907C-BBD1B50B32E6}" destId="{D01DF5B3-04E7-4F81-A5D3-9787E871E7FD}" srcOrd="1" destOrd="0" presId="urn:microsoft.com/office/officeart/2005/8/layout/hProcess11"/>
    <dgm:cxn modelId="{840AB2DD-9E9D-4B95-9B32-29783F9E1843}" type="presParOf" srcId="{D01DF5B3-04E7-4F81-A5D3-9787E871E7FD}" destId="{4FA3EF33-002D-48BB-BD0B-E84D53B7172A}" srcOrd="0" destOrd="0" presId="urn:microsoft.com/office/officeart/2005/8/layout/hProcess11"/>
    <dgm:cxn modelId="{39A9DC3E-0F90-4156-B096-D2E4DF430799}" type="presParOf" srcId="{4FA3EF33-002D-48BB-BD0B-E84D53B7172A}" destId="{82F1D6A1-0EFD-45D8-8F7C-58040D8B3B69}" srcOrd="0" destOrd="0" presId="urn:microsoft.com/office/officeart/2005/8/layout/hProcess11"/>
    <dgm:cxn modelId="{DF46371E-5EEF-4ACA-83E8-B4EBEA20A28C}" type="presParOf" srcId="{4FA3EF33-002D-48BB-BD0B-E84D53B7172A}" destId="{0AC61329-9AD3-42DF-887A-F978D68DB2D2}" srcOrd="1" destOrd="0" presId="urn:microsoft.com/office/officeart/2005/8/layout/hProcess11"/>
    <dgm:cxn modelId="{3AD5FBF3-8B1F-4601-95C6-D56B1A52B832}" type="presParOf" srcId="{4FA3EF33-002D-48BB-BD0B-E84D53B7172A}" destId="{7E121787-A877-45BA-942E-435BA0EC9762}" srcOrd="2" destOrd="0" presId="urn:microsoft.com/office/officeart/2005/8/layout/hProcess11"/>
    <dgm:cxn modelId="{A26F4791-1919-4A33-916E-EB1DFF7D5607}" type="presParOf" srcId="{D01DF5B3-04E7-4F81-A5D3-9787E871E7FD}" destId="{8ED6BB7C-310A-4D70-AC16-C8550887E470}" srcOrd="1" destOrd="0" presId="urn:microsoft.com/office/officeart/2005/8/layout/hProcess11"/>
    <dgm:cxn modelId="{DD252BB2-BB83-425A-9F47-17FFA18024D7}" type="presParOf" srcId="{D01DF5B3-04E7-4F81-A5D3-9787E871E7FD}" destId="{85210EF1-9DE7-4DE6-BA2C-8A1FA73A42A3}" srcOrd="2" destOrd="0" presId="urn:microsoft.com/office/officeart/2005/8/layout/hProcess11"/>
    <dgm:cxn modelId="{AD64C437-33D8-43A3-82C8-29371B8F6B48}" type="presParOf" srcId="{85210EF1-9DE7-4DE6-BA2C-8A1FA73A42A3}" destId="{9BFDC1E9-8E8F-4F7C-9DA6-E082F6730046}" srcOrd="0" destOrd="0" presId="urn:microsoft.com/office/officeart/2005/8/layout/hProcess11"/>
    <dgm:cxn modelId="{C7CB589A-A760-4FAA-A2FB-11DF6D7B2FE5}" type="presParOf" srcId="{85210EF1-9DE7-4DE6-BA2C-8A1FA73A42A3}" destId="{F7A9ACE3-5474-4853-BBD2-23F57BD89694}" srcOrd="1" destOrd="0" presId="urn:microsoft.com/office/officeart/2005/8/layout/hProcess11"/>
    <dgm:cxn modelId="{E4B762DD-DD72-40A0-8508-0DB4CEB73FDD}" type="presParOf" srcId="{85210EF1-9DE7-4DE6-BA2C-8A1FA73A42A3}" destId="{C7B86EEB-63B5-4D54-B456-54B424CA138B}" srcOrd="2" destOrd="0" presId="urn:microsoft.com/office/officeart/2005/8/layout/hProcess11"/>
    <dgm:cxn modelId="{62577EF0-078E-476C-8EEB-00EC943D0574}" type="presParOf" srcId="{D01DF5B3-04E7-4F81-A5D3-9787E871E7FD}" destId="{62588892-5201-416E-831A-A2669B8AA2E7}" srcOrd="3" destOrd="0" presId="urn:microsoft.com/office/officeart/2005/8/layout/hProcess11"/>
    <dgm:cxn modelId="{8FD7CF86-17C1-407D-8B34-8DB732271776}" type="presParOf" srcId="{D01DF5B3-04E7-4F81-A5D3-9787E871E7FD}" destId="{CF087740-99B6-4358-841F-E26791717FF2}" srcOrd="4" destOrd="0" presId="urn:microsoft.com/office/officeart/2005/8/layout/hProcess11"/>
    <dgm:cxn modelId="{BE574933-ADDA-469D-9333-BAFE193E7C5A}" type="presParOf" srcId="{CF087740-99B6-4358-841F-E26791717FF2}" destId="{35672146-FC20-4B87-A76E-5AD118AEB78C}" srcOrd="0" destOrd="0" presId="urn:microsoft.com/office/officeart/2005/8/layout/hProcess11"/>
    <dgm:cxn modelId="{5D8319DB-689F-417E-9741-808FD74C4F50}" type="presParOf" srcId="{CF087740-99B6-4358-841F-E26791717FF2}" destId="{699D9CEB-7200-46BA-9D43-C85BD92BA283}" srcOrd="1" destOrd="0" presId="urn:microsoft.com/office/officeart/2005/8/layout/hProcess11"/>
    <dgm:cxn modelId="{D42DAE90-9CCA-4693-8E0A-6689A9330C96}" type="presParOf" srcId="{CF087740-99B6-4358-841F-E26791717FF2}" destId="{6E77A7EE-DB90-4B92-8796-9250E4EC77B8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D984498-6263-4BD6-82F0-AEDBFDC1685B}" type="doc">
      <dgm:prSet loTypeId="urn:microsoft.com/office/officeart/2011/layout/HexagonRadial" loCatId="cycle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pt-PT"/>
        </a:p>
      </dgm:t>
    </dgm:pt>
    <dgm:pt modelId="{E89044B0-8D45-4FC4-AD49-F4C262993FF5}">
      <dgm:prSet phldrT="[Text]" custT="1"/>
      <dgm:spPr/>
      <dgm:t>
        <a:bodyPr/>
        <a:lstStyle/>
        <a:p>
          <a:r>
            <a:rPr lang="pt-BR" sz="2200" b="1" dirty="0">
              <a:solidFill>
                <a:schemeClr val="tx1"/>
              </a:solidFill>
            </a:rPr>
            <a:t>ao leite</a:t>
          </a:r>
          <a:endParaRPr lang="pt-PT" sz="2200" b="1" dirty="0">
            <a:solidFill>
              <a:schemeClr val="tx1"/>
            </a:solidFill>
          </a:endParaRPr>
        </a:p>
      </dgm:t>
    </dgm:pt>
    <dgm:pt modelId="{32834FD5-8B1D-472E-852E-F3E4D00B7018}" type="parTrans" cxnId="{25AEBE67-EA68-4CF2-A1C8-43059FEBF79F}">
      <dgm:prSet/>
      <dgm:spPr/>
      <dgm:t>
        <a:bodyPr/>
        <a:lstStyle/>
        <a:p>
          <a:endParaRPr lang="pt-PT" sz="2000" b="1"/>
        </a:p>
      </dgm:t>
    </dgm:pt>
    <dgm:pt modelId="{18DDC167-2E3C-4E51-8CF4-ECB0881C3F43}" type="sibTrans" cxnId="{25AEBE67-EA68-4CF2-A1C8-43059FEBF79F}">
      <dgm:prSet/>
      <dgm:spPr/>
      <dgm:t>
        <a:bodyPr/>
        <a:lstStyle/>
        <a:p>
          <a:endParaRPr lang="pt-PT" sz="2000" b="1"/>
        </a:p>
      </dgm:t>
    </dgm:pt>
    <dgm:pt modelId="{630E5BDC-0B0D-4879-AD5A-98B5CA268D24}">
      <dgm:prSet phldrT="[Text]" custT="1"/>
      <dgm:spPr/>
      <dgm:t>
        <a:bodyPr/>
        <a:lstStyle/>
        <a:p>
          <a:r>
            <a:rPr lang="pt-BR" sz="2200" b="1" dirty="0">
              <a:solidFill>
                <a:schemeClr val="tx1"/>
              </a:solidFill>
            </a:rPr>
            <a:t>Diet</a:t>
          </a:r>
          <a:endParaRPr lang="pt-PT" sz="2200" b="1" dirty="0">
            <a:solidFill>
              <a:schemeClr val="tx1"/>
            </a:solidFill>
          </a:endParaRPr>
        </a:p>
      </dgm:t>
    </dgm:pt>
    <dgm:pt modelId="{42DBC6AA-7AEE-4CB0-920D-390742C0095B}" type="parTrans" cxnId="{3144381E-A28C-4BDB-ABCF-48697E7DE441}">
      <dgm:prSet/>
      <dgm:spPr/>
      <dgm:t>
        <a:bodyPr/>
        <a:lstStyle/>
        <a:p>
          <a:endParaRPr lang="pt-PT" sz="2000" b="1"/>
        </a:p>
      </dgm:t>
    </dgm:pt>
    <dgm:pt modelId="{A637D008-D998-421F-B8C1-295E4A8312A8}" type="sibTrans" cxnId="{3144381E-A28C-4BDB-ABCF-48697E7DE441}">
      <dgm:prSet/>
      <dgm:spPr/>
      <dgm:t>
        <a:bodyPr/>
        <a:lstStyle/>
        <a:p>
          <a:endParaRPr lang="pt-PT" sz="2000" b="1"/>
        </a:p>
      </dgm:t>
    </dgm:pt>
    <dgm:pt modelId="{F7A2B3E6-BEC1-4167-AB3A-05FFA6DEB42D}">
      <dgm:prSet phldrT="[Text]" custT="1"/>
      <dgm:spPr/>
      <dgm:t>
        <a:bodyPr/>
        <a:lstStyle/>
        <a:p>
          <a:r>
            <a:rPr lang="pt-BR" sz="2200" b="1" dirty="0">
              <a:solidFill>
                <a:schemeClr val="tx1"/>
              </a:solidFill>
            </a:rPr>
            <a:t>Amargo</a:t>
          </a:r>
          <a:endParaRPr lang="pt-PT" sz="2200" b="1" dirty="0">
            <a:solidFill>
              <a:schemeClr val="tx1"/>
            </a:solidFill>
          </a:endParaRPr>
        </a:p>
      </dgm:t>
    </dgm:pt>
    <dgm:pt modelId="{DD30B6A2-E843-41F0-A00B-5BF73D5AD3B8}" type="parTrans" cxnId="{A3FEBF3D-66AA-4C13-AC7A-8982D1A7580C}">
      <dgm:prSet/>
      <dgm:spPr/>
      <dgm:t>
        <a:bodyPr/>
        <a:lstStyle/>
        <a:p>
          <a:endParaRPr lang="pt-PT" sz="2000" b="1"/>
        </a:p>
      </dgm:t>
    </dgm:pt>
    <dgm:pt modelId="{BA0E25CD-EA1A-4DB8-8CC6-3B0FC6575F23}" type="sibTrans" cxnId="{A3FEBF3D-66AA-4C13-AC7A-8982D1A7580C}">
      <dgm:prSet/>
      <dgm:spPr/>
      <dgm:t>
        <a:bodyPr/>
        <a:lstStyle/>
        <a:p>
          <a:endParaRPr lang="pt-PT" sz="2000" b="1"/>
        </a:p>
      </dgm:t>
    </dgm:pt>
    <dgm:pt modelId="{988557F1-2202-4152-8873-2DC1FB067146}">
      <dgm:prSet phldrT="[Text]" custT="1"/>
      <dgm:spPr/>
      <dgm:t>
        <a:bodyPr/>
        <a:lstStyle/>
        <a:p>
          <a:r>
            <a:rPr lang="pt-BR" sz="2200" b="1" dirty="0">
              <a:solidFill>
                <a:schemeClr val="tx1"/>
              </a:solidFill>
            </a:rPr>
            <a:t>Branco</a:t>
          </a:r>
          <a:endParaRPr lang="pt-PT" sz="2200" b="1" dirty="0">
            <a:solidFill>
              <a:schemeClr val="tx1"/>
            </a:solidFill>
          </a:endParaRPr>
        </a:p>
      </dgm:t>
    </dgm:pt>
    <dgm:pt modelId="{47669107-20EC-4F78-8DAA-E50C2F1C48E6}" type="parTrans" cxnId="{9EA7BBB3-CAA2-4103-BE4B-A4464E26168F}">
      <dgm:prSet/>
      <dgm:spPr/>
      <dgm:t>
        <a:bodyPr/>
        <a:lstStyle/>
        <a:p>
          <a:endParaRPr lang="pt-PT" sz="2000" b="1"/>
        </a:p>
      </dgm:t>
    </dgm:pt>
    <dgm:pt modelId="{3172DE82-6BBD-4896-B5E3-9FC0AE3C7C1F}" type="sibTrans" cxnId="{9EA7BBB3-CAA2-4103-BE4B-A4464E26168F}">
      <dgm:prSet/>
      <dgm:spPr/>
      <dgm:t>
        <a:bodyPr/>
        <a:lstStyle/>
        <a:p>
          <a:endParaRPr lang="pt-PT" sz="2000" b="1"/>
        </a:p>
      </dgm:t>
    </dgm:pt>
    <dgm:pt modelId="{F45063C3-E3CB-4FFA-8E91-575F519625DD}">
      <dgm:prSet phldrT="[Text]" custT="1"/>
      <dgm:spPr/>
      <dgm:t>
        <a:bodyPr/>
        <a:lstStyle/>
        <a:p>
          <a:r>
            <a:rPr lang="pt-BR" sz="7200" b="1" dirty="0"/>
            <a:t>?</a:t>
          </a:r>
          <a:endParaRPr lang="pt-PT" sz="2200" b="1" dirty="0"/>
        </a:p>
      </dgm:t>
    </dgm:pt>
    <dgm:pt modelId="{910F9264-BDDA-4DC8-9D7B-753D5F0E6EB8}" type="parTrans" cxnId="{D046288A-257B-4142-9ADE-022EE71DAEBE}">
      <dgm:prSet/>
      <dgm:spPr/>
      <dgm:t>
        <a:bodyPr/>
        <a:lstStyle/>
        <a:p>
          <a:endParaRPr lang="pt-PT" b="1"/>
        </a:p>
      </dgm:t>
    </dgm:pt>
    <dgm:pt modelId="{BA6767E6-E8FE-489D-83E5-AE75200540E7}" type="sibTrans" cxnId="{D046288A-257B-4142-9ADE-022EE71DAEBE}">
      <dgm:prSet/>
      <dgm:spPr/>
      <dgm:t>
        <a:bodyPr/>
        <a:lstStyle/>
        <a:p>
          <a:endParaRPr lang="pt-PT" b="1"/>
        </a:p>
      </dgm:t>
    </dgm:pt>
    <dgm:pt modelId="{8BE71218-136B-404B-9B0C-C27D10ACAC88}" type="pres">
      <dgm:prSet presAssocID="{4D984498-6263-4BD6-82F0-AEDBFDC1685B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447A5906-48AD-4AD1-A821-1DAD0AE61B47}" type="pres">
      <dgm:prSet presAssocID="{F45063C3-E3CB-4FFA-8E91-575F519625DD}" presName="Parent" presStyleLbl="node0" presStyleIdx="0" presStyleCnt="1">
        <dgm:presLayoutVars>
          <dgm:chMax val="6"/>
          <dgm:chPref val="6"/>
        </dgm:presLayoutVars>
      </dgm:prSet>
      <dgm:spPr/>
    </dgm:pt>
    <dgm:pt modelId="{241FAD6A-2502-47CB-99B7-ACCE4F81CA1F}" type="pres">
      <dgm:prSet presAssocID="{E89044B0-8D45-4FC4-AD49-F4C262993FF5}" presName="Accent1" presStyleCnt="0"/>
      <dgm:spPr/>
    </dgm:pt>
    <dgm:pt modelId="{9E06B790-8157-4F87-BDDC-E362AB22C3AF}" type="pres">
      <dgm:prSet presAssocID="{E89044B0-8D45-4FC4-AD49-F4C262993FF5}" presName="Accent" presStyleLbl="bgShp" presStyleIdx="0" presStyleCnt="4"/>
      <dgm:spPr/>
    </dgm:pt>
    <dgm:pt modelId="{9969E068-7A09-4D77-B093-C0CB13831CA4}" type="pres">
      <dgm:prSet presAssocID="{E89044B0-8D45-4FC4-AD49-F4C262993FF5}" presName="Chil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D0B4EC68-8F5D-49C9-B4CA-4F89A9ED7310}" type="pres">
      <dgm:prSet presAssocID="{630E5BDC-0B0D-4879-AD5A-98B5CA268D24}" presName="Accent2" presStyleCnt="0"/>
      <dgm:spPr/>
    </dgm:pt>
    <dgm:pt modelId="{68AB5A0A-7C7B-4264-84B1-986B1D8AD41A}" type="pres">
      <dgm:prSet presAssocID="{630E5BDC-0B0D-4879-AD5A-98B5CA268D24}" presName="Accent" presStyleLbl="bgShp" presStyleIdx="1" presStyleCnt="4"/>
      <dgm:spPr/>
    </dgm:pt>
    <dgm:pt modelId="{D81E9663-DC70-43DD-8994-7AE12783216E}" type="pres">
      <dgm:prSet presAssocID="{630E5BDC-0B0D-4879-AD5A-98B5CA268D24}" presName="Chil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97D46569-5331-4AAF-9F28-DD9070D6C760}" type="pres">
      <dgm:prSet presAssocID="{F7A2B3E6-BEC1-4167-AB3A-05FFA6DEB42D}" presName="Accent3" presStyleCnt="0"/>
      <dgm:spPr/>
    </dgm:pt>
    <dgm:pt modelId="{9BEE6186-560F-41CC-9A29-3B58A3CBAD86}" type="pres">
      <dgm:prSet presAssocID="{F7A2B3E6-BEC1-4167-AB3A-05FFA6DEB42D}" presName="Accent" presStyleLbl="bgShp" presStyleIdx="2" presStyleCnt="4"/>
      <dgm:spPr/>
    </dgm:pt>
    <dgm:pt modelId="{C4513FE3-663E-4245-83BC-29A3FBC4AE26}" type="pres">
      <dgm:prSet presAssocID="{F7A2B3E6-BEC1-4167-AB3A-05FFA6DEB42D}" presName="Chil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FC2CF744-1B09-4632-8C7D-0B21C4D23249}" type="pres">
      <dgm:prSet presAssocID="{988557F1-2202-4152-8873-2DC1FB067146}" presName="Accent4" presStyleCnt="0"/>
      <dgm:spPr/>
    </dgm:pt>
    <dgm:pt modelId="{EE1F5075-05C7-49E8-AD76-2FFABA0A724D}" type="pres">
      <dgm:prSet presAssocID="{988557F1-2202-4152-8873-2DC1FB067146}" presName="Accent" presStyleLbl="bgShp" presStyleIdx="3" presStyleCnt="4"/>
      <dgm:spPr/>
    </dgm:pt>
    <dgm:pt modelId="{6FF6F221-AE7A-4AEC-83FD-1EDFE37BCFB5}" type="pres">
      <dgm:prSet presAssocID="{988557F1-2202-4152-8873-2DC1FB067146}" presName="Chil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80EA310F-F3F0-4BCC-9BBA-BF3759D4D6DE}" type="presOf" srcId="{988557F1-2202-4152-8873-2DC1FB067146}" destId="{6FF6F221-AE7A-4AEC-83FD-1EDFE37BCFB5}" srcOrd="0" destOrd="0" presId="urn:microsoft.com/office/officeart/2011/layout/HexagonRadial"/>
    <dgm:cxn modelId="{E3148D12-CCE8-4424-90BD-4247DA2E4113}" type="presOf" srcId="{630E5BDC-0B0D-4879-AD5A-98B5CA268D24}" destId="{D81E9663-DC70-43DD-8994-7AE12783216E}" srcOrd="0" destOrd="0" presId="urn:microsoft.com/office/officeart/2011/layout/HexagonRadial"/>
    <dgm:cxn modelId="{3144381E-A28C-4BDB-ABCF-48697E7DE441}" srcId="{F45063C3-E3CB-4FFA-8E91-575F519625DD}" destId="{630E5BDC-0B0D-4879-AD5A-98B5CA268D24}" srcOrd="1" destOrd="0" parTransId="{42DBC6AA-7AEE-4CB0-920D-390742C0095B}" sibTransId="{A637D008-D998-421F-B8C1-295E4A8312A8}"/>
    <dgm:cxn modelId="{FDB2593A-C683-42F2-9005-1CFBB4E1F8EB}" type="presOf" srcId="{4D984498-6263-4BD6-82F0-AEDBFDC1685B}" destId="{8BE71218-136B-404B-9B0C-C27D10ACAC88}" srcOrd="0" destOrd="0" presId="urn:microsoft.com/office/officeart/2011/layout/HexagonRadial"/>
    <dgm:cxn modelId="{A3FEBF3D-66AA-4C13-AC7A-8982D1A7580C}" srcId="{F45063C3-E3CB-4FFA-8E91-575F519625DD}" destId="{F7A2B3E6-BEC1-4167-AB3A-05FFA6DEB42D}" srcOrd="2" destOrd="0" parTransId="{DD30B6A2-E843-41F0-A00B-5BF73D5AD3B8}" sibTransId="{BA0E25CD-EA1A-4DB8-8CC6-3B0FC6575F23}"/>
    <dgm:cxn modelId="{25AEBE67-EA68-4CF2-A1C8-43059FEBF79F}" srcId="{F45063C3-E3CB-4FFA-8E91-575F519625DD}" destId="{E89044B0-8D45-4FC4-AD49-F4C262993FF5}" srcOrd="0" destOrd="0" parTransId="{32834FD5-8B1D-472E-852E-F3E4D00B7018}" sibTransId="{18DDC167-2E3C-4E51-8CF4-ECB0881C3F43}"/>
    <dgm:cxn modelId="{E7D2E270-0749-42E0-B22D-17D7E96D9EE9}" type="presOf" srcId="{F7A2B3E6-BEC1-4167-AB3A-05FFA6DEB42D}" destId="{C4513FE3-663E-4245-83BC-29A3FBC4AE26}" srcOrd="0" destOrd="0" presId="urn:microsoft.com/office/officeart/2011/layout/HexagonRadial"/>
    <dgm:cxn modelId="{0BC7FC79-8BB5-4D71-A1ED-93C6B006466D}" type="presOf" srcId="{F45063C3-E3CB-4FFA-8E91-575F519625DD}" destId="{447A5906-48AD-4AD1-A821-1DAD0AE61B47}" srcOrd="0" destOrd="0" presId="urn:microsoft.com/office/officeart/2011/layout/HexagonRadial"/>
    <dgm:cxn modelId="{D046288A-257B-4142-9ADE-022EE71DAEBE}" srcId="{4D984498-6263-4BD6-82F0-AEDBFDC1685B}" destId="{F45063C3-E3CB-4FFA-8E91-575F519625DD}" srcOrd="0" destOrd="0" parTransId="{910F9264-BDDA-4DC8-9D7B-753D5F0E6EB8}" sibTransId="{BA6767E6-E8FE-489D-83E5-AE75200540E7}"/>
    <dgm:cxn modelId="{9EA7BBB3-CAA2-4103-BE4B-A4464E26168F}" srcId="{F45063C3-E3CB-4FFA-8E91-575F519625DD}" destId="{988557F1-2202-4152-8873-2DC1FB067146}" srcOrd="3" destOrd="0" parTransId="{47669107-20EC-4F78-8DAA-E50C2F1C48E6}" sibTransId="{3172DE82-6BBD-4896-B5E3-9FC0AE3C7C1F}"/>
    <dgm:cxn modelId="{75EA92C0-C865-4784-8021-E1F9E51B180B}" type="presOf" srcId="{E89044B0-8D45-4FC4-AD49-F4C262993FF5}" destId="{9969E068-7A09-4D77-B093-C0CB13831CA4}" srcOrd="0" destOrd="0" presId="urn:microsoft.com/office/officeart/2011/layout/HexagonRadial"/>
    <dgm:cxn modelId="{BF9FF4C7-2CEB-4709-A400-E6CD937776DA}" type="presParOf" srcId="{8BE71218-136B-404B-9B0C-C27D10ACAC88}" destId="{447A5906-48AD-4AD1-A821-1DAD0AE61B47}" srcOrd="0" destOrd="0" presId="urn:microsoft.com/office/officeart/2011/layout/HexagonRadial"/>
    <dgm:cxn modelId="{CA8E5B2A-98B9-4E6C-8F27-39D1488FC3D4}" type="presParOf" srcId="{8BE71218-136B-404B-9B0C-C27D10ACAC88}" destId="{241FAD6A-2502-47CB-99B7-ACCE4F81CA1F}" srcOrd="1" destOrd="0" presId="urn:microsoft.com/office/officeart/2011/layout/HexagonRadial"/>
    <dgm:cxn modelId="{C638B17C-BB62-4DA4-AD7B-08F2CBD65DD1}" type="presParOf" srcId="{241FAD6A-2502-47CB-99B7-ACCE4F81CA1F}" destId="{9E06B790-8157-4F87-BDDC-E362AB22C3AF}" srcOrd="0" destOrd="0" presId="urn:microsoft.com/office/officeart/2011/layout/HexagonRadial"/>
    <dgm:cxn modelId="{AC1D5E48-3CA2-4A71-9A01-B8241B26B804}" type="presParOf" srcId="{8BE71218-136B-404B-9B0C-C27D10ACAC88}" destId="{9969E068-7A09-4D77-B093-C0CB13831CA4}" srcOrd="2" destOrd="0" presId="urn:microsoft.com/office/officeart/2011/layout/HexagonRadial"/>
    <dgm:cxn modelId="{613001AB-1216-4E81-A9B9-24B1C7FAC61D}" type="presParOf" srcId="{8BE71218-136B-404B-9B0C-C27D10ACAC88}" destId="{D0B4EC68-8F5D-49C9-B4CA-4F89A9ED7310}" srcOrd="3" destOrd="0" presId="urn:microsoft.com/office/officeart/2011/layout/HexagonRadial"/>
    <dgm:cxn modelId="{3904B9D5-A862-4C9C-A31E-A51299D1BCA5}" type="presParOf" srcId="{D0B4EC68-8F5D-49C9-B4CA-4F89A9ED7310}" destId="{68AB5A0A-7C7B-4264-84B1-986B1D8AD41A}" srcOrd="0" destOrd="0" presId="urn:microsoft.com/office/officeart/2011/layout/HexagonRadial"/>
    <dgm:cxn modelId="{A1E456B1-D21C-49C4-8766-D1BB3DB57905}" type="presParOf" srcId="{8BE71218-136B-404B-9B0C-C27D10ACAC88}" destId="{D81E9663-DC70-43DD-8994-7AE12783216E}" srcOrd="4" destOrd="0" presId="urn:microsoft.com/office/officeart/2011/layout/HexagonRadial"/>
    <dgm:cxn modelId="{B720E53D-CC4C-46BA-B7B9-40344D2F39B8}" type="presParOf" srcId="{8BE71218-136B-404B-9B0C-C27D10ACAC88}" destId="{97D46569-5331-4AAF-9F28-DD9070D6C760}" srcOrd="5" destOrd="0" presId="urn:microsoft.com/office/officeart/2011/layout/HexagonRadial"/>
    <dgm:cxn modelId="{238D825B-5CAD-4B5B-A687-A9CBBEA9ED8C}" type="presParOf" srcId="{97D46569-5331-4AAF-9F28-DD9070D6C760}" destId="{9BEE6186-560F-41CC-9A29-3B58A3CBAD86}" srcOrd="0" destOrd="0" presId="urn:microsoft.com/office/officeart/2011/layout/HexagonRadial"/>
    <dgm:cxn modelId="{6608F1C4-6ABF-43BC-8C9D-19D9A49A6052}" type="presParOf" srcId="{8BE71218-136B-404B-9B0C-C27D10ACAC88}" destId="{C4513FE3-663E-4245-83BC-29A3FBC4AE26}" srcOrd="6" destOrd="0" presId="urn:microsoft.com/office/officeart/2011/layout/HexagonRadial"/>
    <dgm:cxn modelId="{E65E894E-9A39-4A27-8676-76F7DA905A32}" type="presParOf" srcId="{8BE71218-136B-404B-9B0C-C27D10ACAC88}" destId="{FC2CF744-1B09-4632-8C7D-0B21C4D23249}" srcOrd="7" destOrd="0" presId="urn:microsoft.com/office/officeart/2011/layout/HexagonRadial"/>
    <dgm:cxn modelId="{232E3344-4427-44C3-BB1E-74BB9922775F}" type="presParOf" srcId="{FC2CF744-1B09-4632-8C7D-0B21C4D23249}" destId="{EE1F5075-05C7-49E8-AD76-2FFABA0A724D}" srcOrd="0" destOrd="0" presId="urn:microsoft.com/office/officeart/2011/layout/HexagonRadial"/>
    <dgm:cxn modelId="{6AF1B43E-FB91-4103-896E-3BBC1575D897}" type="presParOf" srcId="{8BE71218-136B-404B-9B0C-C27D10ACAC88}" destId="{6FF6F221-AE7A-4AEC-83FD-1EDFE37BCFB5}" srcOrd="8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D984498-6263-4BD6-82F0-AEDBFDC1685B}" type="doc">
      <dgm:prSet loTypeId="urn:microsoft.com/office/officeart/2011/layout/HexagonRadial" loCatId="cycle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pt-PT"/>
        </a:p>
      </dgm:t>
    </dgm:pt>
    <dgm:pt modelId="{E89044B0-8D45-4FC4-AD49-F4C262993FF5}">
      <dgm:prSet phldrT="[Text]" custT="1"/>
      <dgm:spPr/>
      <dgm:t>
        <a:bodyPr/>
        <a:lstStyle/>
        <a:p>
          <a:r>
            <a:rPr lang="pt-BR" sz="2200" b="1" dirty="0">
              <a:solidFill>
                <a:schemeClr val="tx1"/>
              </a:solidFill>
            </a:rPr>
            <a:t>Sem lactose</a:t>
          </a:r>
          <a:endParaRPr lang="pt-PT" sz="2200" b="1" dirty="0">
            <a:solidFill>
              <a:schemeClr val="tx1"/>
            </a:solidFill>
          </a:endParaRPr>
        </a:p>
      </dgm:t>
    </dgm:pt>
    <dgm:pt modelId="{32834FD5-8B1D-472E-852E-F3E4D00B7018}" type="parTrans" cxnId="{25AEBE67-EA68-4CF2-A1C8-43059FEBF79F}">
      <dgm:prSet/>
      <dgm:spPr/>
      <dgm:t>
        <a:bodyPr/>
        <a:lstStyle/>
        <a:p>
          <a:endParaRPr lang="pt-PT" sz="2000" b="1">
            <a:solidFill>
              <a:schemeClr val="tx1"/>
            </a:solidFill>
          </a:endParaRPr>
        </a:p>
      </dgm:t>
    </dgm:pt>
    <dgm:pt modelId="{18DDC167-2E3C-4E51-8CF4-ECB0881C3F43}" type="sibTrans" cxnId="{25AEBE67-EA68-4CF2-A1C8-43059FEBF79F}">
      <dgm:prSet/>
      <dgm:spPr/>
      <dgm:t>
        <a:bodyPr/>
        <a:lstStyle/>
        <a:p>
          <a:endParaRPr lang="pt-PT" sz="2000" b="1">
            <a:solidFill>
              <a:schemeClr val="tx1"/>
            </a:solidFill>
          </a:endParaRPr>
        </a:p>
      </dgm:t>
    </dgm:pt>
    <dgm:pt modelId="{630E5BDC-0B0D-4879-AD5A-98B5CA268D24}">
      <dgm:prSet phldrT="[Text]" custT="1"/>
      <dgm:spPr>
        <a:blipFill rotWithShape="0">
          <a:blip xmlns:r="http://schemas.openxmlformats.org/officeDocument/2006/relationships" r:embed="rId1"/>
          <a:srcRect/>
          <a:stretch>
            <a:fillRect l="-39000" r="-39000"/>
          </a:stretch>
        </a:blipFill>
      </dgm:spPr>
      <dgm:t>
        <a:bodyPr/>
        <a:lstStyle/>
        <a:p>
          <a:endParaRPr lang="pt-PT" sz="2200" b="1" dirty="0">
            <a:solidFill>
              <a:schemeClr val="tx1"/>
            </a:solidFill>
          </a:endParaRPr>
        </a:p>
      </dgm:t>
    </dgm:pt>
    <dgm:pt modelId="{42DBC6AA-7AEE-4CB0-920D-390742C0095B}" type="parTrans" cxnId="{3144381E-A28C-4BDB-ABCF-48697E7DE441}">
      <dgm:prSet/>
      <dgm:spPr/>
      <dgm:t>
        <a:bodyPr/>
        <a:lstStyle/>
        <a:p>
          <a:endParaRPr lang="pt-PT" sz="2000" b="1">
            <a:solidFill>
              <a:schemeClr val="tx1"/>
            </a:solidFill>
          </a:endParaRPr>
        </a:p>
      </dgm:t>
    </dgm:pt>
    <dgm:pt modelId="{A637D008-D998-421F-B8C1-295E4A8312A8}" type="sibTrans" cxnId="{3144381E-A28C-4BDB-ABCF-48697E7DE441}">
      <dgm:prSet/>
      <dgm:spPr/>
      <dgm:t>
        <a:bodyPr/>
        <a:lstStyle/>
        <a:p>
          <a:endParaRPr lang="pt-PT" sz="2000" b="1">
            <a:solidFill>
              <a:schemeClr val="tx1"/>
            </a:solidFill>
          </a:endParaRPr>
        </a:p>
      </dgm:t>
    </dgm:pt>
    <dgm:pt modelId="{F7A2B3E6-BEC1-4167-AB3A-05FFA6DEB42D}">
      <dgm:prSet phldrT="[Text]" custT="1"/>
      <dgm:spPr>
        <a:blipFill rotWithShape="0">
          <a:blip xmlns:r="http://schemas.openxmlformats.org/officeDocument/2006/relationships" r:embed="rId2"/>
          <a:srcRect/>
          <a:stretch>
            <a:fillRect l="-33000" r="-33000"/>
          </a:stretch>
        </a:blipFill>
      </dgm:spPr>
      <dgm:t>
        <a:bodyPr/>
        <a:lstStyle/>
        <a:p>
          <a:endParaRPr lang="pt-PT" sz="2200" b="1" dirty="0">
            <a:solidFill>
              <a:schemeClr val="tx1"/>
            </a:solidFill>
          </a:endParaRPr>
        </a:p>
      </dgm:t>
    </dgm:pt>
    <dgm:pt modelId="{DD30B6A2-E843-41F0-A00B-5BF73D5AD3B8}" type="parTrans" cxnId="{A3FEBF3D-66AA-4C13-AC7A-8982D1A7580C}">
      <dgm:prSet/>
      <dgm:spPr/>
      <dgm:t>
        <a:bodyPr/>
        <a:lstStyle/>
        <a:p>
          <a:endParaRPr lang="pt-PT" sz="2000" b="1">
            <a:solidFill>
              <a:schemeClr val="tx1"/>
            </a:solidFill>
          </a:endParaRPr>
        </a:p>
      </dgm:t>
    </dgm:pt>
    <dgm:pt modelId="{BA0E25CD-EA1A-4DB8-8CC6-3B0FC6575F23}" type="sibTrans" cxnId="{A3FEBF3D-66AA-4C13-AC7A-8982D1A7580C}">
      <dgm:prSet/>
      <dgm:spPr/>
      <dgm:t>
        <a:bodyPr/>
        <a:lstStyle/>
        <a:p>
          <a:endParaRPr lang="pt-PT" sz="2000" b="1">
            <a:solidFill>
              <a:schemeClr val="tx1"/>
            </a:solidFill>
          </a:endParaRPr>
        </a:p>
      </dgm:t>
    </dgm:pt>
    <dgm:pt modelId="{988557F1-2202-4152-8873-2DC1FB067146}">
      <dgm:prSet phldrT="[Text]" custT="1"/>
      <dgm:spPr/>
      <dgm:t>
        <a:bodyPr/>
        <a:lstStyle/>
        <a:p>
          <a:r>
            <a:rPr lang="pt-BR" sz="2200" b="1" dirty="0">
              <a:solidFill>
                <a:schemeClr val="tx1"/>
              </a:solidFill>
            </a:rPr>
            <a:t>Meio amargo</a:t>
          </a:r>
          <a:endParaRPr lang="pt-PT" sz="2200" b="1" dirty="0">
            <a:solidFill>
              <a:schemeClr val="tx1"/>
            </a:solidFill>
          </a:endParaRPr>
        </a:p>
      </dgm:t>
    </dgm:pt>
    <dgm:pt modelId="{47669107-20EC-4F78-8DAA-E50C2F1C48E6}" type="parTrans" cxnId="{9EA7BBB3-CAA2-4103-BE4B-A4464E26168F}">
      <dgm:prSet/>
      <dgm:spPr/>
      <dgm:t>
        <a:bodyPr/>
        <a:lstStyle/>
        <a:p>
          <a:endParaRPr lang="pt-PT" sz="2000" b="1">
            <a:solidFill>
              <a:schemeClr val="tx1"/>
            </a:solidFill>
          </a:endParaRPr>
        </a:p>
      </dgm:t>
    </dgm:pt>
    <dgm:pt modelId="{3172DE82-6BBD-4896-B5E3-9FC0AE3C7C1F}" type="sibTrans" cxnId="{9EA7BBB3-CAA2-4103-BE4B-A4464E26168F}">
      <dgm:prSet/>
      <dgm:spPr/>
      <dgm:t>
        <a:bodyPr/>
        <a:lstStyle/>
        <a:p>
          <a:endParaRPr lang="pt-PT" sz="2000" b="1">
            <a:solidFill>
              <a:schemeClr val="tx1"/>
            </a:solidFill>
          </a:endParaRPr>
        </a:p>
      </dgm:t>
    </dgm:pt>
    <dgm:pt modelId="{F45063C3-E3CB-4FFA-8E91-575F519625DD}">
      <dgm:prSet phldrT="[Text]" custT="1"/>
      <dgm:spPr>
        <a:blipFill rotWithShape="0">
          <a:blip xmlns:r="http://schemas.openxmlformats.org/officeDocument/2006/relationships" r:embed="rId3"/>
          <a:srcRect/>
          <a:stretch>
            <a:fillRect l="-53000" r="-53000"/>
          </a:stretch>
        </a:blipFill>
      </dgm:spPr>
      <dgm:t>
        <a:bodyPr/>
        <a:lstStyle/>
        <a:p>
          <a:endParaRPr lang="pt-PT" sz="2200" b="1" dirty="0">
            <a:solidFill>
              <a:schemeClr val="tx1"/>
            </a:solidFill>
          </a:endParaRPr>
        </a:p>
      </dgm:t>
    </dgm:pt>
    <dgm:pt modelId="{910F9264-BDDA-4DC8-9D7B-753D5F0E6EB8}" type="parTrans" cxnId="{D046288A-257B-4142-9ADE-022EE71DAEBE}">
      <dgm:prSet/>
      <dgm:spPr/>
      <dgm:t>
        <a:bodyPr/>
        <a:lstStyle/>
        <a:p>
          <a:endParaRPr lang="pt-PT" b="1">
            <a:solidFill>
              <a:schemeClr val="tx1"/>
            </a:solidFill>
          </a:endParaRPr>
        </a:p>
      </dgm:t>
    </dgm:pt>
    <dgm:pt modelId="{BA6767E6-E8FE-489D-83E5-AE75200540E7}" type="sibTrans" cxnId="{D046288A-257B-4142-9ADE-022EE71DAEBE}">
      <dgm:prSet/>
      <dgm:spPr/>
      <dgm:t>
        <a:bodyPr/>
        <a:lstStyle/>
        <a:p>
          <a:endParaRPr lang="pt-PT" b="1">
            <a:solidFill>
              <a:schemeClr val="tx1"/>
            </a:solidFill>
          </a:endParaRPr>
        </a:p>
      </dgm:t>
    </dgm:pt>
    <dgm:pt modelId="{8BE71218-136B-404B-9B0C-C27D10ACAC88}" type="pres">
      <dgm:prSet presAssocID="{4D984498-6263-4BD6-82F0-AEDBFDC1685B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447A5906-48AD-4AD1-A821-1DAD0AE61B47}" type="pres">
      <dgm:prSet presAssocID="{F45063C3-E3CB-4FFA-8E91-575F519625DD}" presName="Parent" presStyleLbl="node0" presStyleIdx="0" presStyleCnt="1">
        <dgm:presLayoutVars>
          <dgm:chMax val="6"/>
          <dgm:chPref val="6"/>
        </dgm:presLayoutVars>
      </dgm:prSet>
      <dgm:spPr/>
    </dgm:pt>
    <dgm:pt modelId="{241FAD6A-2502-47CB-99B7-ACCE4F81CA1F}" type="pres">
      <dgm:prSet presAssocID="{E89044B0-8D45-4FC4-AD49-F4C262993FF5}" presName="Accent1" presStyleCnt="0"/>
      <dgm:spPr/>
    </dgm:pt>
    <dgm:pt modelId="{9E06B790-8157-4F87-BDDC-E362AB22C3AF}" type="pres">
      <dgm:prSet presAssocID="{E89044B0-8D45-4FC4-AD49-F4C262993FF5}" presName="Accent" presStyleLbl="bgShp" presStyleIdx="0" presStyleCnt="4"/>
      <dgm:spPr/>
    </dgm:pt>
    <dgm:pt modelId="{9969E068-7A09-4D77-B093-C0CB13831CA4}" type="pres">
      <dgm:prSet presAssocID="{E89044B0-8D45-4FC4-AD49-F4C262993FF5}" presName="Chil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D0B4EC68-8F5D-49C9-B4CA-4F89A9ED7310}" type="pres">
      <dgm:prSet presAssocID="{630E5BDC-0B0D-4879-AD5A-98B5CA268D24}" presName="Accent2" presStyleCnt="0"/>
      <dgm:spPr/>
    </dgm:pt>
    <dgm:pt modelId="{68AB5A0A-7C7B-4264-84B1-986B1D8AD41A}" type="pres">
      <dgm:prSet presAssocID="{630E5BDC-0B0D-4879-AD5A-98B5CA268D24}" presName="Accent" presStyleLbl="bgShp" presStyleIdx="1" presStyleCnt="4"/>
      <dgm:spPr/>
    </dgm:pt>
    <dgm:pt modelId="{D81E9663-DC70-43DD-8994-7AE12783216E}" type="pres">
      <dgm:prSet presAssocID="{630E5BDC-0B0D-4879-AD5A-98B5CA268D24}" presName="Chil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97D46569-5331-4AAF-9F28-DD9070D6C760}" type="pres">
      <dgm:prSet presAssocID="{F7A2B3E6-BEC1-4167-AB3A-05FFA6DEB42D}" presName="Accent3" presStyleCnt="0"/>
      <dgm:spPr/>
    </dgm:pt>
    <dgm:pt modelId="{9BEE6186-560F-41CC-9A29-3B58A3CBAD86}" type="pres">
      <dgm:prSet presAssocID="{F7A2B3E6-BEC1-4167-AB3A-05FFA6DEB42D}" presName="Accent" presStyleLbl="bgShp" presStyleIdx="2" presStyleCnt="4"/>
      <dgm:spPr/>
    </dgm:pt>
    <dgm:pt modelId="{C4513FE3-663E-4245-83BC-29A3FBC4AE26}" type="pres">
      <dgm:prSet presAssocID="{F7A2B3E6-BEC1-4167-AB3A-05FFA6DEB42D}" presName="Chil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FC2CF744-1B09-4632-8C7D-0B21C4D23249}" type="pres">
      <dgm:prSet presAssocID="{988557F1-2202-4152-8873-2DC1FB067146}" presName="Accent4" presStyleCnt="0"/>
      <dgm:spPr/>
    </dgm:pt>
    <dgm:pt modelId="{EE1F5075-05C7-49E8-AD76-2FFABA0A724D}" type="pres">
      <dgm:prSet presAssocID="{988557F1-2202-4152-8873-2DC1FB067146}" presName="Accent" presStyleLbl="bgShp" presStyleIdx="3" presStyleCnt="4"/>
      <dgm:spPr/>
    </dgm:pt>
    <dgm:pt modelId="{6FF6F221-AE7A-4AEC-83FD-1EDFE37BCFB5}" type="pres">
      <dgm:prSet presAssocID="{988557F1-2202-4152-8873-2DC1FB067146}" presName="Chil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80EA310F-F3F0-4BCC-9BBA-BF3759D4D6DE}" type="presOf" srcId="{988557F1-2202-4152-8873-2DC1FB067146}" destId="{6FF6F221-AE7A-4AEC-83FD-1EDFE37BCFB5}" srcOrd="0" destOrd="0" presId="urn:microsoft.com/office/officeart/2011/layout/HexagonRadial"/>
    <dgm:cxn modelId="{E3148D12-CCE8-4424-90BD-4247DA2E4113}" type="presOf" srcId="{630E5BDC-0B0D-4879-AD5A-98B5CA268D24}" destId="{D81E9663-DC70-43DD-8994-7AE12783216E}" srcOrd="0" destOrd="0" presId="urn:microsoft.com/office/officeart/2011/layout/HexagonRadial"/>
    <dgm:cxn modelId="{3144381E-A28C-4BDB-ABCF-48697E7DE441}" srcId="{F45063C3-E3CB-4FFA-8E91-575F519625DD}" destId="{630E5BDC-0B0D-4879-AD5A-98B5CA268D24}" srcOrd="1" destOrd="0" parTransId="{42DBC6AA-7AEE-4CB0-920D-390742C0095B}" sibTransId="{A637D008-D998-421F-B8C1-295E4A8312A8}"/>
    <dgm:cxn modelId="{FDB2593A-C683-42F2-9005-1CFBB4E1F8EB}" type="presOf" srcId="{4D984498-6263-4BD6-82F0-AEDBFDC1685B}" destId="{8BE71218-136B-404B-9B0C-C27D10ACAC88}" srcOrd="0" destOrd="0" presId="urn:microsoft.com/office/officeart/2011/layout/HexagonRadial"/>
    <dgm:cxn modelId="{A3FEBF3D-66AA-4C13-AC7A-8982D1A7580C}" srcId="{F45063C3-E3CB-4FFA-8E91-575F519625DD}" destId="{F7A2B3E6-BEC1-4167-AB3A-05FFA6DEB42D}" srcOrd="2" destOrd="0" parTransId="{DD30B6A2-E843-41F0-A00B-5BF73D5AD3B8}" sibTransId="{BA0E25CD-EA1A-4DB8-8CC6-3B0FC6575F23}"/>
    <dgm:cxn modelId="{25AEBE67-EA68-4CF2-A1C8-43059FEBF79F}" srcId="{F45063C3-E3CB-4FFA-8E91-575F519625DD}" destId="{E89044B0-8D45-4FC4-AD49-F4C262993FF5}" srcOrd="0" destOrd="0" parTransId="{32834FD5-8B1D-472E-852E-F3E4D00B7018}" sibTransId="{18DDC167-2E3C-4E51-8CF4-ECB0881C3F43}"/>
    <dgm:cxn modelId="{E7D2E270-0749-42E0-B22D-17D7E96D9EE9}" type="presOf" srcId="{F7A2B3E6-BEC1-4167-AB3A-05FFA6DEB42D}" destId="{C4513FE3-663E-4245-83BC-29A3FBC4AE26}" srcOrd="0" destOrd="0" presId="urn:microsoft.com/office/officeart/2011/layout/HexagonRadial"/>
    <dgm:cxn modelId="{0BC7FC79-8BB5-4D71-A1ED-93C6B006466D}" type="presOf" srcId="{F45063C3-E3CB-4FFA-8E91-575F519625DD}" destId="{447A5906-48AD-4AD1-A821-1DAD0AE61B47}" srcOrd="0" destOrd="0" presId="urn:microsoft.com/office/officeart/2011/layout/HexagonRadial"/>
    <dgm:cxn modelId="{D046288A-257B-4142-9ADE-022EE71DAEBE}" srcId="{4D984498-6263-4BD6-82F0-AEDBFDC1685B}" destId="{F45063C3-E3CB-4FFA-8E91-575F519625DD}" srcOrd="0" destOrd="0" parTransId="{910F9264-BDDA-4DC8-9D7B-753D5F0E6EB8}" sibTransId="{BA6767E6-E8FE-489D-83E5-AE75200540E7}"/>
    <dgm:cxn modelId="{9EA7BBB3-CAA2-4103-BE4B-A4464E26168F}" srcId="{F45063C3-E3CB-4FFA-8E91-575F519625DD}" destId="{988557F1-2202-4152-8873-2DC1FB067146}" srcOrd="3" destOrd="0" parTransId="{47669107-20EC-4F78-8DAA-E50C2F1C48E6}" sibTransId="{3172DE82-6BBD-4896-B5E3-9FC0AE3C7C1F}"/>
    <dgm:cxn modelId="{75EA92C0-C865-4784-8021-E1F9E51B180B}" type="presOf" srcId="{E89044B0-8D45-4FC4-AD49-F4C262993FF5}" destId="{9969E068-7A09-4D77-B093-C0CB13831CA4}" srcOrd="0" destOrd="0" presId="urn:microsoft.com/office/officeart/2011/layout/HexagonRadial"/>
    <dgm:cxn modelId="{BF9FF4C7-2CEB-4709-A400-E6CD937776DA}" type="presParOf" srcId="{8BE71218-136B-404B-9B0C-C27D10ACAC88}" destId="{447A5906-48AD-4AD1-A821-1DAD0AE61B47}" srcOrd="0" destOrd="0" presId="urn:microsoft.com/office/officeart/2011/layout/HexagonRadial"/>
    <dgm:cxn modelId="{CA8E5B2A-98B9-4E6C-8F27-39D1488FC3D4}" type="presParOf" srcId="{8BE71218-136B-404B-9B0C-C27D10ACAC88}" destId="{241FAD6A-2502-47CB-99B7-ACCE4F81CA1F}" srcOrd="1" destOrd="0" presId="urn:microsoft.com/office/officeart/2011/layout/HexagonRadial"/>
    <dgm:cxn modelId="{C638B17C-BB62-4DA4-AD7B-08F2CBD65DD1}" type="presParOf" srcId="{241FAD6A-2502-47CB-99B7-ACCE4F81CA1F}" destId="{9E06B790-8157-4F87-BDDC-E362AB22C3AF}" srcOrd="0" destOrd="0" presId="urn:microsoft.com/office/officeart/2011/layout/HexagonRadial"/>
    <dgm:cxn modelId="{AC1D5E48-3CA2-4A71-9A01-B8241B26B804}" type="presParOf" srcId="{8BE71218-136B-404B-9B0C-C27D10ACAC88}" destId="{9969E068-7A09-4D77-B093-C0CB13831CA4}" srcOrd="2" destOrd="0" presId="urn:microsoft.com/office/officeart/2011/layout/HexagonRadial"/>
    <dgm:cxn modelId="{613001AB-1216-4E81-A9B9-24B1C7FAC61D}" type="presParOf" srcId="{8BE71218-136B-404B-9B0C-C27D10ACAC88}" destId="{D0B4EC68-8F5D-49C9-B4CA-4F89A9ED7310}" srcOrd="3" destOrd="0" presId="urn:microsoft.com/office/officeart/2011/layout/HexagonRadial"/>
    <dgm:cxn modelId="{3904B9D5-A862-4C9C-A31E-A51299D1BCA5}" type="presParOf" srcId="{D0B4EC68-8F5D-49C9-B4CA-4F89A9ED7310}" destId="{68AB5A0A-7C7B-4264-84B1-986B1D8AD41A}" srcOrd="0" destOrd="0" presId="urn:microsoft.com/office/officeart/2011/layout/HexagonRadial"/>
    <dgm:cxn modelId="{A1E456B1-D21C-49C4-8766-D1BB3DB57905}" type="presParOf" srcId="{8BE71218-136B-404B-9B0C-C27D10ACAC88}" destId="{D81E9663-DC70-43DD-8994-7AE12783216E}" srcOrd="4" destOrd="0" presId="urn:microsoft.com/office/officeart/2011/layout/HexagonRadial"/>
    <dgm:cxn modelId="{B720E53D-CC4C-46BA-B7B9-40344D2F39B8}" type="presParOf" srcId="{8BE71218-136B-404B-9B0C-C27D10ACAC88}" destId="{97D46569-5331-4AAF-9F28-DD9070D6C760}" srcOrd="5" destOrd="0" presId="urn:microsoft.com/office/officeart/2011/layout/HexagonRadial"/>
    <dgm:cxn modelId="{238D825B-5CAD-4B5B-A687-A9CBBEA9ED8C}" type="presParOf" srcId="{97D46569-5331-4AAF-9F28-DD9070D6C760}" destId="{9BEE6186-560F-41CC-9A29-3B58A3CBAD86}" srcOrd="0" destOrd="0" presId="urn:microsoft.com/office/officeart/2011/layout/HexagonRadial"/>
    <dgm:cxn modelId="{6608F1C4-6ABF-43BC-8C9D-19D9A49A6052}" type="presParOf" srcId="{8BE71218-136B-404B-9B0C-C27D10ACAC88}" destId="{C4513FE3-663E-4245-83BC-29A3FBC4AE26}" srcOrd="6" destOrd="0" presId="urn:microsoft.com/office/officeart/2011/layout/HexagonRadial"/>
    <dgm:cxn modelId="{E65E894E-9A39-4A27-8676-76F7DA905A32}" type="presParOf" srcId="{8BE71218-136B-404B-9B0C-C27D10ACAC88}" destId="{FC2CF744-1B09-4632-8C7D-0B21C4D23249}" srcOrd="7" destOrd="0" presId="urn:microsoft.com/office/officeart/2011/layout/HexagonRadial"/>
    <dgm:cxn modelId="{232E3344-4427-44C3-BB1E-74BB9922775F}" type="presParOf" srcId="{FC2CF744-1B09-4632-8C7D-0B21C4D23249}" destId="{EE1F5075-05C7-49E8-AD76-2FFABA0A724D}" srcOrd="0" destOrd="0" presId="urn:microsoft.com/office/officeart/2011/layout/HexagonRadial"/>
    <dgm:cxn modelId="{6AF1B43E-FB91-4103-896E-3BBC1575D897}" type="presParOf" srcId="{8BE71218-136B-404B-9B0C-C27D10ACAC88}" destId="{6FF6F221-AE7A-4AEC-83FD-1EDFE37BCFB5}" srcOrd="8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653B06E-D6D8-4EFB-980E-5505CA0965D6}" type="doc">
      <dgm:prSet loTypeId="urn:microsoft.com/office/officeart/2005/8/layout/hProcess9" loCatId="process" qsTypeId="urn:microsoft.com/office/officeart/2005/8/quickstyle/simple1" qsCatId="simple" csTypeId="urn:microsoft.com/office/officeart/2005/8/colors/colorful4" csCatId="colorful" phldr="1"/>
      <dgm:spPr/>
    </dgm:pt>
    <dgm:pt modelId="{78856ABA-A108-44F2-8CDB-CEDF8CC5B461}">
      <dgm:prSet phldrT="[Text]" custT="1"/>
      <dgm:spPr/>
      <dgm:t>
        <a:bodyPr/>
        <a:lstStyle/>
        <a:p>
          <a:r>
            <a:rPr lang="pt-BR" sz="2600" b="1" dirty="0">
              <a:solidFill>
                <a:schemeClr val="tx1"/>
              </a:solidFill>
            </a:rPr>
            <a:t>Variabilidade da matéria prima </a:t>
          </a:r>
          <a:endParaRPr lang="pt-PT" sz="2600" b="1" dirty="0">
            <a:solidFill>
              <a:schemeClr val="tx1"/>
            </a:solidFill>
          </a:endParaRPr>
        </a:p>
      </dgm:t>
    </dgm:pt>
    <dgm:pt modelId="{15F1E7C6-3B42-48BB-A4D3-38C2FD51C64F}" type="parTrans" cxnId="{69E87542-1D22-4702-8D5F-277FFA6F52B5}">
      <dgm:prSet/>
      <dgm:spPr/>
      <dgm:t>
        <a:bodyPr/>
        <a:lstStyle/>
        <a:p>
          <a:endParaRPr lang="pt-PT" sz="2600"/>
        </a:p>
      </dgm:t>
    </dgm:pt>
    <dgm:pt modelId="{65DCE08E-AA40-407F-AE15-7A5278040606}" type="sibTrans" cxnId="{69E87542-1D22-4702-8D5F-277FFA6F52B5}">
      <dgm:prSet/>
      <dgm:spPr/>
      <dgm:t>
        <a:bodyPr/>
        <a:lstStyle/>
        <a:p>
          <a:endParaRPr lang="pt-PT" sz="2600"/>
        </a:p>
      </dgm:t>
    </dgm:pt>
    <dgm:pt modelId="{1137D341-7484-49A0-82CA-AB3E59B3BAF5}">
      <dgm:prSet phldrT="[Text]" custT="1"/>
      <dgm:spPr/>
      <dgm:t>
        <a:bodyPr/>
        <a:lstStyle/>
        <a:p>
          <a:r>
            <a:rPr lang="pt-BR" sz="2600" b="1" dirty="0">
              <a:solidFill>
                <a:schemeClr val="tx1"/>
              </a:solidFill>
            </a:rPr>
            <a:t>Perecibiliade</a:t>
          </a:r>
          <a:endParaRPr lang="pt-PT" sz="2600" b="1" dirty="0">
            <a:solidFill>
              <a:schemeClr val="tx1"/>
            </a:solidFill>
          </a:endParaRPr>
        </a:p>
      </dgm:t>
    </dgm:pt>
    <dgm:pt modelId="{3F67356E-E181-4B26-AA11-4E63AEAEE532}" type="parTrans" cxnId="{309DB634-648E-451B-A9CC-43AEC98AEE77}">
      <dgm:prSet/>
      <dgm:spPr/>
      <dgm:t>
        <a:bodyPr/>
        <a:lstStyle/>
        <a:p>
          <a:endParaRPr lang="pt-PT" sz="2600"/>
        </a:p>
      </dgm:t>
    </dgm:pt>
    <dgm:pt modelId="{CF5A82B1-CCEC-4D77-992E-593731813279}" type="sibTrans" cxnId="{309DB634-648E-451B-A9CC-43AEC98AEE77}">
      <dgm:prSet/>
      <dgm:spPr/>
      <dgm:t>
        <a:bodyPr/>
        <a:lstStyle/>
        <a:p>
          <a:endParaRPr lang="pt-PT" sz="2600"/>
        </a:p>
      </dgm:t>
    </dgm:pt>
    <dgm:pt modelId="{50C8E568-EAEF-489E-958A-8D91D899DB8D}">
      <dgm:prSet phldrT="[Text]" custT="1"/>
      <dgm:spPr/>
      <dgm:t>
        <a:bodyPr/>
        <a:lstStyle/>
        <a:p>
          <a:r>
            <a:rPr lang="pt-BR" sz="2600" b="1" dirty="0">
              <a:solidFill>
                <a:schemeClr val="tx1"/>
              </a:solidFill>
            </a:rPr>
            <a:t>Dilemas da Produção</a:t>
          </a:r>
          <a:endParaRPr lang="pt-PT" sz="2600" b="1" dirty="0">
            <a:solidFill>
              <a:schemeClr val="tx1"/>
            </a:solidFill>
          </a:endParaRPr>
        </a:p>
      </dgm:t>
    </dgm:pt>
    <dgm:pt modelId="{33815BBC-88D1-4BA2-9A2E-28EC25DCBD80}" type="parTrans" cxnId="{2DC4F62F-6AB5-452A-BC5B-9BD45A957355}">
      <dgm:prSet/>
      <dgm:spPr/>
      <dgm:t>
        <a:bodyPr/>
        <a:lstStyle/>
        <a:p>
          <a:endParaRPr lang="pt-PT" sz="2600"/>
        </a:p>
      </dgm:t>
    </dgm:pt>
    <dgm:pt modelId="{9691AE36-CB59-4A02-97F1-002CA3587AE0}" type="sibTrans" cxnId="{2DC4F62F-6AB5-452A-BC5B-9BD45A957355}">
      <dgm:prSet/>
      <dgm:spPr/>
      <dgm:t>
        <a:bodyPr/>
        <a:lstStyle/>
        <a:p>
          <a:endParaRPr lang="pt-PT" sz="2600"/>
        </a:p>
      </dgm:t>
    </dgm:pt>
    <dgm:pt modelId="{444D92DD-1053-4875-954E-A978AFE4F289}" type="pres">
      <dgm:prSet presAssocID="{7653B06E-D6D8-4EFB-980E-5505CA0965D6}" presName="CompostProcess" presStyleCnt="0">
        <dgm:presLayoutVars>
          <dgm:dir/>
          <dgm:resizeHandles val="exact"/>
        </dgm:presLayoutVars>
      </dgm:prSet>
      <dgm:spPr/>
    </dgm:pt>
    <dgm:pt modelId="{2F2F1268-CE35-4D2C-9EBC-2BAF409C9DF7}" type="pres">
      <dgm:prSet presAssocID="{7653B06E-D6D8-4EFB-980E-5505CA0965D6}" presName="arrow" presStyleLbl="bgShp" presStyleIdx="0" presStyleCnt="1" custScaleX="117647" custLinFactNeighborX="7511" custLinFactNeighborY="22641"/>
      <dgm:spPr/>
    </dgm:pt>
    <dgm:pt modelId="{CB6DD37D-C254-4FFC-A2E6-F08AC607FCF5}" type="pres">
      <dgm:prSet presAssocID="{7653B06E-D6D8-4EFB-980E-5505CA0965D6}" presName="linearProcess" presStyleCnt="0"/>
      <dgm:spPr/>
    </dgm:pt>
    <dgm:pt modelId="{231BA974-0C3F-43FE-857B-A0448E55F497}" type="pres">
      <dgm:prSet presAssocID="{78856ABA-A108-44F2-8CDB-CEDF8CC5B461}" presName="textNode" presStyleLbl="node1" presStyleIdx="0" presStyleCnt="3">
        <dgm:presLayoutVars>
          <dgm:bulletEnabled val="1"/>
        </dgm:presLayoutVars>
      </dgm:prSet>
      <dgm:spPr/>
    </dgm:pt>
    <dgm:pt modelId="{274B0D66-F8B1-459A-8DED-B1250E70B807}" type="pres">
      <dgm:prSet presAssocID="{65DCE08E-AA40-407F-AE15-7A5278040606}" presName="sibTrans" presStyleCnt="0"/>
      <dgm:spPr/>
    </dgm:pt>
    <dgm:pt modelId="{16EE3600-55D6-43F7-B40A-AD285F1C6002}" type="pres">
      <dgm:prSet presAssocID="{50C8E568-EAEF-489E-958A-8D91D899DB8D}" presName="textNode" presStyleLbl="node1" presStyleIdx="1" presStyleCnt="3">
        <dgm:presLayoutVars>
          <dgm:bulletEnabled val="1"/>
        </dgm:presLayoutVars>
      </dgm:prSet>
      <dgm:spPr/>
    </dgm:pt>
    <dgm:pt modelId="{89EF571C-B3FD-487A-9226-E429F19A9360}" type="pres">
      <dgm:prSet presAssocID="{9691AE36-CB59-4A02-97F1-002CA3587AE0}" presName="sibTrans" presStyleCnt="0"/>
      <dgm:spPr/>
    </dgm:pt>
    <dgm:pt modelId="{432250B9-0AB7-428F-A870-AD73F1FB334F}" type="pres">
      <dgm:prSet presAssocID="{1137D341-7484-49A0-82CA-AB3E59B3BAF5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2DC4F62F-6AB5-452A-BC5B-9BD45A957355}" srcId="{7653B06E-D6D8-4EFB-980E-5505CA0965D6}" destId="{50C8E568-EAEF-489E-958A-8D91D899DB8D}" srcOrd="1" destOrd="0" parTransId="{33815BBC-88D1-4BA2-9A2E-28EC25DCBD80}" sibTransId="{9691AE36-CB59-4A02-97F1-002CA3587AE0}"/>
    <dgm:cxn modelId="{309DB634-648E-451B-A9CC-43AEC98AEE77}" srcId="{7653B06E-D6D8-4EFB-980E-5505CA0965D6}" destId="{1137D341-7484-49A0-82CA-AB3E59B3BAF5}" srcOrd="2" destOrd="0" parTransId="{3F67356E-E181-4B26-AA11-4E63AEAEE532}" sibTransId="{CF5A82B1-CCEC-4D77-992E-593731813279}"/>
    <dgm:cxn modelId="{69E87542-1D22-4702-8D5F-277FFA6F52B5}" srcId="{7653B06E-D6D8-4EFB-980E-5505CA0965D6}" destId="{78856ABA-A108-44F2-8CDB-CEDF8CC5B461}" srcOrd="0" destOrd="0" parTransId="{15F1E7C6-3B42-48BB-A4D3-38C2FD51C64F}" sibTransId="{65DCE08E-AA40-407F-AE15-7A5278040606}"/>
    <dgm:cxn modelId="{533BAA4D-382C-4255-AAC6-DCA7FE9AFD5E}" type="presOf" srcId="{78856ABA-A108-44F2-8CDB-CEDF8CC5B461}" destId="{231BA974-0C3F-43FE-857B-A0448E55F497}" srcOrd="0" destOrd="0" presId="urn:microsoft.com/office/officeart/2005/8/layout/hProcess9"/>
    <dgm:cxn modelId="{E273A0B8-89F6-4767-9B2C-4105C2A994D5}" type="presOf" srcId="{1137D341-7484-49A0-82CA-AB3E59B3BAF5}" destId="{432250B9-0AB7-428F-A870-AD73F1FB334F}" srcOrd="0" destOrd="0" presId="urn:microsoft.com/office/officeart/2005/8/layout/hProcess9"/>
    <dgm:cxn modelId="{E469C0E5-78CB-41AF-94A6-CB213196BD67}" type="presOf" srcId="{50C8E568-EAEF-489E-958A-8D91D899DB8D}" destId="{16EE3600-55D6-43F7-B40A-AD285F1C6002}" srcOrd="0" destOrd="0" presId="urn:microsoft.com/office/officeart/2005/8/layout/hProcess9"/>
    <dgm:cxn modelId="{DA3EECEA-F740-47E0-A492-EA1047943126}" type="presOf" srcId="{7653B06E-D6D8-4EFB-980E-5505CA0965D6}" destId="{444D92DD-1053-4875-954E-A978AFE4F289}" srcOrd="0" destOrd="0" presId="urn:microsoft.com/office/officeart/2005/8/layout/hProcess9"/>
    <dgm:cxn modelId="{DE6D21B9-6BAE-458E-B71A-F32EE5B67719}" type="presParOf" srcId="{444D92DD-1053-4875-954E-A978AFE4F289}" destId="{2F2F1268-CE35-4D2C-9EBC-2BAF409C9DF7}" srcOrd="0" destOrd="0" presId="urn:microsoft.com/office/officeart/2005/8/layout/hProcess9"/>
    <dgm:cxn modelId="{1F3BA1AD-463B-4038-A622-4F2ABDDD6B67}" type="presParOf" srcId="{444D92DD-1053-4875-954E-A978AFE4F289}" destId="{CB6DD37D-C254-4FFC-A2E6-F08AC607FCF5}" srcOrd="1" destOrd="0" presId="urn:microsoft.com/office/officeart/2005/8/layout/hProcess9"/>
    <dgm:cxn modelId="{21DC5D65-E930-4812-A62E-59FB20D0D14B}" type="presParOf" srcId="{CB6DD37D-C254-4FFC-A2E6-F08AC607FCF5}" destId="{231BA974-0C3F-43FE-857B-A0448E55F497}" srcOrd="0" destOrd="0" presId="urn:microsoft.com/office/officeart/2005/8/layout/hProcess9"/>
    <dgm:cxn modelId="{F1199A5A-DC42-4CC9-B252-37F8D2FB7B0E}" type="presParOf" srcId="{CB6DD37D-C254-4FFC-A2E6-F08AC607FCF5}" destId="{274B0D66-F8B1-459A-8DED-B1250E70B807}" srcOrd="1" destOrd="0" presId="urn:microsoft.com/office/officeart/2005/8/layout/hProcess9"/>
    <dgm:cxn modelId="{30261C29-758F-49CC-A73C-5ECBAD8AED6F}" type="presParOf" srcId="{CB6DD37D-C254-4FFC-A2E6-F08AC607FCF5}" destId="{16EE3600-55D6-43F7-B40A-AD285F1C6002}" srcOrd="2" destOrd="0" presId="urn:microsoft.com/office/officeart/2005/8/layout/hProcess9"/>
    <dgm:cxn modelId="{59067AFF-F75F-4965-AEC2-EF80F916B855}" type="presParOf" srcId="{CB6DD37D-C254-4FFC-A2E6-F08AC607FCF5}" destId="{89EF571C-B3FD-487A-9226-E429F19A9360}" srcOrd="3" destOrd="0" presId="urn:microsoft.com/office/officeart/2005/8/layout/hProcess9"/>
    <dgm:cxn modelId="{B9A5E168-5D3F-42CF-A0A3-C859835C8945}" type="presParOf" srcId="{CB6DD37D-C254-4FFC-A2E6-F08AC607FCF5}" destId="{432250B9-0AB7-428F-A870-AD73F1FB334F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6EB447-E7B9-4D30-A942-FA56BBAC8732}">
      <dsp:nvSpPr>
        <dsp:cNvPr id="0" name=""/>
        <dsp:cNvSpPr/>
      </dsp:nvSpPr>
      <dsp:spPr>
        <a:xfrm>
          <a:off x="1625846" y="2795"/>
          <a:ext cx="1772838" cy="177283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6500" kern="1200" dirty="0"/>
        </a:p>
      </dsp:txBody>
      <dsp:txXfrm>
        <a:off x="1885472" y="262421"/>
        <a:ext cx="1253586" cy="1253586"/>
      </dsp:txXfrm>
    </dsp:sp>
    <dsp:sp modelId="{63852B28-2E89-4620-B99C-ED8DF4B9C536}">
      <dsp:nvSpPr>
        <dsp:cNvPr id="0" name=""/>
        <dsp:cNvSpPr/>
      </dsp:nvSpPr>
      <dsp:spPr>
        <a:xfrm>
          <a:off x="1998142" y="1919587"/>
          <a:ext cx="1028246" cy="1028246"/>
        </a:xfrm>
        <a:prstGeom prst="mathPlus">
          <a:avLst/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1700" kern="1200"/>
        </a:p>
      </dsp:txBody>
      <dsp:txXfrm>
        <a:off x="2134436" y="2312788"/>
        <a:ext cx="755658" cy="241844"/>
      </dsp:txXfrm>
    </dsp:sp>
    <dsp:sp modelId="{F7506765-53C0-4D47-B0C6-450C4FC616AB}">
      <dsp:nvSpPr>
        <dsp:cNvPr id="0" name=""/>
        <dsp:cNvSpPr/>
      </dsp:nvSpPr>
      <dsp:spPr>
        <a:xfrm>
          <a:off x="1625846" y="3091788"/>
          <a:ext cx="1772838" cy="177283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6500" kern="1200" dirty="0"/>
        </a:p>
      </dsp:txBody>
      <dsp:txXfrm>
        <a:off x="1885472" y="3351414"/>
        <a:ext cx="1253586" cy="1253586"/>
      </dsp:txXfrm>
    </dsp:sp>
    <dsp:sp modelId="{84DE38A4-F425-4973-988E-39F4D9853159}">
      <dsp:nvSpPr>
        <dsp:cNvPr id="0" name=""/>
        <dsp:cNvSpPr/>
      </dsp:nvSpPr>
      <dsp:spPr>
        <a:xfrm>
          <a:off x="3664610" y="2103963"/>
          <a:ext cx="563762" cy="659495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800" kern="1200"/>
        </a:p>
      </dsp:txBody>
      <dsp:txXfrm>
        <a:off x="3664610" y="2235862"/>
        <a:ext cx="394633" cy="395697"/>
      </dsp:txXfrm>
    </dsp:sp>
    <dsp:sp modelId="{F411133A-7FBE-45B4-B92E-2ACCACFDF835}">
      <dsp:nvSpPr>
        <dsp:cNvPr id="0" name=""/>
        <dsp:cNvSpPr/>
      </dsp:nvSpPr>
      <dsp:spPr>
        <a:xfrm>
          <a:off x="4462387" y="548137"/>
          <a:ext cx="3913895" cy="3771146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600" b="1" kern="1200" dirty="0"/>
            <a:t>O  Engenheiro 2025</a:t>
          </a:r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>
              <a:latin typeface="Agency FB" pitchFamily="34" charset="0"/>
            </a:rPr>
            <a:t>“Perspectivas Profissionais”</a:t>
          </a:r>
        </a:p>
      </dsp:txBody>
      <dsp:txXfrm>
        <a:off x="5035564" y="1100409"/>
        <a:ext cx="2767541" cy="266660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2F1268-CE35-4D2C-9EBC-2BAF409C9DF7}">
      <dsp:nvSpPr>
        <dsp:cNvPr id="0" name=""/>
        <dsp:cNvSpPr/>
      </dsp:nvSpPr>
      <dsp:spPr>
        <a:xfrm>
          <a:off x="815541" y="0"/>
          <a:ext cx="7360430" cy="2086704"/>
        </a:xfrm>
        <a:prstGeom prst="rightArrow">
          <a:avLst/>
        </a:prstGeom>
        <a:solidFill>
          <a:srgbClr val="00B0F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E57FD4-FBC0-4247-B083-A3889F1902D5}">
      <dsp:nvSpPr>
        <dsp:cNvPr id="0" name=""/>
        <dsp:cNvSpPr/>
      </dsp:nvSpPr>
      <dsp:spPr>
        <a:xfrm>
          <a:off x="401" y="432210"/>
          <a:ext cx="2455200" cy="1222282"/>
        </a:xfrm>
        <a:prstGeom prst="roundRect">
          <a:avLst/>
        </a:prstGeom>
        <a:solidFill>
          <a:srgbClr val="FFFF00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b="1" kern="1200" dirty="0">
              <a:solidFill>
                <a:schemeClr val="tx1"/>
              </a:solidFill>
            </a:rPr>
            <a:t>Matéria Prima</a:t>
          </a:r>
          <a:endParaRPr lang="pt-PT" sz="2800" b="1" kern="1200" dirty="0">
            <a:solidFill>
              <a:schemeClr val="tx1"/>
            </a:solidFill>
          </a:endParaRPr>
        </a:p>
      </dsp:txBody>
      <dsp:txXfrm>
        <a:off x="401" y="432210"/>
        <a:ext cx="2455200" cy="1222282"/>
      </dsp:txXfrm>
    </dsp:sp>
    <dsp:sp modelId="{16EE3600-55D6-43F7-B40A-AD285F1C6002}">
      <dsp:nvSpPr>
        <dsp:cNvPr id="0" name=""/>
        <dsp:cNvSpPr/>
      </dsp:nvSpPr>
      <dsp:spPr>
        <a:xfrm>
          <a:off x="2760539" y="432210"/>
          <a:ext cx="2929686" cy="1222282"/>
        </a:xfrm>
        <a:prstGeom prst="roundRect">
          <a:avLst/>
        </a:prstGeom>
        <a:solidFill>
          <a:srgbClr val="66FF33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b="1" kern="1200" dirty="0">
              <a:solidFill>
                <a:schemeClr val="tx1"/>
              </a:solidFill>
            </a:rPr>
            <a:t>Processamento</a:t>
          </a:r>
          <a:endParaRPr lang="pt-PT" sz="2800" b="1" kern="1200" dirty="0">
            <a:solidFill>
              <a:schemeClr val="tx1"/>
            </a:solidFill>
          </a:endParaRPr>
        </a:p>
      </dsp:txBody>
      <dsp:txXfrm>
        <a:off x="2760539" y="432210"/>
        <a:ext cx="2929686" cy="1222282"/>
      </dsp:txXfrm>
    </dsp:sp>
    <dsp:sp modelId="{432250B9-0AB7-428F-A870-AD73F1FB334F}">
      <dsp:nvSpPr>
        <dsp:cNvPr id="0" name=""/>
        <dsp:cNvSpPr/>
      </dsp:nvSpPr>
      <dsp:spPr>
        <a:xfrm>
          <a:off x="5995564" y="447326"/>
          <a:ext cx="2455200" cy="1222282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b="1" kern="1200" dirty="0">
              <a:solidFill>
                <a:schemeClr val="tx1"/>
              </a:solidFill>
            </a:rPr>
            <a:t>Consumidor Final</a:t>
          </a:r>
          <a:endParaRPr lang="pt-PT" sz="2800" b="1" kern="1200" dirty="0">
            <a:solidFill>
              <a:schemeClr val="tx1"/>
            </a:solidFill>
          </a:endParaRPr>
        </a:p>
      </dsp:txBody>
      <dsp:txXfrm>
        <a:off x="5995564" y="447326"/>
        <a:ext cx="2455200" cy="122228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FA1CCF-CCC9-4146-A40F-88D6ABE3955A}">
      <dsp:nvSpPr>
        <dsp:cNvPr id="0" name=""/>
        <dsp:cNvSpPr/>
      </dsp:nvSpPr>
      <dsp:spPr>
        <a:xfrm>
          <a:off x="271387" y="0"/>
          <a:ext cx="732282" cy="73228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B75B29-4CD7-4FCB-86A3-1FD3BD4DCA5C}">
      <dsp:nvSpPr>
        <dsp:cNvPr id="0" name=""/>
        <dsp:cNvSpPr/>
      </dsp:nvSpPr>
      <dsp:spPr>
        <a:xfrm>
          <a:off x="344616" y="73228"/>
          <a:ext cx="585825" cy="585825"/>
        </a:xfrm>
        <a:prstGeom prst="chord">
          <a:avLst>
            <a:gd name="adj1" fmla="val 0"/>
            <a:gd name="adj2" fmla="val 10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0CE993-756B-486B-ACC3-2811F89EF321}">
      <dsp:nvSpPr>
        <dsp:cNvPr id="0" name=""/>
        <dsp:cNvSpPr/>
      </dsp:nvSpPr>
      <dsp:spPr>
        <a:xfrm>
          <a:off x="3251" y="732282"/>
          <a:ext cx="4472288" cy="30816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040" tIns="66040" rIns="66040" bIns="66040" numCol="1" spcCol="1270" anchor="t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b="1" kern="1200" dirty="0">
              <a:solidFill>
                <a:srgbClr val="002060"/>
              </a:solidFill>
            </a:rPr>
            <a:t>Englobar as principais inovações das tecnologias de “informação” e da “automação e controle”</a:t>
          </a:r>
          <a:endParaRPr lang="pt-PT" sz="2600" b="1" kern="1200" dirty="0">
            <a:solidFill>
              <a:srgbClr val="002060"/>
            </a:solidFill>
          </a:endParaRPr>
        </a:p>
      </dsp:txBody>
      <dsp:txXfrm>
        <a:off x="3251" y="732282"/>
        <a:ext cx="4472288" cy="3081686"/>
      </dsp:txXfrm>
    </dsp:sp>
    <dsp:sp modelId="{5DB35A01-5C35-42A8-94F4-1B8A02AC4D19}">
      <dsp:nvSpPr>
        <dsp:cNvPr id="0" name=""/>
        <dsp:cNvSpPr/>
      </dsp:nvSpPr>
      <dsp:spPr>
        <a:xfrm>
          <a:off x="1156228" y="0"/>
          <a:ext cx="2166334" cy="7322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040" tIns="66040" rIns="66040" bIns="66040" numCol="1" spcCol="1270" anchor="b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b="1" kern="1200" dirty="0"/>
            <a:t>Como ?</a:t>
          </a:r>
          <a:endParaRPr lang="pt-PT" sz="2600" b="1" kern="1200" dirty="0"/>
        </a:p>
      </dsp:txBody>
      <dsp:txXfrm>
        <a:off x="1156228" y="0"/>
        <a:ext cx="2166334" cy="732282"/>
      </dsp:txXfrm>
    </dsp:sp>
    <dsp:sp modelId="{7299C35A-3C9D-4DF9-98B4-108608E70EEB}">
      <dsp:nvSpPr>
        <dsp:cNvPr id="0" name=""/>
        <dsp:cNvSpPr/>
      </dsp:nvSpPr>
      <dsp:spPr>
        <a:xfrm>
          <a:off x="4748133" y="0"/>
          <a:ext cx="732282" cy="732282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EEA23F-BE7B-465B-8C9F-D42726A6557E}">
      <dsp:nvSpPr>
        <dsp:cNvPr id="0" name=""/>
        <dsp:cNvSpPr/>
      </dsp:nvSpPr>
      <dsp:spPr>
        <a:xfrm>
          <a:off x="4821362" y="73228"/>
          <a:ext cx="585825" cy="585825"/>
        </a:xfrm>
        <a:prstGeom prst="chord">
          <a:avLst>
            <a:gd name="adj1" fmla="val 162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F0AE7D-2C99-4936-AA1D-EA474E0707DE}">
      <dsp:nvSpPr>
        <dsp:cNvPr id="0" name=""/>
        <dsp:cNvSpPr/>
      </dsp:nvSpPr>
      <dsp:spPr>
        <a:xfrm>
          <a:off x="4628098" y="732282"/>
          <a:ext cx="4176085" cy="30816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040" tIns="66040" rIns="66040" bIns="66040" numCol="1" spcCol="1270" anchor="t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b="1" kern="1200" dirty="0">
              <a:solidFill>
                <a:srgbClr val="FF0000"/>
              </a:solidFill>
            </a:rPr>
            <a:t>Tornar os processos de produção mais eficientes, autonomos e customizaveis.</a:t>
          </a:r>
          <a:endParaRPr lang="pt-PT" sz="2600" b="1" kern="1200" dirty="0">
            <a:solidFill>
              <a:srgbClr val="FF0000"/>
            </a:solidFill>
          </a:endParaRPr>
        </a:p>
      </dsp:txBody>
      <dsp:txXfrm>
        <a:off x="4628098" y="732282"/>
        <a:ext cx="4176085" cy="3081686"/>
      </dsp:txXfrm>
    </dsp:sp>
    <dsp:sp modelId="{460374CC-CB3C-4B90-9BB9-DF0452EB80CE}">
      <dsp:nvSpPr>
        <dsp:cNvPr id="0" name=""/>
        <dsp:cNvSpPr/>
      </dsp:nvSpPr>
      <dsp:spPr>
        <a:xfrm>
          <a:off x="5632974" y="0"/>
          <a:ext cx="2166334" cy="7322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040" tIns="66040" rIns="66040" bIns="66040" numCol="1" spcCol="1270" anchor="b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b="1" kern="1200" dirty="0"/>
            <a:t>Por que?</a:t>
          </a:r>
          <a:endParaRPr lang="pt-PT" sz="2600" b="1" kern="1200" dirty="0"/>
        </a:p>
      </dsp:txBody>
      <dsp:txXfrm>
        <a:off x="5632974" y="0"/>
        <a:ext cx="2166334" cy="73228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4DB95B-2A15-4C59-AD7A-28B48AEC3002}">
      <dsp:nvSpPr>
        <dsp:cNvPr id="0" name=""/>
        <dsp:cNvSpPr/>
      </dsp:nvSpPr>
      <dsp:spPr>
        <a:xfrm>
          <a:off x="173533" y="4019"/>
          <a:ext cx="2668079" cy="16008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i="0" u="none" kern="1200"/>
            <a:t>Aumento da produtividade e economia</a:t>
          </a:r>
          <a:endParaRPr lang="pt-PT" sz="2400" kern="1200"/>
        </a:p>
      </dsp:txBody>
      <dsp:txXfrm>
        <a:off x="173533" y="4019"/>
        <a:ext cx="2668079" cy="1600847"/>
      </dsp:txXfrm>
    </dsp:sp>
    <dsp:sp modelId="{3D8CD13A-3FFE-4F0E-91B1-DCA29FB50DE9}">
      <dsp:nvSpPr>
        <dsp:cNvPr id="0" name=""/>
        <dsp:cNvSpPr/>
      </dsp:nvSpPr>
      <dsp:spPr>
        <a:xfrm>
          <a:off x="3108420" y="4019"/>
          <a:ext cx="2668079" cy="16008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i="0" u="none" kern="1200" dirty="0"/>
            <a:t>Maior capacidade de previsão de  falhas</a:t>
          </a:r>
          <a:endParaRPr lang="pt-PT" sz="2400" kern="1200" dirty="0"/>
        </a:p>
      </dsp:txBody>
      <dsp:txXfrm>
        <a:off x="3108420" y="4019"/>
        <a:ext cx="2668079" cy="1600847"/>
      </dsp:txXfrm>
    </dsp:sp>
    <dsp:sp modelId="{1D5373D0-9FBD-4FE9-BC79-F2767572538F}">
      <dsp:nvSpPr>
        <dsp:cNvPr id="0" name=""/>
        <dsp:cNvSpPr/>
      </dsp:nvSpPr>
      <dsp:spPr>
        <a:xfrm>
          <a:off x="6008729" y="0"/>
          <a:ext cx="2668079" cy="16008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i="0" u="none" kern="1200" dirty="0"/>
            <a:t>Descentralização dos  controles dos processos</a:t>
          </a:r>
          <a:endParaRPr lang="pt-PT" sz="2400" kern="1200" dirty="0"/>
        </a:p>
      </dsp:txBody>
      <dsp:txXfrm>
        <a:off x="6008729" y="0"/>
        <a:ext cx="2668079" cy="1600847"/>
      </dsp:txXfrm>
    </dsp:sp>
    <dsp:sp modelId="{407CCDD2-5995-4C06-BB05-F5DB277B1ED8}">
      <dsp:nvSpPr>
        <dsp:cNvPr id="0" name=""/>
        <dsp:cNvSpPr/>
      </dsp:nvSpPr>
      <dsp:spPr>
        <a:xfrm>
          <a:off x="173533" y="1871674"/>
          <a:ext cx="2668079" cy="16008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i="0" u="none" kern="1200" dirty="0"/>
            <a:t>Integração da cadeia de produção e logística</a:t>
          </a:r>
          <a:endParaRPr lang="pt-PT" sz="2400" kern="1200" dirty="0"/>
        </a:p>
      </dsp:txBody>
      <dsp:txXfrm>
        <a:off x="173533" y="1871674"/>
        <a:ext cx="2668079" cy="1600847"/>
      </dsp:txXfrm>
    </dsp:sp>
    <dsp:sp modelId="{F8F204CF-69C1-41C7-8609-375CF47BAD54}">
      <dsp:nvSpPr>
        <dsp:cNvPr id="0" name=""/>
        <dsp:cNvSpPr/>
      </dsp:nvSpPr>
      <dsp:spPr>
        <a:xfrm>
          <a:off x="3108420" y="1871674"/>
          <a:ext cx="2668079" cy="16008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i="0" u="none" kern="1200" dirty="0"/>
            <a:t>Flexibilidade dos processos de  manufatura</a:t>
          </a:r>
          <a:endParaRPr lang="pt-PT" sz="2400" kern="1200" dirty="0"/>
        </a:p>
      </dsp:txBody>
      <dsp:txXfrm>
        <a:off x="3108420" y="1871674"/>
        <a:ext cx="2668079" cy="1600847"/>
      </dsp:txXfrm>
    </dsp:sp>
    <dsp:sp modelId="{71AC30CD-1D15-4CD3-87AD-F757EE571428}">
      <dsp:nvSpPr>
        <dsp:cNvPr id="0" name=""/>
        <dsp:cNvSpPr/>
      </dsp:nvSpPr>
      <dsp:spPr>
        <a:xfrm>
          <a:off x="6043307" y="1871674"/>
          <a:ext cx="2668079" cy="16008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i="0" u="none" kern="1200" dirty="0"/>
            <a:t>Capacidade de análises e operações em tempo real</a:t>
          </a:r>
          <a:endParaRPr lang="pt-PT" sz="2400" kern="1200" dirty="0"/>
        </a:p>
      </dsp:txBody>
      <dsp:txXfrm>
        <a:off x="6043307" y="1871674"/>
        <a:ext cx="2668079" cy="1600847"/>
      </dsp:txXfrm>
    </dsp:sp>
    <dsp:sp modelId="{AF495CFC-138E-4565-B52C-84F7FC703162}">
      <dsp:nvSpPr>
        <dsp:cNvPr id="0" name=""/>
        <dsp:cNvSpPr/>
      </dsp:nvSpPr>
      <dsp:spPr>
        <a:xfrm>
          <a:off x="1640977" y="3739330"/>
          <a:ext cx="2668079" cy="16008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i="0" u="none" kern="1200" dirty="0"/>
            <a:t>Redução do tempo de equipamento parado</a:t>
          </a:r>
          <a:endParaRPr lang="pt-PT" sz="2400" kern="1200" dirty="0"/>
        </a:p>
      </dsp:txBody>
      <dsp:txXfrm>
        <a:off x="1640977" y="3739330"/>
        <a:ext cx="2668079" cy="1600847"/>
      </dsp:txXfrm>
    </dsp:sp>
    <dsp:sp modelId="{78B97EB6-51FC-4DF7-B274-9070CC7F5618}">
      <dsp:nvSpPr>
        <dsp:cNvPr id="0" name=""/>
        <dsp:cNvSpPr/>
      </dsp:nvSpPr>
      <dsp:spPr>
        <a:xfrm>
          <a:off x="4575863" y="3739330"/>
          <a:ext cx="2668079" cy="16008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i="0" u="none" kern="1200" dirty="0"/>
            <a:t>Melhores condições de trabalho</a:t>
          </a:r>
          <a:endParaRPr lang="pt-PT" sz="2400" kern="1200" dirty="0"/>
        </a:p>
      </dsp:txBody>
      <dsp:txXfrm>
        <a:off x="4575863" y="3739330"/>
        <a:ext cx="2668079" cy="160084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DF46F0-DED3-4B5E-8C6E-E3721F0DE373}">
      <dsp:nvSpPr>
        <dsp:cNvPr id="0" name=""/>
        <dsp:cNvSpPr/>
      </dsp:nvSpPr>
      <dsp:spPr>
        <a:xfrm>
          <a:off x="1063" y="788013"/>
          <a:ext cx="4146620" cy="2487972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/>
            <a:t>Em princípio, nos setores de “Pesquisa e Desenvolvimento” de novas tecnologias sejam elas aplicáveis aos materiais ou equipamentos.</a:t>
          </a:r>
        </a:p>
      </dsp:txBody>
      <dsp:txXfrm>
        <a:off x="1063" y="788013"/>
        <a:ext cx="4146620" cy="2487972"/>
      </dsp:txXfrm>
    </dsp:sp>
    <dsp:sp modelId="{83B8A491-785D-457B-AE84-6BFF13E86B79}">
      <dsp:nvSpPr>
        <dsp:cNvPr id="0" name=""/>
        <dsp:cNvSpPr/>
      </dsp:nvSpPr>
      <dsp:spPr>
        <a:xfrm>
          <a:off x="4153903" y="788013"/>
          <a:ext cx="4146620" cy="2487972"/>
        </a:xfrm>
        <a:prstGeom prst="rect">
          <a:avLst/>
        </a:prstGeom>
        <a:solidFill>
          <a:srgbClr val="FFFF00"/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/>
            <a:t>...e depois  nos trabalhos de  estruturação das empresas de forma a adaptá-las aos  padrões  modernos da indústria.</a:t>
          </a:r>
        </a:p>
      </dsp:txBody>
      <dsp:txXfrm>
        <a:off x="4153903" y="788013"/>
        <a:ext cx="4146620" cy="248797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BC5FB3-854E-4215-BD2C-A06F42BC0661}">
      <dsp:nvSpPr>
        <dsp:cNvPr id="0" name=""/>
        <dsp:cNvSpPr/>
      </dsp:nvSpPr>
      <dsp:spPr>
        <a:xfrm>
          <a:off x="2217174" y="0"/>
          <a:ext cx="2217174" cy="1032387"/>
        </a:xfrm>
        <a:prstGeom prst="trapezoid">
          <a:avLst>
            <a:gd name="adj" fmla="val 107381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740" tIns="78740" rIns="78740" bIns="78740" numCol="1" spcCol="1270" anchor="ctr" anchorCtr="0">
          <a:noAutofit/>
        </a:bodyPr>
        <a:lstStyle/>
        <a:p>
          <a:pPr marL="0" lvl="0" indent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6200" kern="1200" dirty="0"/>
        </a:p>
      </dsp:txBody>
      <dsp:txXfrm>
        <a:off x="2217174" y="0"/>
        <a:ext cx="2217174" cy="1032387"/>
      </dsp:txXfrm>
    </dsp:sp>
    <dsp:sp modelId="{CBBFA3B3-9E73-4FB6-B71D-DEF2375FDD4D}">
      <dsp:nvSpPr>
        <dsp:cNvPr id="0" name=""/>
        <dsp:cNvSpPr/>
      </dsp:nvSpPr>
      <dsp:spPr>
        <a:xfrm>
          <a:off x="1108587" y="1032387"/>
          <a:ext cx="4434349" cy="1032387"/>
        </a:xfrm>
        <a:prstGeom prst="trapezoid">
          <a:avLst>
            <a:gd name="adj" fmla="val 107381"/>
          </a:avLst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kern="1200" dirty="0"/>
            <a:t>Capacitação Multidisciplinar</a:t>
          </a:r>
        </a:p>
      </dsp:txBody>
      <dsp:txXfrm>
        <a:off x="1884598" y="1032387"/>
        <a:ext cx="2882327" cy="1032387"/>
      </dsp:txXfrm>
    </dsp:sp>
    <dsp:sp modelId="{BEA9A995-4B32-4554-B6E1-B5F325881D82}">
      <dsp:nvSpPr>
        <dsp:cNvPr id="0" name=""/>
        <dsp:cNvSpPr/>
      </dsp:nvSpPr>
      <dsp:spPr>
        <a:xfrm>
          <a:off x="0" y="2064774"/>
          <a:ext cx="6651523" cy="1032387"/>
        </a:xfrm>
        <a:prstGeom prst="trapezoid">
          <a:avLst>
            <a:gd name="adj" fmla="val 107381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000" kern="1200" dirty="0">
              <a:solidFill>
                <a:srgbClr val="FF0000"/>
              </a:solidFill>
            </a:rPr>
            <a:t>Ética</a:t>
          </a:r>
        </a:p>
      </dsp:txBody>
      <dsp:txXfrm>
        <a:off x="1164016" y="2064774"/>
        <a:ext cx="4323490" cy="103238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FC537A-8B7A-4347-B97D-E80575B9CDE1}">
      <dsp:nvSpPr>
        <dsp:cNvPr id="0" name=""/>
        <dsp:cNvSpPr/>
      </dsp:nvSpPr>
      <dsp:spPr>
        <a:xfrm rot="4396374">
          <a:off x="1508541" y="1076773"/>
          <a:ext cx="4671212" cy="3257588"/>
        </a:xfrm>
        <a:prstGeom prst="swooshArrow">
          <a:avLst>
            <a:gd name="adj1" fmla="val 16310"/>
            <a:gd name="adj2" fmla="val 313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EF3A25-6190-403D-89C7-B0D2E46456F6}">
      <dsp:nvSpPr>
        <dsp:cNvPr id="0" name=""/>
        <dsp:cNvSpPr/>
      </dsp:nvSpPr>
      <dsp:spPr>
        <a:xfrm>
          <a:off x="3100658" y="1398237"/>
          <a:ext cx="117962" cy="117962"/>
        </a:xfrm>
        <a:prstGeom prst="ellipse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018824-39B8-4CF4-A9B1-6399E74EAD39}">
      <dsp:nvSpPr>
        <dsp:cNvPr id="0" name=""/>
        <dsp:cNvSpPr/>
      </dsp:nvSpPr>
      <dsp:spPr>
        <a:xfrm>
          <a:off x="3666121" y="1793791"/>
          <a:ext cx="117962" cy="117962"/>
        </a:xfrm>
        <a:prstGeom prst="ellipse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F1505F-8FBA-4124-9F58-7F328EB560E4}">
      <dsp:nvSpPr>
        <dsp:cNvPr id="0" name=""/>
        <dsp:cNvSpPr/>
      </dsp:nvSpPr>
      <dsp:spPr>
        <a:xfrm>
          <a:off x="4142301" y="2254819"/>
          <a:ext cx="117962" cy="117962"/>
        </a:xfrm>
        <a:prstGeom prst="ellipse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2E2853-2155-42DD-83D1-34F6515B031E}">
      <dsp:nvSpPr>
        <dsp:cNvPr id="0" name=""/>
        <dsp:cNvSpPr/>
      </dsp:nvSpPr>
      <dsp:spPr>
        <a:xfrm>
          <a:off x="1195397" y="0"/>
          <a:ext cx="2202331" cy="865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/>
            <a:t>Conceitos Técnicos Sólidos</a:t>
          </a:r>
        </a:p>
      </dsp:txBody>
      <dsp:txXfrm>
        <a:off x="1195397" y="0"/>
        <a:ext cx="2202331" cy="865781"/>
      </dsp:txXfrm>
    </dsp:sp>
    <dsp:sp modelId="{29A081F3-A0F6-4007-A00F-FADB6EECD28E}">
      <dsp:nvSpPr>
        <dsp:cNvPr id="0" name=""/>
        <dsp:cNvSpPr/>
      </dsp:nvSpPr>
      <dsp:spPr>
        <a:xfrm>
          <a:off x="3411795" y="815155"/>
          <a:ext cx="4222106" cy="865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/>
            <a:t>Formação Humana Diferenciada</a:t>
          </a:r>
        </a:p>
      </dsp:txBody>
      <dsp:txXfrm>
        <a:off x="3411795" y="815155"/>
        <a:ext cx="4222106" cy="865781"/>
      </dsp:txXfrm>
    </dsp:sp>
    <dsp:sp modelId="{4C2CCCC7-B7D3-4AE9-87FF-1EA1B2A1BEFD}">
      <dsp:nvSpPr>
        <dsp:cNvPr id="0" name=""/>
        <dsp:cNvSpPr/>
      </dsp:nvSpPr>
      <dsp:spPr>
        <a:xfrm>
          <a:off x="168953" y="1461716"/>
          <a:ext cx="3305956" cy="865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/>
            <a:t>Responsabilidade Social </a:t>
          </a:r>
        </a:p>
      </dsp:txBody>
      <dsp:txXfrm>
        <a:off x="168953" y="1461716"/>
        <a:ext cx="3305956" cy="865781"/>
      </dsp:txXfrm>
    </dsp:sp>
    <dsp:sp modelId="{9D6107D2-98E0-40CB-9BA4-2D35A2FB8799}">
      <dsp:nvSpPr>
        <dsp:cNvPr id="0" name=""/>
        <dsp:cNvSpPr/>
      </dsp:nvSpPr>
      <dsp:spPr>
        <a:xfrm>
          <a:off x="4554197" y="2764548"/>
          <a:ext cx="117962" cy="117962"/>
        </a:xfrm>
        <a:prstGeom prst="ellipse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52AC9A-3259-4C27-8BF6-AC7349FD2282}">
      <dsp:nvSpPr>
        <dsp:cNvPr id="0" name=""/>
        <dsp:cNvSpPr/>
      </dsp:nvSpPr>
      <dsp:spPr>
        <a:xfrm>
          <a:off x="4617948" y="1781951"/>
          <a:ext cx="2321376" cy="865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/>
            <a:t>Ética</a:t>
          </a:r>
        </a:p>
      </dsp:txBody>
      <dsp:txXfrm>
        <a:off x="4617948" y="1781951"/>
        <a:ext cx="2321376" cy="865781"/>
      </dsp:txXfrm>
    </dsp:sp>
    <dsp:sp modelId="{5688EB01-BD82-4FE0-AF4B-7FFECCF549A4}">
      <dsp:nvSpPr>
        <dsp:cNvPr id="0" name=""/>
        <dsp:cNvSpPr/>
      </dsp:nvSpPr>
      <dsp:spPr>
        <a:xfrm>
          <a:off x="1195397" y="2390639"/>
          <a:ext cx="2976124" cy="865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/>
            <a:t>Consciência Ecológica</a:t>
          </a:r>
        </a:p>
      </dsp:txBody>
      <dsp:txXfrm>
        <a:off x="1195397" y="2390639"/>
        <a:ext cx="2976124" cy="865781"/>
      </dsp:txXfrm>
    </dsp:sp>
    <dsp:sp modelId="{162FD9FF-CA8F-4D0F-A7C6-0C0B0AC222CB}">
      <dsp:nvSpPr>
        <dsp:cNvPr id="0" name=""/>
        <dsp:cNvSpPr/>
      </dsp:nvSpPr>
      <dsp:spPr>
        <a:xfrm>
          <a:off x="4886332" y="3284558"/>
          <a:ext cx="117962" cy="117962"/>
        </a:xfrm>
        <a:prstGeom prst="ellipse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F644C9-6A1D-436A-8B8D-062BCCE961E0}">
      <dsp:nvSpPr>
        <dsp:cNvPr id="0" name=""/>
        <dsp:cNvSpPr/>
      </dsp:nvSpPr>
      <dsp:spPr>
        <a:xfrm>
          <a:off x="4815813" y="2461170"/>
          <a:ext cx="3054339" cy="865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/>
            <a:t>Motivação Pessoal </a:t>
          </a:r>
        </a:p>
      </dsp:txBody>
      <dsp:txXfrm>
        <a:off x="4815813" y="2461170"/>
        <a:ext cx="3054339" cy="865781"/>
      </dsp:txXfrm>
    </dsp:sp>
    <dsp:sp modelId="{EEC5A224-6E63-4D39-80B1-E0EE8EB085EA}">
      <dsp:nvSpPr>
        <dsp:cNvPr id="0" name=""/>
        <dsp:cNvSpPr/>
      </dsp:nvSpPr>
      <dsp:spPr>
        <a:xfrm>
          <a:off x="4171521" y="4545353"/>
          <a:ext cx="2976124" cy="865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/>
            <a:t>Disponibilidade para aprender sempre</a:t>
          </a:r>
        </a:p>
      </dsp:txBody>
      <dsp:txXfrm>
        <a:off x="4171521" y="4545353"/>
        <a:ext cx="2976124" cy="8657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F85E30-DED5-46C7-A781-4E21E55C78FF}">
      <dsp:nvSpPr>
        <dsp:cNvPr id="0" name=""/>
        <dsp:cNvSpPr/>
      </dsp:nvSpPr>
      <dsp:spPr>
        <a:xfrm>
          <a:off x="837105" y="3275813"/>
          <a:ext cx="3134925" cy="31350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b="1" kern="1200" dirty="0"/>
            <a:t>O CACAU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200" b="1" kern="1200" dirty="0"/>
            <a:t>“1ª Etapa da Industria do Chocolate”</a:t>
          </a:r>
        </a:p>
      </dsp:txBody>
      <dsp:txXfrm>
        <a:off x="1296204" y="3734935"/>
        <a:ext cx="2216727" cy="2216836"/>
      </dsp:txXfrm>
    </dsp:sp>
    <dsp:sp modelId="{B1710122-DED4-4F2B-8695-A046BF899000}">
      <dsp:nvSpPr>
        <dsp:cNvPr id="0" name=""/>
        <dsp:cNvSpPr/>
      </dsp:nvSpPr>
      <dsp:spPr>
        <a:xfrm>
          <a:off x="0" y="31509"/>
          <a:ext cx="6319493" cy="6587688"/>
        </a:xfrm>
        <a:prstGeom prst="blockArc">
          <a:avLst>
            <a:gd name="adj1" fmla="val 17527788"/>
            <a:gd name="adj2" fmla="val 4119114"/>
            <a:gd name="adj3" fmla="val 575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22F39F-B58D-45F8-953D-493D36A51E9D}">
      <dsp:nvSpPr>
        <dsp:cNvPr id="0" name=""/>
        <dsp:cNvSpPr/>
      </dsp:nvSpPr>
      <dsp:spPr>
        <a:xfrm>
          <a:off x="4653215" y="586851"/>
          <a:ext cx="1679391" cy="1679860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17000" r="-17000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3D1964-0074-47CF-B44F-53A78C2D3001}">
      <dsp:nvSpPr>
        <dsp:cNvPr id="0" name=""/>
        <dsp:cNvSpPr/>
      </dsp:nvSpPr>
      <dsp:spPr>
        <a:xfrm>
          <a:off x="6459988" y="613861"/>
          <a:ext cx="2247930" cy="16258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pt-BR" sz="2400" b="1" kern="1200" dirty="0"/>
            <a:t>Regiões Tropicais Clima quente e úmido</a:t>
          </a:r>
          <a:endParaRPr lang="pt-PT" sz="2400" b="1" kern="1200" dirty="0"/>
        </a:p>
      </dsp:txBody>
      <dsp:txXfrm>
        <a:off x="6459988" y="613861"/>
        <a:ext cx="2247930" cy="1625841"/>
      </dsp:txXfrm>
    </dsp:sp>
    <dsp:sp modelId="{E18E7C9F-2789-4002-B41A-C55CB92F6FCB}">
      <dsp:nvSpPr>
        <dsp:cNvPr id="0" name=""/>
        <dsp:cNvSpPr/>
      </dsp:nvSpPr>
      <dsp:spPr>
        <a:xfrm>
          <a:off x="5302304" y="2497939"/>
          <a:ext cx="1679391" cy="1679860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26000" r="-26000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A53039-924E-42EC-B86F-5B20FA4D1147}">
      <dsp:nvSpPr>
        <dsp:cNvPr id="0" name=""/>
        <dsp:cNvSpPr/>
      </dsp:nvSpPr>
      <dsp:spPr>
        <a:xfrm>
          <a:off x="7118444" y="2521655"/>
          <a:ext cx="2247930" cy="16258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pt-BR" sz="2400" b="1" kern="1200" dirty="0"/>
            <a:t>Primeira florada: de 3 a 4 anos</a:t>
          </a:r>
          <a:endParaRPr lang="pt-PT" sz="2400" b="1" kern="1200" dirty="0"/>
        </a:p>
      </dsp:txBody>
      <dsp:txXfrm>
        <a:off x="7118444" y="2521655"/>
        <a:ext cx="2247930" cy="1625841"/>
      </dsp:txXfrm>
    </dsp:sp>
    <dsp:sp modelId="{A3928CCB-6E62-44EF-8FC4-ED217C7D0D0D}">
      <dsp:nvSpPr>
        <dsp:cNvPr id="0" name=""/>
        <dsp:cNvSpPr/>
      </dsp:nvSpPr>
      <dsp:spPr>
        <a:xfrm>
          <a:off x="4653215" y="4436037"/>
          <a:ext cx="1679391" cy="1679860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t="-13000" b="-13000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B01EA2-416B-4E6C-BD12-83338B3188FD}">
      <dsp:nvSpPr>
        <dsp:cNvPr id="0" name=""/>
        <dsp:cNvSpPr/>
      </dsp:nvSpPr>
      <dsp:spPr>
        <a:xfrm>
          <a:off x="6401441" y="4414657"/>
          <a:ext cx="2762323" cy="16258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pt-BR" sz="2400" b="1" kern="1200" dirty="0"/>
            <a:t>Apenas algumas sofrem fecundação e desenvolvem frutos</a:t>
          </a:r>
          <a:endParaRPr lang="pt-PT" sz="2400" b="1" kern="1200" dirty="0"/>
        </a:p>
      </dsp:txBody>
      <dsp:txXfrm>
        <a:off x="6401441" y="4414657"/>
        <a:ext cx="2762323" cy="16258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1AAA06-CC45-4A39-9390-832530EAD31F}">
      <dsp:nvSpPr>
        <dsp:cNvPr id="0" name=""/>
        <dsp:cNvSpPr/>
      </dsp:nvSpPr>
      <dsp:spPr>
        <a:xfrm>
          <a:off x="1646174" y="3557554"/>
          <a:ext cx="2512711" cy="251337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BDCA59-0869-495E-984D-8B47C1487124}">
      <dsp:nvSpPr>
        <dsp:cNvPr id="0" name=""/>
        <dsp:cNvSpPr/>
      </dsp:nvSpPr>
      <dsp:spPr>
        <a:xfrm>
          <a:off x="3817646" y="2004537"/>
          <a:ext cx="746256" cy="745845"/>
        </a:xfrm>
        <a:prstGeom prst="donut">
          <a:avLst>
            <a:gd name="adj" fmla="val 746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0B4B69-F409-4433-BB60-BC6E288BF630}">
      <dsp:nvSpPr>
        <dsp:cNvPr id="0" name=""/>
        <dsp:cNvSpPr/>
      </dsp:nvSpPr>
      <dsp:spPr>
        <a:xfrm>
          <a:off x="1758457" y="3661472"/>
          <a:ext cx="2320637" cy="2319849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33000" r="-33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2570F5-69E4-4C27-A288-D6BCB0C124A2}">
      <dsp:nvSpPr>
        <dsp:cNvPr id="0" name=""/>
        <dsp:cNvSpPr/>
      </dsp:nvSpPr>
      <dsp:spPr>
        <a:xfrm>
          <a:off x="4910266" y="4330041"/>
          <a:ext cx="1315132" cy="13144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ED216E-BD5C-4B06-AACA-F01A4778A4A2}">
      <dsp:nvSpPr>
        <dsp:cNvPr id="0" name=""/>
        <dsp:cNvSpPr/>
      </dsp:nvSpPr>
      <dsp:spPr>
        <a:xfrm>
          <a:off x="4987936" y="4407328"/>
          <a:ext cx="1159793" cy="1159924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39000" r="-39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CE1520-C4BE-40D3-8181-9DADFA3FBB46}">
      <dsp:nvSpPr>
        <dsp:cNvPr id="0" name=""/>
        <dsp:cNvSpPr/>
      </dsp:nvSpPr>
      <dsp:spPr>
        <a:xfrm>
          <a:off x="4395968" y="2473910"/>
          <a:ext cx="1685637" cy="168584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B50036-FD0B-48D5-9937-9D2197E32562}">
      <dsp:nvSpPr>
        <dsp:cNvPr id="0" name=""/>
        <dsp:cNvSpPr/>
      </dsp:nvSpPr>
      <dsp:spPr>
        <a:xfrm>
          <a:off x="5341646" y="361415"/>
          <a:ext cx="552082" cy="552315"/>
        </a:xfrm>
        <a:prstGeom prst="donut">
          <a:avLst>
            <a:gd name="adj" fmla="val 746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44EBFD-07E1-4C7C-90FE-D1859E9B5C6A}">
      <dsp:nvSpPr>
        <dsp:cNvPr id="0" name=""/>
        <dsp:cNvSpPr/>
      </dsp:nvSpPr>
      <dsp:spPr>
        <a:xfrm>
          <a:off x="6032275" y="84943"/>
          <a:ext cx="276041" cy="276471"/>
        </a:xfrm>
        <a:prstGeom prst="donut">
          <a:avLst>
            <a:gd name="adj" fmla="val 746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4F6325-EA6E-46A1-B525-4FD2729363C9}">
      <dsp:nvSpPr>
        <dsp:cNvPr id="0" name=""/>
        <dsp:cNvSpPr/>
      </dsp:nvSpPr>
      <dsp:spPr>
        <a:xfrm>
          <a:off x="4485183" y="2563135"/>
          <a:ext cx="1508256" cy="1508027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l="-25000" r="-25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9C3174-CB28-416E-87F1-EAC7BFD4A79D}">
      <dsp:nvSpPr>
        <dsp:cNvPr id="0" name=""/>
        <dsp:cNvSpPr/>
      </dsp:nvSpPr>
      <dsp:spPr>
        <a:xfrm>
          <a:off x="4584894" y="974051"/>
          <a:ext cx="1181835" cy="118191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01381E-D4A7-4923-BB5D-B15FDF992BBA}">
      <dsp:nvSpPr>
        <dsp:cNvPr id="0" name=""/>
        <dsp:cNvSpPr/>
      </dsp:nvSpPr>
      <dsp:spPr>
        <a:xfrm>
          <a:off x="6308316" y="5608723"/>
          <a:ext cx="414586" cy="414079"/>
        </a:xfrm>
        <a:prstGeom prst="donut">
          <a:avLst>
            <a:gd name="adj" fmla="val 746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0DB2DB-606A-42F3-B3C1-32D1FD2A7C31}">
      <dsp:nvSpPr>
        <dsp:cNvPr id="0" name=""/>
        <dsp:cNvSpPr/>
      </dsp:nvSpPr>
      <dsp:spPr>
        <a:xfrm>
          <a:off x="4654167" y="1043797"/>
          <a:ext cx="1043289" cy="1043052"/>
        </a:xfrm>
        <a:prstGeom prst="ellipse">
          <a:avLst/>
        </a:prstGeom>
        <a:blipFill rotWithShape="1">
          <a:blip xmlns:r="http://schemas.openxmlformats.org/officeDocument/2006/relationships" r:embed="rId4"/>
          <a:srcRect/>
          <a:stretch>
            <a:fillRect l="-47000" r="-47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67DD42-9B93-4F96-B9BF-E1150DD168B5}">
      <dsp:nvSpPr>
        <dsp:cNvPr id="0" name=""/>
        <dsp:cNvSpPr/>
      </dsp:nvSpPr>
      <dsp:spPr>
        <a:xfrm>
          <a:off x="906172" y="2370555"/>
          <a:ext cx="2647198" cy="12133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" numCol="1" spcCol="1270" anchor="b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/>
            <a:t>COLHEITA E EXTRAÇÃO DAS SEMENTES</a:t>
          </a:r>
          <a:endParaRPr lang="pt-PT" sz="2400" b="1" kern="1200" dirty="0"/>
        </a:p>
      </dsp:txBody>
      <dsp:txXfrm>
        <a:off x="906172" y="2370555"/>
        <a:ext cx="2647198" cy="1213333"/>
      </dsp:txXfrm>
    </dsp:sp>
    <dsp:sp modelId="{4C80A061-CF1C-406B-A5BD-C110FA5BCB78}">
      <dsp:nvSpPr>
        <dsp:cNvPr id="0" name=""/>
        <dsp:cNvSpPr/>
      </dsp:nvSpPr>
      <dsp:spPr>
        <a:xfrm>
          <a:off x="6496192" y="4407328"/>
          <a:ext cx="3729183" cy="11599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Duas vezes ao ano</a:t>
          </a:r>
          <a:endParaRPr lang="pt-PT" sz="2400" kern="1200" dirty="0"/>
        </a:p>
      </dsp:txBody>
      <dsp:txXfrm>
        <a:off x="6496192" y="4407328"/>
        <a:ext cx="3729183" cy="1159924"/>
      </dsp:txXfrm>
    </dsp:sp>
    <dsp:sp modelId="{8A982B92-1EFC-4658-A8BE-5A1EBC6F937A}">
      <dsp:nvSpPr>
        <dsp:cNvPr id="0" name=""/>
        <dsp:cNvSpPr/>
      </dsp:nvSpPr>
      <dsp:spPr>
        <a:xfrm>
          <a:off x="6290546" y="1711273"/>
          <a:ext cx="2573099" cy="24909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Cada fruto:                         20 a 40 sementes do tamanho de uma amendoa com alto teor de gordura e água.</a:t>
          </a:r>
          <a:endParaRPr lang="pt-PT" sz="2400" kern="1200" dirty="0"/>
        </a:p>
      </dsp:txBody>
      <dsp:txXfrm>
        <a:off x="6290546" y="1711273"/>
        <a:ext cx="2573099" cy="2490945"/>
      </dsp:txXfrm>
    </dsp:sp>
    <dsp:sp modelId="{0A174DFC-7F2F-4091-AEB4-DADEA7E84B3D}">
      <dsp:nvSpPr>
        <dsp:cNvPr id="0" name=""/>
        <dsp:cNvSpPr/>
      </dsp:nvSpPr>
      <dsp:spPr>
        <a:xfrm>
          <a:off x="5862150" y="680899"/>
          <a:ext cx="3729183" cy="10430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Devem ser retiradas e separadas da polpa</a:t>
          </a:r>
          <a:endParaRPr lang="pt-PT" sz="2400" kern="1200" dirty="0"/>
        </a:p>
      </dsp:txBody>
      <dsp:txXfrm>
        <a:off x="5862150" y="680899"/>
        <a:ext cx="3729183" cy="10430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F85E30-DED5-46C7-A781-4E21E55C78FF}">
      <dsp:nvSpPr>
        <dsp:cNvPr id="0" name=""/>
        <dsp:cNvSpPr/>
      </dsp:nvSpPr>
      <dsp:spPr>
        <a:xfrm>
          <a:off x="2411916" y="1974498"/>
          <a:ext cx="2732755" cy="26797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1" kern="1200"/>
            <a:t>FERMENTAÇÃO </a:t>
          </a:r>
          <a:r>
            <a:rPr lang="pt-BR" sz="2200" b="1" kern="1200" dirty="0"/>
            <a:t>SECAGEM E CLASSIFICAÇÃO</a:t>
          </a:r>
          <a:endParaRPr lang="pt-PT" sz="2200" b="1" kern="1200" dirty="0"/>
        </a:p>
      </dsp:txBody>
      <dsp:txXfrm>
        <a:off x="2812119" y="2366940"/>
        <a:ext cx="1932349" cy="1894879"/>
      </dsp:txXfrm>
    </dsp:sp>
    <dsp:sp modelId="{B1710122-DED4-4F2B-8695-A046BF899000}">
      <dsp:nvSpPr>
        <dsp:cNvPr id="0" name=""/>
        <dsp:cNvSpPr/>
      </dsp:nvSpPr>
      <dsp:spPr>
        <a:xfrm>
          <a:off x="821717" y="240090"/>
          <a:ext cx="5867850" cy="6116655"/>
        </a:xfrm>
        <a:prstGeom prst="blockArc">
          <a:avLst>
            <a:gd name="adj1" fmla="val 16509444"/>
            <a:gd name="adj2" fmla="val 5088054"/>
            <a:gd name="adj3" fmla="val 524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22F39F-B58D-45F8-953D-493D36A51E9D}">
      <dsp:nvSpPr>
        <dsp:cNvPr id="0" name=""/>
        <dsp:cNvSpPr/>
      </dsp:nvSpPr>
      <dsp:spPr>
        <a:xfrm>
          <a:off x="4454400" y="0"/>
          <a:ext cx="1559916" cy="1559590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17000" r="-17000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3D1964-0074-47CF-B44F-53A78C2D3001}">
      <dsp:nvSpPr>
        <dsp:cNvPr id="0" name=""/>
        <dsp:cNvSpPr/>
      </dsp:nvSpPr>
      <dsp:spPr>
        <a:xfrm>
          <a:off x="6473673" y="214629"/>
          <a:ext cx="3332668" cy="1509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pt-BR" sz="2300" b="1" kern="1200" dirty="0"/>
            <a:t>Por oito dias sob folhas de bananeiras ou em  caixas de madeira</a:t>
          </a:r>
          <a:endParaRPr lang="pt-PT" sz="2300" b="1" kern="1200" dirty="0"/>
        </a:p>
      </dsp:txBody>
      <dsp:txXfrm>
        <a:off x="6473673" y="214629"/>
        <a:ext cx="3332668" cy="1509710"/>
      </dsp:txXfrm>
    </dsp:sp>
    <dsp:sp modelId="{E18E7C9F-2789-4002-B41A-C55CB92F6FCB}">
      <dsp:nvSpPr>
        <dsp:cNvPr id="0" name=""/>
        <dsp:cNvSpPr/>
      </dsp:nvSpPr>
      <dsp:spPr>
        <a:xfrm>
          <a:off x="5606602" y="1452514"/>
          <a:ext cx="1559916" cy="1559590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26000" r="-26000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A53039-924E-42EC-B86F-5B20FA4D1147}">
      <dsp:nvSpPr>
        <dsp:cNvPr id="0" name=""/>
        <dsp:cNvSpPr/>
      </dsp:nvSpPr>
      <dsp:spPr>
        <a:xfrm>
          <a:off x="7242695" y="1772213"/>
          <a:ext cx="2941787" cy="1509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pt-BR" sz="2300" b="1" kern="1200" dirty="0"/>
            <a:t>Pelas frestas das caixas: retirada dos residuos de polpa e controle de germinação.</a:t>
          </a:r>
          <a:endParaRPr lang="pt-PT" sz="2300" b="1" kern="1200" dirty="0"/>
        </a:p>
      </dsp:txBody>
      <dsp:txXfrm>
        <a:off x="7242695" y="1772213"/>
        <a:ext cx="2941787" cy="1509710"/>
      </dsp:txXfrm>
    </dsp:sp>
    <dsp:sp modelId="{A3928CCB-6E62-44EF-8FC4-ED217C7D0D0D}">
      <dsp:nvSpPr>
        <dsp:cNvPr id="0" name=""/>
        <dsp:cNvSpPr/>
      </dsp:nvSpPr>
      <dsp:spPr>
        <a:xfrm>
          <a:off x="5600618" y="3588056"/>
          <a:ext cx="1559916" cy="1559590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l="-17000" r="-17000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B01EA2-416B-4E6C-BD12-83338B3188FD}">
      <dsp:nvSpPr>
        <dsp:cNvPr id="0" name=""/>
        <dsp:cNvSpPr/>
      </dsp:nvSpPr>
      <dsp:spPr>
        <a:xfrm>
          <a:off x="7033567" y="3517402"/>
          <a:ext cx="3495022" cy="1509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pt-BR" sz="2300" b="1" kern="1200" dirty="0"/>
            <a:t>Alteração da cor das sementes: de bege para roxo 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pt-BR" sz="2300" b="1" kern="1200" dirty="0"/>
            <a:t>Acidez:  é reduzida.</a:t>
          </a:r>
          <a:endParaRPr lang="pt-PT" sz="2300" b="1" kern="1200" dirty="0"/>
        </a:p>
      </dsp:txBody>
      <dsp:txXfrm>
        <a:off x="7033567" y="3517402"/>
        <a:ext cx="3495022" cy="1509710"/>
      </dsp:txXfrm>
    </dsp:sp>
    <dsp:sp modelId="{B0DF338A-0026-4496-A49C-74A1579A66FD}">
      <dsp:nvSpPr>
        <dsp:cNvPr id="0" name=""/>
        <dsp:cNvSpPr/>
      </dsp:nvSpPr>
      <dsp:spPr>
        <a:xfrm>
          <a:off x="4454400" y="5091116"/>
          <a:ext cx="1559916" cy="1559590"/>
        </a:xfrm>
        <a:prstGeom prst="ellipse">
          <a:avLst/>
        </a:prstGeom>
        <a:blipFill rotWithShape="1">
          <a:blip xmlns:r="http://schemas.openxmlformats.org/officeDocument/2006/relationships" r:embed="rId4"/>
          <a:srcRect/>
          <a:stretch>
            <a:fillRect l="-17000" r="-17000"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0BDB6E-0630-4E8C-BC13-CED5EE79DE47}">
      <dsp:nvSpPr>
        <dsp:cNvPr id="0" name=""/>
        <dsp:cNvSpPr/>
      </dsp:nvSpPr>
      <dsp:spPr>
        <a:xfrm>
          <a:off x="6133127" y="5123039"/>
          <a:ext cx="2088151" cy="1509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pt-BR" sz="2300" b="1" kern="1200" dirty="0"/>
            <a:t>Secagem e classificaçã</a:t>
          </a:r>
          <a:r>
            <a:rPr lang="pt-BR" sz="2400" b="1" kern="1200" dirty="0"/>
            <a:t>o</a:t>
          </a:r>
          <a:endParaRPr lang="pt-PT" sz="2400" b="1" kern="1200" dirty="0"/>
        </a:p>
      </dsp:txBody>
      <dsp:txXfrm>
        <a:off x="6133127" y="5123039"/>
        <a:ext cx="2088151" cy="150971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DBF000-75C4-4629-81A6-9EA9518432F4}">
      <dsp:nvSpPr>
        <dsp:cNvPr id="0" name=""/>
        <dsp:cNvSpPr/>
      </dsp:nvSpPr>
      <dsp:spPr>
        <a:xfrm>
          <a:off x="4451582" y="2838455"/>
          <a:ext cx="2248279" cy="2248279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1" kern="1200" dirty="0">
              <a:solidFill>
                <a:srgbClr val="002060"/>
              </a:solidFill>
            </a:rPr>
            <a:t>Indústria: “De forma geral”</a:t>
          </a:r>
          <a:endParaRPr lang="pt-PT" sz="2200" b="1" kern="1200" dirty="0">
            <a:solidFill>
              <a:srgbClr val="002060"/>
            </a:solidFill>
          </a:endParaRPr>
        </a:p>
      </dsp:txBody>
      <dsp:txXfrm>
        <a:off x="4780835" y="3167708"/>
        <a:ext cx="1589773" cy="1589773"/>
      </dsp:txXfrm>
    </dsp:sp>
    <dsp:sp modelId="{0A6DC434-B401-4370-88A5-A513C50683AF}">
      <dsp:nvSpPr>
        <dsp:cNvPr id="0" name=""/>
        <dsp:cNvSpPr/>
      </dsp:nvSpPr>
      <dsp:spPr>
        <a:xfrm rot="15916707">
          <a:off x="5160791" y="2526461"/>
          <a:ext cx="595758" cy="37880"/>
        </a:xfrm>
        <a:custGeom>
          <a:avLst/>
          <a:gdLst/>
          <a:ahLst/>
          <a:cxnLst/>
          <a:rect l="0" t="0" r="0" b="0"/>
          <a:pathLst>
            <a:path>
              <a:moveTo>
                <a:pt x="0" y="18940"/>
              </a:moveTo>
              <a:lnTo>
                <a:pt x="595758" y="1894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PT" sz="500" kern="1200"/>
        </a:p>
      </dsp:txBody>
      <dsp:txXfrm rot="10800000">
        <a:off x="5443777" y="2530508"/>
        <a:ext cx="29787" cy="29787"/>
      </dsp:txXfrm>
    </dsp:sp>
    <dsp:sp modelId="{005F3B85-FB3B-4455-A12E-2C3FA447FEEB}">
      <dsp:nvSpPr>
        <dsp:cNvPr id="0" name=""/>
        <dsp:cNvSpPr/>
      </dsp:nvSpPr>
      <dsp:spPr>
        <a:xfrm>
          <a:off x="4217480" y="4069"/>
          <a:ext cx="2248279" cy="22482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1" kern="1200" dirty="0">
              <a:solidFill>
                <a:srgbClr val="002060"/>
              </a:solidFill>
            </a:rPr>
            <a:t>Alguns segredos sobre seus produtos</a:t>
          </a:r>
          <a:endParaRPr lang="pt-PT" sz="2200" b="1" kern="1200" dirty="0">
            <a:solidFill>
              <a:srgbClr val="002060"/>
            </a:solidFill>
          </a:endParaRPr>
        </a:p>
      </dsp:txBody>
      <dsp:txXfrm>
        <a:off x="4546733" y="333322"/>
        <a:ext cx="1589773" cy="1589773"/>
      </dsp:txXfrm>
    </dsp:sp>
    <dsp:sp modelId="{0587AF6F-58FE-483B-8831-EBB035C081E5}">
      <dsp:nvSpPr>
        <dsp:cNvPr id="0" name=""/>
        <dsp:cNvSpPr/>
      </dsp:nvSpPr>
      <dsp:spPr>
        <a:xfrm rot="2042982">
          <a:off x="6461950" y="4720621"/>
          <a:ext cx="527038" cy="37880"/>
        </a:xfrm>
        <a:custGeom>
          <a:avLst/>
          <a:gdLst/>
          <a:ahLst/>
          <a:cxnLst/>
          <a:rect l="0" t="0" r="0" b="0"/>
          <a:pathLst>
            <a:path>
              <a:moveTo>
                <a:pt x="0" y="18940"/>
              </a:moveTo>
              <a:lnTo>
                <a:pt x="527038" y="1894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PT" sz="500" kern="1200"/>
        </a:p>
      </dsp:txBody>
      <dsp:txXfrm>
        <a:off x="6712294" y="4726386"/>
        <a:ext cx="26351" cy="26351"/>
      </dsp:txXfrm>
    </dsp:sp>
    <dsp:sp modelId="{475330EF-EA00-4B6E-A7EE-9CD37A0C2D58}">
      <dsp:nvSpPr>
        <dsp:cNvPr id="0" name=""/>
        <dsp:cNvSpPr/>
      </dsp:nvSpPr>
      <dsp:spPr>
        <a:xfrm>
          <a:off x="6751077" y="4392389"/>
          <a:ext cx="2248279" cy="22482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1" kern="1200" dirty="0">
              <a:solidFill>
                <a:srgbClr val="002060"/>
              </a:solidFill>
            </a:rPr>
            <a:t>Trilhas de produção</a:t>
          </a:r>
          <a:endParaRPr lang="pt-PT" sz="2200" b="1" kern="1200" dirty="0">
            <a:solidFill>
              <a:srgbClr val="002060"/>
            </a:solidFill>
          </a:endParaRPr>
        </a:p>
      </dsp:txBody>
      <dsp:txXfrm>
        <a:off x="7080330" y="4721642"/>
        <a:ext cx="1589773" cy="1589773"/>
      </dsp:txXfrm>
    </dsp:sp>
    <dsp:sp modelId="{09514773-0629-42C1-B56D-928A02B0D922}">
      <dsp:nvSpPr>
        <dsp:cNvPr id="0" name=""/>
        <dsp:cNvSpPr/>
      </dsp:nvSpPr>
      <dsp:spPr>
        <a:xfrm rot="9145069">
          <a:off x="3526206" y="4722656"/>
          <a:ext cx="1116588" cy="37880"/>
        </a:xfrm>
        <a:custGeom>
          <a:avLst/>
          <a:gdLst/>
          <a:ahLst/>
          <a:cxnLst/>
          <a:rect l="0" t="0" r="0" b="0"/>
          <a:pathLst>
            <a:path>
              <a:moveTo>
                <a:pt x="0" y="18940"/>
              </a:moveTo>
              <a:lnTo>
                <a:pt x="1116588" y="1894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PT" sz="500" kern="1200"/>
        </a:p>
      </dsp:txBody>
      <dsp:txXfrm rot="10800000">
        <a:off x="4056586" y="4713682"/>
        <a:ext cx="55829" cy="55829"/>
      </dsp:txXfrm>
    </dsp:sp>
    <dsp:sp modelId="{A0DE91D2-558E-4746-AD3A-A5E73D0D4942}">
      <dsp:nvSpPr>
        <dsp:cNvPr id="0" name=""/>
        <dsp:cNvSpPr/>
      </dsp:nvSpPr>
      <dsp:spPr>
        <a:xfrm>
          <a:off x="1469140" y="4396458"/>
          <a:ext cx="2248279" cy="2248279"/>
        </a:xfrm>
        <a:prstGeom prst="ellipse">
          <a:avLst/>
        </a:prstGeom>
        <a:solidFill>
          <a:srgbClr val="92D050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1" kern="1200" dirty="0">
              <a:solidFill>
                <a:srgbClr val="002060"/>
              </a:solidFill>
            </a:rPr>
            <a:t>Testes</a:t>
          </a:r>
          <a:endParaRPr lang="pt-PT" sz="2200" b="1" kern="1200" dirty="0">
            <a:solidFill>
              <a:srgbClr val="002060"/>
            </a:solidFill>
          </a:endParaRPr>
        </a:p>
      </dsp:txBody>
      <dsp:txXfrm>
        <a:off x="1798393" y="4725711"/>
        <a:ext cx="1589773" cy="158977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B1431E-9682-4835-BDC8-21A0FBBFD320}">
      <dsp:nvSpPr>
        <dsp:cNvPr id="0" name=""/>
        <dsp:cNvSpPr/>
      </dsp:nvSpPr>
      <dsp:spPr>
        <a:xfrm>
          <a:off x="0" y="694449"/>
          <a:ext cx="5653461" cy="925932"/>
        </a:xfrm>
        <a:prstGeom prst="notchedRightArrow">
          <a:avLst/>
        </a:prstGeom>
        <a:solidFill>
          <a:srgbClr val="00B0F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F1D6A1-0EFD-45D8-8F7C-58040D8B3B69}">
      <dsp:nvSpPr>
        <dsp:cNvPr id="0" name=""/>
        <dsp:cNvSpPr/>
      </dsp:nvSpPr>
      <dsp:spPr>
        <a:xfrm>
          <a:off x="2484" y="0"/>
          <a:ext cx="1639724" cy="9259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b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b="1" kern="1200" dirty="0"/>
            <a:t>Conchagem (Mistura) </a:t>
          </a:r>
          <a:endParaRPr lang="pt-PT" sz="1900" b="1" kern="1200" dirty="0"/>
        </a:p>
      </dsp:txBody>
      <dsp:txXfrm>
        <a:off x="2484" y="0"/>
        <a:ext cx="1639724" cy="925932"/>
      </dsp:txXfrm>
    </dsp:sp>
    <dsp:sp modelId="{0AC61329-9AD3-42DF-887A-F978D68DB2D2}">
      <dsp:nvSpPr>
        <dsp:cNvPr id="0" name=""/>
        <dsp:cNvSpPr/>
      </dsp:nvSpPr>
      <dsp:spPr>
        <a:xfrm>
          <a:off x="706605" y="1041673"/>
          <a:ext cx="231483" cy="2314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FDC1E9-8E8F-4F7C-9DA6-E082F6730046}">
      <dsp:nvSpPr>
        <dsp:cNvPr id="0" name=""/>
        <dsp:cNvSpPr/>
      </dsp:nvSpPr>
      <dsp:spPr>
        <a:xfrm>
          <a:off x="1724195" y="1388898"/>
          <a:ext cx="1639724" cy="9259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b="1" kern="1200" dirty="0"/>
            <a:t>Injeção em moldes</a:t>
          </a:r>
          <a:endParaRPr lang="pt-PT" sz="1900" b="1" kern="1200" dirty="0"/>
        </a:p>
      </dsp:txBody>
      <dsp:txXfrm>
        <a:off x="1724195" y="1388898"/>
        <a:ext cx="1639724" cy="925932"/>
      </dsp:txXfrm>
    </dsp:sp>
    <dsp:sp modelId="{F7A9ACE3-5474-4853-BBD2-23F57BD89694}">
      <dsp:nvSpPr>
        <dsp:cNvPr id="0" name=""/>
        <dsp:cNvSpPr/>
      </dsp:nvSpPr>
      <dsp:spPr>
        <a:xfrm>
          <a:off x="2428315" y="1041673"/>
          <a:ext cx="231483" cy="2314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672146-FC20-4B87-A76E-5AD118AEB78C}">
      <dsp:nvSpPr>
        <dsp:cNvPr id="0" name=""/>
        <dsp:cNvSpPr/>
      </dsp:nvSpPr>
      <dsp:spPr>
        <a:xfrm>
          <a:off x="3445905" y="0"/>
          <a:ext cx="1639724" cy="9259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b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b="1" kern="1200" dirty="0"/>
            <a:t>Resfriamento e embalagem</a:t>
          </a:r>
          <a:endParaRPr lang="pt-PT" sz="1900" b="1" kern="1200" dirty="0"/>
        </a:p>
      </dsp:txBody>
      <dsp:txXfrm>
        <a:off x="3445905" y="0"/>
        <a:ext cx="1639724" cy="925932"/>
      </dsp:txXfrm>
    </dsp:sp>
    <dsp:sp modelId="{699D9CEB-7200-46BA-9D43-C85BD92BA283}">
      <dsp:nvSpPr>
        <dsp:cNvPr id="0" name=""/>
        <dsp:cNvSpPr/>
      </dsp:nvSpPr>
      <dsp:spPr>
        <a:xfrm>
          <a:off x="4150026" y="1041673"/>
          <a:ext cx="231483" cy="2314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7A5906-48AD-4AD1-A821-1DAD0AE61B47}">
      <dsp:nvSpPr>
        <dsp:cNvPr id="0" name=""/>
        <dsp:cNvSpPr/>
      </dsp:nvSpPr>
      <dsp:spPr>
        <a:xfrm>
          <a:off x="535521" y="1534407"/>
          <a:ext cx="1950526" cy="1687087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3200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7200" b="1" kern="1200" dirty="0"/>
            <a:t>?</a:t>
          </a:r>
          <a:endParaRPr lang="pt-PT" sz="2200" b="1" kern="1200" dirty="0"/>
        </a:p>
      </dsp:txBody>
      <dsp:txXfrm>
        <a:off x="858732" y="1813965"/>
        <a:ext cx="1304104" cy="1127971"/>
      </dsp:txXfrm>
    </dsp:sp>
    <dsp:sp modelId="{68AB5A0A-7C7B-4264-84B1-986B1D8AD41A}">
      <dsp:nvSpPr>
        <dsp:cNvPr id="0" name=""/>
        <dsp:cNvSpPr/>
      </dsp:nvSpPr>
      <dsp:spPr>
        <a:xfrm>
          <a:off x="1756831" y="727250"/>
          <a:ext cx="736029" cy="634025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69E068-7A09-4D77-B093-C0CB13831CA4}">
      <dsp:nvSpPr>
        <dsp:cNvPr id="0" name=""/>
        <dsp:cNvSpPr/>
      </dsp:nvSpPr>
      <dsp:spPr>
        <a:xfrm>
          <a:off x="715230" y="0"/>
          <a:ext cx="1598244" cy="1382679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1" kern="1200" dirty="0">
              <a:solidFill>
                <a:schemeClr val="tx1"/>
              </a:solidFill>
            </a:rPr>
            <a:t>ao leite</a:t>
          </a:r>
          <a:endParaRPr lang="pt-PT" sz="2200" b="1" kern="1200" dirty="0">
            <a:solidFill>
              <a:schemeClr val="tx1"/>
            </a:solidFill>
          </a:endParaRPr>
        </a:p>
      </dsp:txBody>
      <dsp:txXfrm>
        <a:off x="980094" y="229140"/>
        <a:ext cx="1068516" cy="924399"/>
      </dsp:txXfrm>
    </dsp:sp>
    <dsp:sp modelId="{9BEE6186-560F-41CC-9A29-3B58A3CBAD86}">
      <dsp:nvSpPr>
        <dsp:cNvPr id="0" name=""/>
        <dsp:cNvSpPr/>
      </dsp:nvSpPr>
      <dsp:spPr>
        <a:xfrm>
          <a:off x="2615802" y="1912539"/>
          <a:ext cx="736029" cy="634025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1E9663-DC70-43DD-8994-7AE12783216E}">
      <dsp:nvSpPr>
        <dsp:cNvPr id="0" name=""/>
        <dsp:cNvSpPr/>
      </dsp:nvSpPr>
      <dsp:spPr>
        <a:xfrm>
          <a:off x="2181126" y="850440"/>
          <a:ext cx="1598244" cy="1382679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1" kern="1200" dirty="0">
              <a:solidFill>
                <a:schemeClr val="tx1"/>
              </a:solidFill>
            </a:rPr>
            <a:t>Diet</a:t>
          </a:r>
          <a:endParaRPr lang="pt-PT" sz="2200" b="1" kern="1200" dirty="0">
            <a:solidFill>
              <a:schemeClr val="tx1"/>
            </a:solidFill>
          </a:endParaRPr>
        </a:p>
      </dsp:txBody>
      <dsp:txXfrm>
        <a:off x="2445990" y="1079580"/>
        <a:ext cx="1068516" cy="924399"/>
      </dsp:txXfrm>
    </dsp:sp>
    <dsp:sp modelId="{EE1F5075-05C7-49E8-AD76-2FFABA0A724D}">
      <dsp:nvSpPr>
        <dsp:cNvPr id="0" name=""/>
        <dsp:cNvSpPr/>
      </dsp:nvSpPr>
      <dsp:spPr>
        <a:xfrm>
          <a:off x="2018934" y="3250508"/>
          <a:ext cx="736029" cy="634025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513FE3-663E-4245-83BC-29A3FBC4AE26}">
      <dsp:nvSpPr>
        <dsp:cNvPr id="0" name=""/>
        <dsp:cNvSpPr/>
      </dsp:nvSpPr>
      <dsp:spPr>
        <a:xfrm>
          <a:off x="2181126" y="2522307"/>
          <a:ext cx="1598244" cy="1382679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1" kern="1200" dirty="0">
              <a:solidFill>
                <a:schemeClr val="tx1"/>
              </a:solidFill>
            </a:rPr>
            <a:t>Amargo</a:t>
          </a:r>
          <a:endParaRPr lang="pt-PT" sz="2200" b="1" kern="1200" dirty="0">
            <a:solidFill>
              <a:schemeClr val="tx1"/>
            </a:solidFill>
          </a:endParaRPr>
        </a:p>
      </dsp:txBody>
      <dsp:txXfrm>
        <a:off x="2445990" y="2751447"/>
        <a:ext cx="1068516" cy="924399"/>
      </dsp:txXfrm>
    </dsp:sp>
    <dsp:sp modelId="{6FF6F221-AE7A-4AEC-83FD-1EDFE37BCFB5}">
      <dsp:nvSpPr>
        <dsp:cNvPr id="0" name=""/>
        <dsp:cNvSpPr/>
      </dsp:nvSpPr>
      <dsp:spPr>
        <a:xfrm>
          <a:off x="715230" y="3373698"/>
          <a:ext cx="1598244" cy="1382679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1" kern="1200" dirty="0">
              <a:solidFill>
                <a:schemeClr val="tx1"/>
              </a:solidFill>
            </a:rPr>
            <a:t>Branco</a:t>
          </a:r>
          <a:endParaRPr lang="pt-PT" sz="2200" b="1" kern="1200" dirty="0">
            <a:solidFill>
              <a:schemeClr val="tx1"/>
            </a:solidFill>
          </a:endParaRPr>
        </a:p>
      </dsp:txBody>
      <dsp:txXfrm>
        <a:off x="980094" y="3602838"/>
        <a:ext cx="1068516" cy="92439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7A5906-48AD-4AD1-A821-1DAD0AE61B47}">
      <dsp:nvSpPr>
        <dsp:cNvPr id="0" name=""/>
        <dsp:cNvSpPr/>
      </dsp:nvSpPr>
      <dsp:spPr>
        <a:xfrm>
          <a:off x="535521" y="1534407"/>
          <a:ext cx="1950526" cy="1687087"/>
        </a:xfrm>
        <a:prstGeom prst="hexagon">
          <a:avLst>
            <a:gd name="adj" fmla="val 28570"/>
            <a:gd name="vf" fmla="val 115470"/>
          </a:avLst>
        </a:prstGeom>
        <a:blipFill rotWithShape="0">
          <a:blip xmlns:r="http://schemas.openxmlformats.org/officeDocument/2006/relationships" r:embed="rId1"/>
          <a:srcRect/>
          <a:stretch>
            <a:fillRect l="-53000" r="-53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PT" sz="2200" b="1" kern="1200" dirty="0">
            <a:solidFill>
              <a:schemeClr val="tx1"/>
            </a:solidFill>
          </a:endParaRPr>
        </a:p>
      </dsp:txBody>
      <dsp:txXfrm>
        <a:off x="858732" y="1813965"/>
        <a:ext cx="1304104" cy="1127971"/>
      </dsp:txXfrm>
    </dsp:sp>
    <dsp:sp modelId="{68AB5A0A-7C7B-4264-84B1-986B1D8AD41A}">
      <dsp:nvSpPr>
        <dsp:cNvPr id="0" name=""/>
        <dsp:cNvSpPr/>
      </dsp:nvSpPr>
      <dsp:spPr>
        <a:xfrm>
          <a:off x="1756831" y="727250"/>
          <a:ext cx="736029" cy="634025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69E068-7A09-4D77-B093-C0CB13831CA4}">
      <dsp:nvSpPr>
        <dsp:cNvPr id="0" name=""/>
        <dsp:cNvSpPr/>
      </dsp:nvSpPr>
      <dsp:spPr>
        <a:xfrm>
          <a:off x="715230" y="0"/>
          <a:ext cx="1598244" cy="1382679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1" kern="1200" dirty="0">
              <a:solidFill>
                <a:schemeClr val="tx1"/>
              </a:solidFill>
            </a:rPr>
            <a:t>Sem lactose</a:t>
          </a:r>
          <a:endParaRPr lang="pt-PT" sz="2200" b="1" kern="1200" dirty="0">
            <a:solidFill>
              <a:schemeClr val="tx1"/>
            </a:solidFill>
          </a:endParaRPr>
        </a:p>
      </dsp:txBody>
      <dsp:txXfrm>
        <a:off x="980094" y="229140"/>
        <a:ext cx="1068516" cy="924399"/>
      </dsp:txXfrm>
    </dsp:sp>
    <dsp:sp modelId="{9BEE6186-560F-41CC-9A29-3B58A3CBAD86}">
      <dsp:nvSpPr>
        <dsp:cNvPr id="0" name=""/>
        <dsp:cNvSpPr/>
      </dsp:nvSpPr>
      <dsp:spPr>
        <a:xfrm>
          <a:off x="2615802" y="1912539"/>
          <a:ext cx="736029" cy="634025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1E9663-DC70-43DD-8994-7AE12783216E}">
      <dsp:nvSpPr>
        <dsp:cNvPr id="0" name=""/>
        <dsp:cNvSpPr/>
      </dsp:nvSpPr>
      <dsp:spPr>
        <a:xfrm>
          <a:off x="2181126" y="850440"/>
          <a:ext cx="1598244" cy="1382679"/>
        </a:xfrm>
        <a:prstGeom prst="hexagon">
          <a:avLst>
            <a:gd name="adj" fmla="val 28570"/>
            <a:gd name="vf" fmla="val 115470"/>
          </a:avLst>
        </a:prstGeom>
        <a:blipFill rotWithShape="0">
          <a:blip xmlns:r="http://schemas.openxmlformats.org/officeDocument/2006/relationships" r:embed="rId2"/>
          <a:srcRect/>
          <a:stretch>
            <a:fillRect l="-39000" r="-39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PT" sz="2200" b="1" kern="1200" dirty="0">
            <a:solidFill>
              <a:schemeClr val="tx1"/>
            </a:solidFill>
          </a:endParaRPr>
        </a:p>
      </dsp:txBody>
      <dsp:txXfrm>
        <a:off x="2445990" y="1079580"/>
        <a:ext cx="1068516" cy="924399"/>
      </dsp:txXfrm>
    </dsp:sp>
    <dsp:sp modelId="{EE1F5075-05C7-49E8-AD76-2FFABA0A724D}">
      <dsp:nvSpPr>
        <dsp:cNvPr id="0" name=""/>
        <dsp:cNvSpPr/>
      </dsp:nvSpPr>
      <dsp:spPr>
        <a:xfrm>
          <a:off x="2018934" y="3250508"/>
          <a:ext cx="736029" cy="634025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513FE3-663E-4245-83BC-29A3FBC4AE26}">
      <dsp:nvSpPr>
        <dsp:cNvPr id="0" name=""/>
        <dsp:cNvSpPr/>
      </dsp:nvSpPr>
      <dsp:spPr>
        <a:xfrm>
          <a:off x="2181126" y="2522307"/>
          <a:ext cx="1598244" cy="1382679"/>
        </a:xfrm>
        <a:prstGeom prst="hexagon">
          <a:avLst>
            <a:gd name="adj" fmla="val 28570"/>
            <a:gd name="vf" fmla="val 115470"/>
          </a:avLst>
        </a:prstGeom>
        <a:blipFill rotWithShape="0">
          <a:blip xmlns:r="http://schemas.openxmlformats.org/officeDocument/2006/relationships" r:embed="rId3"/>
          <a:srcRect/>
          <a:stretch>
            <a:fillRect l="-33000" r="-33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PT" sz="2200" b="1" kern="1200" dirty="0">
            <a:solidFill>
              <a:schemeClr val="tx1"/>
            </a:solidFill>
          </a:endParaRPr>
        </a:p>
      </dsp:txBody>
      <dsp:txXfrm>
        <a:off x="2445990" y="2751447"/>
        <a:ext cx="1068516" cy="924399"/>
      </dsp:txXfrm>
    </dsp:sp>
    <dsp:sp modelId="{6FF6F221-AE7A-4AEC-83FD-1EDFE37BCFB5}">
      <dsp:nvSpPr>
        <dsp:cNvPr id="0" name=""/>
        <dsp:cNvSpPr/>
      </dsp:nvSpPr>
      <dsp:spPr>
        <a:xfrm>
          <a:off x="715230" y="3373698"/>
          <a:ext cx="1598244" cy="1382679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1" kern="1200" dirty="0">
              <a:solidFill>
                <a:schemeClr val="tx1"/>
              </a:solidFill>
            </a:rPr>
            <a:t>Meio amargo</a:t>
          </a:r>
          <a:endParaRPr lang="pt-PT" sz="2200" b="1" kern="1200" dirty="0">
            <a:solidFill>
              <a:schemeClr val="tx1"/>
            </a:solidFill>
          </a:endParaRPr>
        </a:p>
      </dsp:txBody>
      <dsp:txXfrm>
        <a:off x="980094" y="3602838"/>
        <a:ext cx="1068516" cy="92439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2F1268-CE35-4D2C-9EBC-2BAF409C9DF7}">
      <dsp:nvSpPr>
        <dsp:cNvPr id="0" name=""/>
        <dsp:cNvSpPr/>
      </dsp:nvSpPr>
      <dsp:spPr>
        <a:xfrm>
          <a:off x="4" y="0"/>
          <a:ext cx="8064891" cy="3270720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1BA974-0C3F-43FE-857B-A0448E55F497}">
      <dsp:nvSpPr>
        <dsp:cNvPr id="0" name=""/>
        <dsp:cNvSpPr/>
      </dsp:nvSpPr>
      <dsp:spPr>
        <a:xfrm>
          <a:off x="3937" y="981216"/>
          <a:ext cx="2433645" cy="130828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b="1" kern="1200" dirty="0">
              <a:solidFill>
                <a:schemeClr val="tx1"/>
              </a:solidFill>
            </a:rPr>
            <a:t>Variabilidade da matéria prima </a:t>
          </a:r>
          <a:endParaRPr lang="pt-PT" sz="2600" b="1" kern="1200" dirty="0">
            <a:solidFill>
              <a:schemeClr val="tx1"/>
            </a:solidFill>
          </a:endParaRPr>
        </a:p>
      </dsp:txBody>
      <dsp:txXfrm>
        <a:off x="3937" y="981216"/>
        <a:ext cx="2433645" cy="1308288"/>
      </dsp:txXfrm>
    </dsp:sp>
    <dsp:sp modelId="{16EE3600-55D6-43F7-B40A-AD285F1C6002}">
      <dsp:nvSpPr>
        <dsp:cNvPr id="0" name=""/>
        <dsp:cNvSpPr/>
      </dsp:nvSpPr>
      <dsp:spPr>
        <a:xfrm>
          <a:off x="2815625" y="981216"/>
          <a:ext cx="2433645" cy="1308288"/>
        </a:xfrm>
        <a:prstGeom prst="roundRect">
          <a:avLst/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b="1" kern="1200" dirty="0">
              <a:solidFill>
                <a:schemeClr val="tx1"/>
              </a:solidFill>
            </a:rPr>
            <a:t>Dilemas da Produção</a:t>
          </a:r>
          <a:endParaRPr lang="pt-PT" sz="2600" b="1" kern="1200" dirty="0">
            <a:solidFill>
              <a:schemeClr val="tx1"/>
            </a:solidFill>
          </a:endParaRPr>
        </a:p>
      </dsp:txBody>
      <dsp:txXfrm>
        <a:off x="2815625" y="981216"/>
        <a:ext cx="2433645" cy="1308288"/>
      </dsp:txXfrm>
    </dsp:sp>
    <dsp:sp modelId="{432250B9-0AB7-428F-A870-AD73F1FB334F}">
      <dsp:nvSpPr>
        <dsp:cNvPr id="0" name=""/>
        <dsp:cNvSpPr/>
      </dsp:nvSpPr>
      <dsp:spPr>
        <a:xfrm>
          <a:off x="5627312" y="981216"/>
          <a:ext cx="2433645" cy="1308288"/>
        </a:xfrm>
        <a:prstGeom prst="round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b="1" kern="1200" dirty="0">
              <a:solidFill>
                <a:schemeClr val="tx1"/>
              </a:solidFill>
            </a:rPr>
            <a:t>Perecibiliade</a:t>
          </a:r>
          <a:endParaRPr lang="pt-PT" sz="2600" b="1" kern="1200" dirty="0">
            <a:solidFill>
              <a:schemeClr val="tx1"/>
            </a:solidFill>
          </a:endParaRPr>
        </a:p>
      </dsp:txBody>
      <dsp:txXfrm>
        <a:off x="5627312" y="981216"/>
        <a:ext cx="2433645" cy="13082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Radial Picture List"/>
  <dgm:desc val="Use to show relationships to a central idea. The Level 1 shape contains text and all Level 2 shapes contain a picture with corresponding text. Limited to four Level 2 pictures.  Unused pictures do not appear, but remain available if you switch layouts. Works best with a small amount of Level 2 text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BubblePictureList">
  <dgm:title val=""/>
  <dgm:desc val=""/>
  <dgm:catLst>
    <dgm:cat type="picture" pri="22000"/>
    <dgm:cat type="pictureconvert" pri="2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8"/>
      <dgm:chPref val="8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7423"/>
        </dgm:alg>
        <dgm:choose name="Name3">
          <dgm:if name="Name4" func="var" arg="dir" op="equ" val="norm">
            <dgm:constrLst>
              <dgm:constr type="primFontSz" for="des" ptType="node" op="equ" val="65"/>
              <dgm:constr type="l" for="ch" forName="parent_text_1" refType="w" fact="0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4305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.8709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4457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if>
          <dgm:else name="Name5">
            <dgm:constrLst>
              <dgm:constr type="primFontSz" for="des" ptType="node" op="equ" val="65"/>
              <dgm:constr type="l" for="ch" forName="parent_text_1" refType="w" fact="0.3543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1344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1525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else>
        </dgm:choose>
      </dgm:if>
      <dgm:if name="Name6" axis="ch" ptType="node" func="cnt" op="equ" val="2">
        <dgm:alg type="composite">
          <dgm:param type="ar" val="3.193"/>
        </dgm:alg>
        <dgm:choose name="Name7">
          <dgm:if name="Name8" func="var" arg="dir" op="equ" val="norm">
            <dgm:constrLst>
              <dgm:constr type="primFontSz" for="des" ptType="node" op="equ" val="65"/>
              <dgm:constr type="l" for="ch" forName="image_accent_1" refType="w" fact="0.2342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2434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parent_text_1" refType="w" fact="0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image_accent_2" refType="w" fact="0.5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5074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2" refType="w" fact="0.6447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accent_1" refType="w" fact="0.6316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if>
          <dgm:else name="Name9">
            <dgm:constrLst>
              <dgm:constr type="primFontSz" for="des" ptType="node" op="equ" val="65"/>
              <dgm:constr type="l" for="ch" forName="image_accent_2" refType="w" fact="0.3747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3821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1" refType="w" fact="0.6447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parent_text_2" refType="w" fact="0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image_accent_1" refType="w" fact="0.5263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5355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accent_1" refType="w" fact="0.3289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else>
        </dgm:choose>
      </dgm:if>
      <dgm:if name="Name10" axis="ch" ptType="node" func="cnt" op="equ" val="3">
        <dgm:alg type="composite">
          <dgm:param type="ar" val="2.4052"/>
        </dgm:alg>
        <dgm:choose name="Name11">
          <dgm:if name="Name12" func="var" arg="dir" op="equ" val="norm">
            <dgm:constrLst>
              <dgm:constr type="primFontSz" for="des" ptType="node" op="equ" val="65"/>
              <dgm:constr type="l" for="ch" forName="accent_3" refType="w" fact="0.6316"/>
              <dgm:constr type="t" for="ch" forName="accent_3" refType="h" fact="0.8355"/>
              <dgm:constr type="w" for="ch" forName="accent_3" refType="w" fact="0.0395"/>
              <dgm:constr type="h" for="ch" forName="accent_3" refType="h" fact="0.0949"/>
              <dgm:constr type="l" for="ch" forName="image_accent_2" refType="w" fact="0.4936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501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4446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531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2368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246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1" refType="w" fact="0.3895"/>
              <dgm:constr type="t" for="ch" forName="accent_1" refType="h" fact="0"/>
              <dgm:constr type="w" for="ch" forName="accent_1" refType="w" fact="0.0711"/>
              <dgm:constr type="h" for="ch" forName="accent_1" refType="h" fact="0.1709"/>
              <dgm:constr type="l" for="ch" forName="parent_text_2" refType="w" fact="0.6447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parent_text_3" refType="w" fact="0.6316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accent_2" refType="w" fact="0.5789"/>
              <dgm:constr type="t" for="ch" forName="accent_2" refType="h" fact="0.0127"/>
              <dgm:constr type="w" for="ch" forName="accent_2" refType="w" fact="0.0526"/>
              <dgm:constr type="h" for="ch" forName="accent_2" refType="h" fact="0.1266"/>
            </dgm:constrLst>
          </dgm:if>
          <dgm:else name="Name13">
            <dgm:constrLst>
              <dgm:constr type="primFontSz" for="des" ptType="node" op="equ" val="65"/>
              <dgm:constr type="l" for="ch" forName="accent_1" refType="w" fact="0.3289"/>
              <dgm:constr type="t" for="ch" forName="accent_1" refType="h" fact="0.8355"/>
              <dgm:constr type="w" for="ch" forName="accent_1" refType="w" fact="0.0395"/>
              <dgm:constr type="h" for="ch" forName="accent_1" refType="h" fact="0.0949"/>
              <dgm:constr type="l" for="ch" forName="image_accent_2" refType="w" fact="0.3811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3885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3947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032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5237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5329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.6447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2" refType="w" fact="0.5395"/>
              <dgm:constr type="t" for="ch" forName="accent_2" refType="h" fact="0"/>
              <dgm:constr type="w" for="ch" forName="accent_2" refType="w" fact="0.0711"/>
              <dgm:constr type="h" for="ch" forName="accent_2" refType="h" fact="0.1709"/>
              <dgm:constr type="l" for="ch" forName="parent_text_3" refType="w" fact="0.0132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parent_text_2" refType="w" fact="0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accent_3" refType="w" fact="0.3684"/>
              <dgm:constr type="t" for="ch" forName="accent_3" refType="h" fact="0.0127"/>
              <dgm:constr type="w" for="ch" forName="accent_3" refType="w" fact="0.0526"/>
              <dgm:constr type="h" for="ch" forName="accent_3" refType="h" fact="0.1266"/>
            </dgm:constrLst>
          </dgm:else>
        </dgm:choose>
      </dgm:if>
      <dgm:if name="Name14" axis="ch" ptType="node" func="cnt" op="equ" val="4">
        <dgm:alg type="composite">
          <dgm:param type="ar" val="1.6704"/>
        </dgm:alg>
        <dgm:choose name="Name15">
          <dgm:if name="Name16" func="var" arg="dir" op="equ" val="norm">
            <dgm:constrLst>
              <dgm:constr type="primFontSz" for="des" ptType="node" op="equ" val="65"/>
              <dgm:constr type="l" for="ch" forName="image_accent_4" refType="w" fact="0.4626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692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4936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501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4446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531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2368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246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38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6316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.6447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5347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6005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6005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6268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if>
          <dgm:else name="Name17">
            <dgm:constrLst>
              <dgm:constr type="primFontSz" for="des" ptType="node" op="equ" val="65"/>
              <dgm:constr type="l" for="ch" forName="image_accent_4" refType="w" fact="0.4248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314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3811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3885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3947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032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5237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5329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.6447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53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0132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4126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3732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0442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3337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else>
        </dgm:choose>
      </dgm:if>
      <dgm:if name="Name18" axis="ch" ptType="node" func="cnt" op="equ" val="5">
        <dgm:alg type="composite">
          <dgm:param type="ar" val="1.5076"/>
        </dgm:alg>
        <dgm:choose name="Name19">
          <dgm:if name="Name20" func="var" arg="dir" op="equ" val="norm">
            <dgm:constrLst>
              <dgm:constr type="primFontSz" for="des" ptType="node" op="equ" val="65"/>
              <dgm:constr type="l" for="ch" forName="image_accent_5" refType="w" fact="0.5301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5361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528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593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483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90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352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435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231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240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3813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6182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63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5878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6265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.6522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6136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if>
          <dgm:else name="Name21">
            <dgm:constrLst>
              <dgm:constr type="primFontSz" for="des" ptType="node" op="equ" val="65"/>
              <dgm:constr type="l" for="ch" forName="image_accent_5" refType="w" fact="0.3677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3738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37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434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394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01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075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158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533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542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.6522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5492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034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02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0644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322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3478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else>
        </dgm:choose>
      </dgm:if>
      <dgm:if name="Name22" axis="ch" ptType="node" func="cnt" op="equ" val="6">
        <dgm:alg type="composite">
          <dgm:param type="ar" val="1.1351"/>
        </dgm:alg>
        <dgm:choose name="Name23">
          <dgm:if name="Name24" func="var" arg="dir" op="equ" val="norm">
            <dgm:constrLst>
              <dgm:constr type="primFontSz" for="des" ptType="node" op="equ" val="65"/>
              <dgm:constr type="l" for="ch" forName="image_accent_6" refType="w" fact="0.3864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3957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5301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5361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528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593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483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90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352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435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231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2401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3813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63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5878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6265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.6522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6182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5538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0195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6182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if>
          <dgm:else name="Name25">
            <dgm:constrLst>
              <dgm:constr type="primFontSz" for="des" ptType="node" op="equ" val="65"/>
              <dgm:constr type="l" for="ch" forName="image_accent_6" refType="w" fact="0.4379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4471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3677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3738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37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434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394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01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075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158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533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5435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.6522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5492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02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0644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322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034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3766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6328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3431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else>
        </dgm:choose>
      </dgm:if>
      <dgm:if name="Name26" axis="ch" ptType="node" func="cnt" op="equ" val="7">
        <dgm:alg type="composite">
          <dgm:param type="ar" val="1.0352"/>
        </dgm:alg>
        <dgm:choose name="Name27">
          <dgm:if name="Name28" func="var" arg="dir" op="equ" val="norm">
            <dgm:constrLst>
              <dgm:constr type="primFontSz" for="des" ptType="node" op="equ" val="65"/>
              <dgm:constr type="l" for="ch" forName="accent_1" refType="w" fact="0.7553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2" refType="w" fact="0.483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90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352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435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4" refType="w" fact="0.4528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593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5" refType="w" fact="0.5301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5361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6" refType="w" fact="0.3864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3957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7" refType="w" fact="0.5291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5356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1" refType="w" fact="0.231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240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3813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63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5878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.6522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6182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02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6265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652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105"/>
              <dgm:constr type="t" for="ch" forName="parent_text_7" refType="h" fact="0.87"/>
              <dgm:constr type="w" for="ch" forName="parent_text_7" refType="w" fact="0.407"/>
              <dgm:constr type="h" for="ch" forName="parent_text_7" refType="h" fact="0.13"/>
              <dgm:constr type="l" for="ch" forName="accent_6" refType="w" fact="0.6136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if>
          <dgm:else name="Name29">
            <dgm:constrLst>
              <dgm:constr type="primFontSz" for="des" ptType="node" op="equ" val="65"/>
              <dgm:constr type="l" for="ch" forName="accent_1" refType="w" fact="0.2061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7" refType="w" fact="0.3606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3671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6" refType="w" fact="0.4379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4471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5" refType="w" fact="0.3677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3738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4" refType="w" fact="0.437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434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2" refType="w" fact="0.394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01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075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158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1" refType="w" fact="0.533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542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.6522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5492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02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0644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034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63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322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278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485"/>
              <dgm:constr type="t" for="ch" forName="parent_text_7" refType="h" fact="0.87"/>
              <dgm:constr type="w" for="ch" forName="parent_text_7" refType="w" fact="0.347"/>
              <dgm:constr type="h" for="ch" forName="parent_text_7" refType="h" fact="0.13"/>
              <dgm:constr type="l" for="ch" forName="accent_6" refType="w" fact="0.3478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else>
        </dgm:choose>
        <dgm:layoutNode name="accent_6" styleLbl="alignNode1">
          <dgm:alg type="sp"/>
          <dgm:shape xmlns:r="http://schemas.openxmlformats.org/officeDocument/2006/relationships" type="donut" r:blip="">
            <dgm:adjLst>
              <dgm:adj idx="1" val="0.0746"/>
            </dgm:adjLst>
          </dgm:shape>
          <dgm:presOf/>
        </dgm:layoutNode>
      </dgm:if>
      <dgm:else name="Name30">
        <dgm:alg type="composite">
          <dgm:param type="ar" val="0.9705"/>
        </dgm:alg>
        <dgm:choose name="Name31">
          <dgm:if name="Name32" func="var" arg="dir" op="equ" val="norm">
            <dgm:constrLst>
              <dgm:constr type="primFontSz" for="des" ptType="node" op="equ" val="65"/>
              <dgm:constr type="l" for="ch" forName="accent_1" refType="w" fact="0.7599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6182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6449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6538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5291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5356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3864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3957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5301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5361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528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593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483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90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352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435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231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240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3813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63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5878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7038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.6522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6182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02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6265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165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2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if>
          <dgm:else name="Name33">
            <dgm:constrLst>
              <dgm:constr type="primFontSz" for="des" ptType="node" op="equ" val="65"/>
              <dgm:constr type="l" for="ch" forName="accent_1" refType="w" fact="0.2014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3431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253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2619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3606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3671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4379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4471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3677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3738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37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434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394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01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075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158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533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542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.6522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5492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02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0635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2705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034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635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322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49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3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else>
        </dgm:choose>
      </dgm:else>
    </dgm:choose>
    <dgm:forEach name="wrapper" axis="self" ptType="parTrans">
      <dgm:forEach name="wrapper2" axis="self" ptType="sibTrans" st="2">
        <dgm:forEach name="imageAccentRepeat" axis="self">
          <dgm:layoutNode name="imageAccentRepeatNode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</dgm:forEach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forEach name="Name34" axis="ch" ptType="node" cnt="1">
      <dgm:layoutNode name="parent_text_1" styleLbl="revTx">
        <dgm:varLst>
          <dgm:chMax val="0"/>
          <dgm:chPref val="0"/>
          <dgm:bulletEnabled val="1"/>
        </dgm:varLst>
        <dgm:choose name="Name35">
          <dgm:if name="Name36" func="var" arg="dir" op="equ" val="norm">
            <dgm:alg type="tx">
              <dgm:param type="parTxLTRAlign" val="r"/>
              <dgm:param type="shpTxLTRAlignCh" val="r"/>
              <dgm:param type="txAnchorVert" val="b"/>
              <dgm:param type="lnSpCh" val="15"/>
            </dgm:alg>
          </dgm:if>
          <dgm:else name="Name37">
            <dgm:alg type="tx">
              <dgm:param type="parTxLTRAlign" val="l"/>
              <dgm:param type="shpTxLTRAlignCh" val="l"/>
              <dgm:param type="txAnchorVert" val="b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01"/>
        </dgm:constrLst>
        <dgm:ruleLst>
          <dgm:rule type="primFontSz" val="5" fact="NaN" max="NaN"/>
        </dgm:ruleLst>
      </dgm:layoutNode>
      <dgm:layoutNode name="image_accent_1">
        <dgm:alg type="sp"/>
        <dgm:shape xmlns:r="http://schemas.openxmlformats.org/officeDocument/2006/relationships" r:blip="">
          <dgm:adjLst/>
        </dgm:shape>
        <dgm:presOf/>
        <dgm:constrLst/>
        <dgm:forEach name="Name38" ref="imageAccentRepeat"/>
      </dgm:layoutNode>
      <dgm:layoutNode name="accent_1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39" axis="ch" ptType="sibTrans" hideLastTrans="0" cnt="1">
      <dgm:layoutNode name="image_1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</dgm:forEach>
    <dgm:forEach name="Name41" axis="ch" ptType="node" st="2" cnt="1">
      <dgm:layoutNode name="parent_text_2" styleLbl="revTx">
        <dgm:varLst>
          <dgm:chMax val="0"/>
          <dgm:chPref val="0"/>
          <dgm:bulletEnabled val="1"/>
        </dgm:varLst>
        <dgm:choose name="Name42">
          <dgm:if name="Name43" func="var" arg="dir" op="equ" val="norm">
            <dgm:alg type="tx">
              <dgm:param type="parTxLTRAlign" val="l"/>
              <dgm:param type="lnSpCh" val="15"/>
            </dgm:alg>
          </dgm:if>
          <dgm:else name="Name44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2">
        <dgm:alg type="sp"/>
        <dgm:shape xmlns:r="http://schemas.openxmlformats.org/officeDocument/2006/relationships" r:blip="">
          <dgm:adjLst/>
        </dgm:shape>
        <dgm:presOf/>
        <dgm:constrLst/>
        <dgm:forEach name="Name45" ref="imageAccentRepeat"/>
      </dgm:layoutNode>
    </dgm:forEach>
    <dgm:forEach name="Name46" axis="ch" ptType="sibTrans" hideLastTrans="0" st="2" cnt="1">
      <dgm:layoutNode name="image_2">
        <dgm:alg type="sp"/>
        <dgm:shape xmlns:r="http://schemas.openxmlformats.org/officeDocument/2006/relationships" r:blip="">
          <dgm:adjLst/>
        </dgm:shape>
        <dgm:presOf/>
        <dgm:constrLst/>
        <dgm:forEach name="Name47" ref="imageRepeat"/>
      </dgm:layoutNode>
    </dgm:forEach>
    <dgm:forEach name="Name48" axis="ch" ptType="node" st="3" cnt="1">
      <dgm:layoutNode name="image_accent_3">
        <dgm:alg type="sp"/>
        <dgm:shape xmlns:r="http://schemas.openxmlformats.org/officeDocument/2006/relationships" r:blip="">
          <dgm:adjLst/>
        </dgm:shape>
        <dgm:presOf/>
        <dgm:constrLst/>
        <dgm:forEach name="Name49" ref="imageAccentRepeat"/>
      </dgm:layoutNode>
      <dgm:layoutNode name="parent_text_3" styleLbl="revTx">
        <dgm:varLst>
          <dgm:chMax val="0"/>
          <dgm:chPref val="0"/>
          <dgm:bulletEnabled val="1"/>
        </dgm:varLst>
        <dgm:choose name="Name50">
          <dgm:if name="Name51" func="var" arg="dir" op="equ" val="norm">
            <dgm:alg type="tx">
              <dgm:param type="parTxLTRAlign" val="l"/>
              <dgm:param type="lnSpCh" val="15"/>
            </dgm:alg>
          </dgm:if>
          <dgm:else name="Name52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2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  <dgm:layoutNode name="accent_3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53" axis="ch" ptType="sibTrans" hideLastTrans="0" st="3" cnt="1">
      <dgm:layoutNode name="image_3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</dgm:forEach>
    <dgm:forEach name="Name55" axis="ch" ptType="node" st="4" cnt="1">
      <dgm:layoutNode name="image_accent_4">
        <dgm:alg type="sp"/>
        <dgm:shape xmlns:r="http://schemas.openxmlformats.org/officeDocument/2006/relationships" r:blip="">
          <dgm:adjLst/>
        </dgm:shape>
        <dgm:presOf/>
        <dgm:constrLst/>
        <dgm:forEach name="Name56" ref="imageAccentRepeat"/>
      </dgm:layoutNode>
      <dgm:layoutNode name="parent_text_4" styleLbl="revTx">
        <dgm:varLst>
          <dgm:chMax val="0"/>
          <dgm:chPref val="0"/>
          <dgm:bulletEnabled val="1"/>
        </dgm:varLst>
        <dgm:choose name="Name57">
          <dgm:if name="Name58" func="var" arg="dir" op="equ" val="norm">
            <dgm:alg type="tx">
              <dgm:param type="parTxLTRAlign" val="l"/>
              <dgm:param type="lnSpCh" val="15"/>
            </dgm:alg>
          </dgm:if>
          <dgm:else name="Name59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4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60" axis="ch" ptType="sibTrans" hideLastTrans="0" st="4" cnt="1">
      <dgm:layoutNode name="image_4">
        <dgm:alg type="sp"/>
        <dgm:shape xmlns:r="http://schemas.openxmlformats.org/officeDocument/2006/relationships" r:blip="">
          <dgm:adjLst/>
        </dgm:shape>
        <dgm:presOf/>
        <dgm:constrLst/>
        <dgm:forEach name="Name61" ref="imageRepeat"/>
      </dgm:layoutNode>
    </dgm:forEach>
    <dgm:forEach name="Name62" axis="ch" ptType="node" st="5" cnt="1">
      <dgm:layoutNode name="image_accent_5">
        <dgm:alg type="sp"/>
        <dgm:shape xmlns:r="http://schemas.openxmlformats.org/officeDocument/2006/relationships" r:blip="">
          <dgm:adjLst/>
        </dgm:shape>
        <dgm:presOf/>
        <dgm:constrLst/>
        <dgm:forEach name="Name63" ref="imageAccentRepeat"/>
      </dgm:layoutNode>
      <dgm:layoutNode name="parent_text_5" styleLbl="revTx">
        <dgm:varLst>
          <dgm:chMax val="0"/>
          <dgm:chPref val="0"/>
          <dgm:bulletEnabled val="1"/>
        </dgm:varLst>
        <dgm:choose name="Name64">
          <dgm:if name="Name65" func="var" arg="dir" op="equ" val="norm">
            <dgm:alg type="tx">
              <dgm:param type="parTxLTRAlign" val="l"/>
              <dgm:param type="lnSpCh" val="15"/>
            </dgm:alg>
          </dgm:if>
          <dgm:else name="Name66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sibTrans" hideLastTrans="0" st="5" cnt="1">
      <dgm:layoutNode name="image_5">
        <dgm:alg type="sp"/>
        <dgm:shape xmlns:r="http://schemas.openxmlformats.org/officeDocument/2006/relationships" r:blip="">
          <dgm:adjLst/>
        </dgm:shape>
        <dgm:presOf/>
        <dgm:constrLst/>
        <dgm:forEach name="Name68" ref="imageRepeat"/>
      </dgm:layoutNode>
    </dgm:forEach>
    <dgm:forEach name="Name69" axis="ch" ptType="node" st="6" cnt="1">
      <dgm:layoutNode name="parent_text_6" styleLbl="revTx">
        <dgm:varLst>
          <dgm:chMax val="0"/>
          <dgm:chPref val="0"/>
          <dgm:bulletEnabled val="1"/>
        </dgm:varLst>
        <dgm:choose name="Name70">
          <dgm:if name="Name71" func="var" arg="dir" op="equ" val="norm">
            <dgm:alg type="tx">
              <dgm:param type="parTxLTRAlign" val="r"/>
              <dgm:param type="shpTxLTRAlignCh" val="r"/>
              <dgm:param type="lnSpCh" val="15"/>
            </dgm:alg>
          </dgm:if>
          <dgm:else name="Name72">
            <dgm:alg type="tx">
              <dgm:param type="parTxLTRAlign" val="l"/>
              <dgm:param type="shpTxLTRAlignCh" val="l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6">
        <dgm:alg type="sp"/>
        <dgm:shape xmlns:r="http://schemas.openxmlformats.org/officeDocument/2006/relationships" r:blip="">
          <dgm:adjLst/>
        </dgm:shape>
        <dgm:presOf/>
        <dgm:constrLst/>
        <dgm:forEach name="Name73" ref="imageAccentRepeat"/>
      </dgm:layoutNode>
      <dgm:layoutNode name="accent_5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74" axis="ch" ptType="sibTrans" hideLastTrans="0" st="6" cnt="1">
      <dgm:layoutNode name="image_6">
        <dgm:alg type="sp"/>
        <dgm:shape xmlns:r="http://schemas.openxmlformats.org/officeDocument/2006/relationships" r:blip="">
          <dgm:adjLst/>
        </dgm:shape>
        <dgm:presOf/>
        <dgm:constrLst/>
        <dgm:forEach name="Name75" ref="imageRepeat"/>
      </dgm:layoutNode>
    </dgm:forEach>
    <dgm:forEach name="Name76" axis="ch" ptType="node" st="7" cnt="1">
      <dgm:layoutNode name="parent_text_7" styleLbl="revTx">
        <dgm:varLst>
          <dgm:chMax val="0"/>
          <dgm:chPref val="0"/>
          <dgm:bulletEnabled val="1"/>
        </dgm:varLst>
        <dgm:choose name="Name77">
          <dgm:if name="Name78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79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7">
        <dgm:alg type="sp"/>
        <dgm:shape xmlns:r="http://schemas.openxmlformats.org/officeDocument/2006/relationships" r:blip="">
          <dgm:adjLst/>
        </dgm:shape>
        <dgm:presOf/>
        <dgm:constrLst/>
        <dgm:forEach name="Name80" ref="imageAccentRepeat"/>
      </dgm:layoutNode>
    </dgm:forEach>
    <dgm:forEach name="Name81" axis="ch" ptType="sibTrans" hideLastTrans="0" st="7" cnt="1">
      <dgm:layoutNode name="image_7">
        <dgm:alg type="sp"/>
        <dgm:shape xmlns:r="http://schemas.openxmlformats.org/officeDocument/2006/relationships" r:blip="">
          <dgm:adjLst/>
        </dgm:shape>
        <dgm:presOf/>
        <dgm:constrLst/>
        <dgm:forEach name="Name82" ref="imageRepeat"/>
      </dgm:layoutNode>
    </dgm:forEach>
    <dgm:forEach name="Name83" axis="ch" ptType="node" st="8" cnt="1">
      <dgm:layoutNode name="parent_text_8" styleLbl="revTx">
        <dgm:varLst>
          <dgm:chMax val="0"/>
          <dgm:chPref val="0"/>
          <dgm:bulletEnabled val="1"/>
        </dgm:varLst>
        <dgm:choose name="Name84">
          <dgm:if name="Name85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86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8">
        <dgm:alg type="sp"/>
        <dgm:shape xmlns:r="http://schemas.openxmlformats.org/officeDocument/2006/relationships" r:blip="">
          <dgm:adjLst/>
        </dgm:shape>
        <dgm:presOf/>
        <dgm:constrLst/>
        <dgm:forEach name="Name87" ref="imageAccentRepeat"/>
      </dgm:layoutNode>
    </dgm:forEach>
    <dgm:forEach name="Name88" axis="ch" ptType="sibTrans" hideLastTrans="0" st="8" cnt="1">
      <dgm:layoutNode name="image_8">
        <dgm:alg type="sp"/>
        <dgm:shape xmlns:r="http://schemas.openxmlformats.org/officeDocument/2006/relationships" r:blip="">
          <dgm:adjLst/>
        </dgm:shape>
        <dgm:presOf/>
        <dgm:constrLst/>
        <dgm:forEach name="Name89" ref="imageRepeat"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Radial Picture List"/>
  <dgm:desc val="Use to show relationships to a central idea. The Level 1 shape contains text and all Level 2 shapes contain a picture with corresponding text. Limited to four Level 2 pictures.  Unused pictures do not appear, but remain available if you switch layouts. Works best with a small amount of Level 2 text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1B6E5-BC48-4997-98DB-DF90D6AC01E1}" type="datetimeFigureOut">
              <a:rPr lang="pt-BR" smtClean="0"/>
              <a:pPr/>
              <a:t>04/10/2019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AFDD55-3A38-4AC9-9BBE-9B100F2E37DA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E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AFDD55-3A38-4AC9-9BBE-9B100F2E37DA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AFDD55-3A38-4AC9-9BBE-9B100F2E37DA}" type="slidenum">
              <a:rPr lang="pt-BR" smtClean="0"/>
              <a:pPr/>
              <a:t>14</a:t>
            </a:fld>
            <a:endParaRPr 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AFDD55-3A38-4AC9-9BBE-9B100F2E37DA}" type="slidenum">
              <a:rPr lang="pt-BR" smtClean="0"/>
              <a:pPr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6666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</p:spTree>
    <p:extLst>
      <p:ext uri="{BB962C8B-B14F-4D97-AF65-F5344CB8AC3E}">
        <p14:creationId xmlns:p14="http://schemas.microsoft.com/office/powerpoint/2010/main" val="2087540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159F-007F-41E4-926B-F785715AD007}" type="datetimeFigureOut">
              <a:rPr lang="pt-BR" smtClean="0"/>
              <a:pPr/>
              <a:t>04/10/2019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82815-34B8-4BE5-B3CB-D1EDFF498FFB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7873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159F-007F-41E4-926B-F785715AD007}" type="datetimeFigureOut">
              <a:rPr lang="pt-BR" smtClean="0"/>
              <a:pPr/>
              <a:t>04/10/2019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82815-34B8-4BE5-B3CB-D1EDFF498FFB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4937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159F-007F-41E4-926B-F785715AD007}" type="datetimeFigureOut">
              <a:rPr lang="pt-BR" smtClean="0"/>
              <a:pPr/>
              <a:t>04/10/2019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82815-34B8-4BE5-B3CB-D1EDFF498FFB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00348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159F-007F-41E4-926B-F785715AD007}" type="datetimeFigureOut">
              <a:rPr lang="pt-BR" smtClean="0"/>
              <a:pPr/>
              <a:t>04/10/2019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82815-34B8-4BE5-B3CB-D1EDFF498FFB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60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62EB2-3027-4B94-B1E4-776D639265E9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6411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159F-007F-41E4-926B-F785715AD007}" type="datetimeFigureOut">
              <a:rPr lang="pt-BR" smtClean="0"/>
              <a:pPr/>
              <a:t>04/10/2019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82815-34B8-4BE5-B3CB-D1EDFF498FFB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7120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159F-007F-41E4-926B-F785715AD007}" type="datetimeFigureOut">
              <a:rPr lang="pt-BR" smtClean="0"/>
              <a:pPr/>
              <a:t>04/10/2019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82815-34B8-4BE5-B3CB-D1EDFF498FFB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1975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159F-007F-41E4-926B-F785715AD007}" type="datetimeFigureOut">
              <a:rPr lang="pt-BR" smtClean="0"/>
              <a:pPr/>
              <a:t>04/10/2019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82815-34B8-4BE5-B3CB-D1EDFF498FFB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0751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159F-007F-41E4-926B-F785715AD007}" type="datetimeFigureOut">
              <a:rPr lang="pt-BR" smtClean="0"/>
              <a:pPr/>
              <a:t>04/10/2019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82815-34B8-4BE5-B3CB-D1EDFF498FFB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8762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159F-007F-41E4-926B-F785715AD007}" type="datetimeFigureOut">
              <a:rPr lang="pt-BR" smtClean="0"/>
              <a:pPr/>
              <a:t>04/10/2019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82815-34B8-4BE5-B3CB-D1EDFF498FFB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7401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159F-007F-41E4-926B-F785715AD007}" type="datetimeFigureOut">
              <a:rPr lang="pt-BR" smtClean="0"/>
              <a:pPr/>
              <a:t>04/10/2019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82815-34B8-4BE5-B3CB-D1EDFF498FFB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672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159F-007F-41E4-926B-F785715AD007}" type="datetimeFigureOut">
              <a:rPr lang="pt-BR" smtClean="0"/>
              <a:pPr/>
              <a:t>04/10/2019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82815-34B8-4BE5-B3CB-D1EDFF498FFB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1120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2791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3159F-007F-41E4-926B-F785715AD007}" type="datetimeFigureOut">
              <a:rPr lang="pt-BR" smtClean="0"/>
              <a:pPr/>
              <a:t>04/10/2019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A82815-34B8-4BE5-B3CB-D1EDFF498FFB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0303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6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6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diagramLayout" Target="../diagrams/layout13.xml"/><Relationship Id="rId7" Type="http://schemas.openxmlformats.org/officeDocument/2006/relationships/image" Target="../media/image6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Relationship Id="rId9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6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6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6.xml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6.xml"/><Relationship Id="rId11" Type="http://schemas.openxmlformats.org/officeDocument/2006/relationships/image" Target="../media/image28.emf"/><Relationship Id="rId5" Type="http://schemas.openxmlformats.org/officeDocument/2006/relationships/diagramLayout" Target="../diagrams/layout6.xml"/><Relationship Id="rId10" Type="http://schemas.openxmlformats.org/officeDocument/2006/relationships/image" Target="../media/image27.emf"/><Relationship Id="rId4" Type="http://schemas.openxmlformats.org/officeDocument/2006/relationships/diagramData" Target="../diagrams/data6.xml"/><Relationship Id="rId9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127" y="-489537"/>
            <a:ext cx="7556500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18"/>
          <p:cNvSpPr>
            <a:spLocks noChangeArrowheads="1"/>
          </p:cNvSpPr>
          <p:nvPr/>
        </p:nvSpPr>
        <p:spPr bwMode="auto">
          <a:xfrm>
            <a:off x="4716463" y="6464300"/>
            <a:ext cx="41735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1200" b="0" i="0" u="none" strike="noStrike" kern="1200" cap="none" spc="2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Imagens: </a:t>
            </a:r>
            <a:r>
              <a:rPr kumimoji="0" lang="pt-BR" altLang="pt-BR" sz="1200" b="0" i="0" u="none" strike="noStrike" kern="1200" cap="none" spc="2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Freepik</a:t>
            </a:r>
            <a:endParaRPr kumimoji="0" lang="pt-BR" altLang="pt-BR" sz="1200" b="0" i="0" u="none" strike="noStrike" kern="1200" cap="none" spc="2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7" name="Image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105" y="2985180"/>
            <a:ext cx="322580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ço Reservado para Texto 11"/>
          <p:cNvSpPr txBox="1">
            <a:spLocks/>
          </p:cNvSpPr>
          <p:nvPr/>
        </p:nvSpPr>
        <p:spPr>
          <a:xfrm>
            <a:off x="971550" y="549275"/>
            <a:ext cx="3744913" cy="1511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90" y="91786"/>
            <a:ext cx="1988146" cy="1658778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4142087" y="5432826"/>
            <a:ext cx="4790897" cy="1027112"/>
          </a:xfrm>
          <a:prstGeom prst="rect">
            <a:avLst/>
          </a:prstGeom>
          <a:noFill/>
        </p:spPr>
        <p:txBody>
          <a:bodyPr lIns="0" rIns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Prof. Me. Engenharia Civil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	Salmen Saleme Gidrão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Conselheiro da CEEC do Crea-SP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Membro da CRP – 2019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045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0" descr="Resultado de imagem para creasp">
            <a:extLst>
              <a:ext uri="{FF2B5EF4-FFF2-40B4-BE49-F238E27FC236}">
                <a16:creationId xmlns:a16="http://schemas.microsoft.com/office/drawing/2014/main" id="{C8B3B88E-2172-4155-B3AC-BDE31E663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2088232" cy="474928"/>
          </a:xfrm>
          <a:prstGeom prst="rect">
            <a:avLst/>
          </a:prstGeom>
          <a:noFill/>
        </p:spPr>
      </p:pic>
      <p:sp>
        <p:nvSpPr>
          <p:cNvPr id="5" name="Espaço Reservado para Texto 3">
            <a:extLst>
              <a:ext uri="{FF2B5EF4-FFF2-40B4-BE49-F238E27FC236}">
                <a16:creationId xmlns:a16="http://schemas.microsoft.com/office/drawing/2014/main" id="{D4D98693-3542-43E4-913D-66A81A0A7C50}"/>
              </a:ext>
            </a:extLst>
          </p:cNvPr>
          <p:cNvSpPr txBox="1">
            <a:spLocks/>
          </p:cNvSpPr>
          <p:nvPr/>
        </p:nvSpPr>
        <p:spPr>
          <a:xfrm>
            <a:off x="2264898" y="279427"/>
            <a:ext cx="6879102" cy="1107996"/>
          </a:xfrm>
          <a:prstGeom prst="rect">
            <a:avLst/>
          </a:prstGeom>
        </p:spPr>
        <p:txBody>
          <a:bodyPr wrap="square" lIns="720000" rIns="72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1" i="0" u="none" strike="noStrike" kern="1200" cap="none" spc="30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</a:t>
            </a:r>
            <a:r>
              <a:rPr kumimoji="0" lang="pt-BR" sz="24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ILHAS DE PRODUÇÃO DA INDUSTRIA</a:t>
            </a:r>
            <a:r>
              <a:rPr kumimoji="0" lang="pt-BR" sz="2400" b="1" i="0" u="none" strike="noStrike" kern="1200" cap="none" spc="30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DE CHOCOLATE ...</a:t>
            </a:r>
            <a:r>
              <a:rPr kumimoji="0" lang="pt-BR" sz="24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lang="pt-BR" sz="1800" dirty="0">
                <a:solidFill>
                  <a:prstClr val="black"/>
                </a:solidFill>
                <a:latin typeface="Calibri"/>
              </a:rPr>
              <a:t>DETALHES </a:t>
            </a:r>
            <a:r>
              <a:rPr kumimoji="0" lang="pt-BR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 LINHA DE PRODUÇÃO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8A38BA09-CBF7-482C-A86D-E2F2EA6CDA89}"/>
              </a:ext>
            </a:extLst>
          </p:cNvPr>
          <p:cNvGraphicFramePr/>
          <p:nvPr/>
        </p:nvGraphicFramePr>
        <p:xfrm>
          <a:off x="3937606" y="1824843"/>
          <a:ext cx="4314893" cy="47563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4098DE06-3BB9-418C-995F-F11C886C28CD}"/>
              </a:ext>
            </a:extLst>
          </p:cNvPr>
          <p:cNvGraphicFramePr/>
          <p:nvPr/>
        </p:nvGraphicFramePr>
        <p:xfrm>
          <a:off x="891501" y="1797485"/>
          <a:ext cx="4314893" cy="47563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7124655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1A0F4F0-3435-494D-A549-EE65CF1142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6822286"/>
              </p:ext>
            </p:extLst>
          </p:nvPr>
        </p:nvGraphicFramePr>
        <p:xfrm>
          <a:off x="534602" y="1269074"/>
          <a:ext cx="8064896" cy="327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170" name="AutoShape 2" descr="Resultado de imagem para tenis customizado nike"/>
          <p:cNvSpPr>
            <a:spLocks noChangeAspect="1" noChangeArrowheads="1"/>
          </p:cNvSpPr>
          <p:nvPr/>
        </p:nvSpPr>
        <p:spPr bwMode="auto">
          <a:xfrm>
            <a:off x="13814363" y="818950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7172" name="AutoShape 4" descr="Resultado de imagem para tenis customizado nike"/>
          <p:cNvSpPr>
            <a:spLocks noChangeAspect="1" noChangeArrowheads="1"/>
          </p:cNvSpPr>
          <p:nvPr/>
        </p:nvSpPr>
        <p:spPr bwMode="auto">
          <a:xfrm>
            <a:off x="13814363" y="818950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7174" name="AutoShape 6" descr="Resultado de imagem para tenis customizado nike"/>
          <p:cNvSpPr>
            <a:spLocks noChangeAspect="1" noChangeArrowheads="1"/>
          </p:cNvSpPr>
          <p:nvPr/>
        </p:nvSpPr>
        <p:spPr bwMode="auto">
          <a:xfrm>
            <a:off x="13814363" y="818950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7176" name="AutoShape 8" descr="Resultado de imagem para tenis customizado nike"/>
          <p:cNvSpPr>
            <a:spLocks noChangeAspect="1" noChangeArrowheads="1"/>
          </p:cNvSpPr>
          <p:nvPr/>
        </p:nvSpPr>
        <p:spPr bwMode="auto">
          <a:xfrm>
            <a:off x="13814363" y="818950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7178" name="AutoShape 10" descr="Resultado de imagem para tenis customizado nike"/>
          <p:cNvSpPr>
            <a:spLocks noChangeAspect="1" noChangeArrowheads="1"/>
          </p:cNvSpPr>
          <p:nvPr/>
        </p:nvSpPr>
        <p:spPr bwMode="auto">
          <a:xfrm>
            <a:off x="13814363" y="818950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9218" name="AutoShape 2" descr="Resultado de imagem para TENIS CUSTOMIZADO DO JADSON"/>
          <p:cNvSpPr>
            <a:spLocks noChangeAspect="1" noChangeArrowheads="1"/>
          </p:cNvSpPr>
          <p:nvPr/>
        </p:nvSpPr>
        <p:spPr bwMode="auto">
          <a:xfrm>
            <a:off x="13814363" y="818950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16" name="Espaço Reservado para Texto 3">
            <a:extLst>
              <a:ext uri="{FF2B5EF4-FFF2-40B4-BE49-F238E27FC236}">
                <a16:creationId xmlns:a16="http://schemas.microsoft.com/office/drawing/2014/main" id="{9C300C8A-5DC1-4446-8E0D-060D26423E16}"/>
              </a:ext>
            </a:extLst>
          </p:cNvPr>
          <p:cNvSpPr txBox="1">
            <a:spLocks/>
          </p:cNvSpPr>
          <p:nvPr/>
        </p:nvSpPr>
        <p:spPr>
          <a:xfrm>
            <a:off x="1763918" y="360512"/>
            <a:ext cx="8064896" cy="830997"/>
          </a:xfrm>
          <a:prstGeom prst="rect">
            <a:avLst/>
          </a:prstGeom>
        </p:spPr>
        <p:txBody>
          <a:bodyPr wrap="square" lIns="720000" rIns="72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400" dirty="0">
                <a:solidFill>
                  <a:prstClr val="black"/>
                </a:solidFill>
                <a:latin typeface="Calibri"/>
              </a:rPr>
              <a:t>A INDUSTRIA DO CHOCOLATE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400" dirty="0">
                <a:solidFill>
                  <a:prstClr val="black"/>
                </a:solidFill>
                <a:latin typeface="Calibri"/>
              </a:rPr>
              <a:t>PROBLEMAS E DILEMAS</a:t>
            </a:r>
            <a:endParaRPr kumimoji="0" lang="pt-BR" sz="24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7" name="Picture 10" descr="Resultado de imagem para creasp">
            <a:extLst>
              <a:ext uri="{FF2B5EF4-FFF2-40B4-BE49-F238E27FC236}">
                <a16:creationId xmlns:a16="http://schemas.microsoft.com/office/drawing/2014/main" id="{C8B3B88E-2172-4155-B3AC-BDE31E663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04664"/>
            <a:ext cx="2088232" cy="474928"/>
          </a:xfrm>
          <a:prstGeom prst="rect">
            <a:avLst/>
          </a:prstGeom>
          <a:noFill/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882C2523-E3F3-41C0-B5B5-C78AE295C6BD}"/>
              </a:ext>
            </a:extLst>
          </p:cNvPr>
          <p:cNvSpPr/>
          <p:nvPr/>
        </p:nvSpPr>
        <p:spPr>
          <a:xfrm>
            <a:off x="6993803" y="5581839"/>
            <a:ext cx="1916044" cy="1090911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002060"/>
                </a:solidFill>
              </a:rPr>
              <a:t>SOLUÇÃO DO PROBLEMA</a:t>
            </a:r>
            <a:endParaRPr lang="pt-PT" b="1" dirty="0">
              <a:solidFill>
                <a:srgbClr val="00206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DB937F-C23E-4D40-ADCC-B1E77B47BE4D}"/>
              </a:ext>
            </a:extLst>
          </p:cNvPr>
          <p:cNvSpPr txBox="1"/>
          <p:nvPr/>
        </p:nvSpPr>
        <p:spPr>
          <a:xfrm>
            <a:off x="3274142" y="3634142"/>
            <a:ext cx="62385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>
                <a:solidFill>
                  <a:srgbClr val="FF0000"/>
                </a:solidFill>
              </a:rPr>
              <a:t>Fator Complicador</a:t>
            </a:r>
          </a:p>
          <a:p>
            <a:pPr algn="ctr"/>
            <a:r>
              <a:rPr lang="pt-BR" sz="2800" b="1" dirty="0">
                <a:solidFill>
                  <a:schemeClr val="tx2"/>
                </a:solidFill>
              </a:rPr>
              <a:t>Adequação da relação  </a:t>
            </a:r>
          </a:p>
          <a:p>
            <a:pPr algn="ctr"/>
            <a:r>
              <a:rPr lang="pt-BR" sz="2800" b="1" dirty="0">
                <a:solidFill>
                  <a:schemeClr val="tx2"/>
                </a:solidFill>
              </a:rPr>
              <a:t>Produção - Consumo</a:t>
            </a:r>
            <a:endParaRPr lang="pt-PT" sz="2800" b="1" dirty="0">
              <a:solidFill>
                <a:schemeClr val="tx2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626ADC4-09F2-48E9-947C-EFD84BBDC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998383"/>
              </p:ext>
            </p:extLst>
          </p:nvPr>
        </p:nvGraphicFramePr>
        <p:xfrm>
          <a:off x="235974" y="4896653"/>
          <a:ext cx="5872925" cy="169587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10423">
                  <a:extLst>
                    <a:ext uri="{9D8B030D-6E8A-4147-A177-3AD203B41FA5}">
                      <a16:colId xmlns:a16="http://schemas.microsoft.com/office/drawing/2014/main" val="1414682365"/>
                    </a:ext>
                  </a:extLst>
                </a:gridCol>
                <a:gridCol w="1981251">
                  <a:extLst>
                    <a:ext uri="{9D8B030D-6E8A-4147-A177-3AD203B41FA5}">
                      <a16:colId xmlns:a16="http://schemas.microsoft.com/office/drawing/2014/main" val="1892781388"/>
                    </a:ext>
                  </a:extLst>
                </a:gridCol>
                <a:gridCol w="19812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479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2400" b="1" dirty="0"/>
                        <a:t>Para quem ?</a:t>
                      </a:r>
                    </a:p>
                  </a:txBody>
                  <a:tcPr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2400" b="1" dirty="0"/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b="1" dirty="0"/>
                        <a:t>Qual?</a:t>
                      </a:r>
                    </a:p>
                  </a:txBody>
                  <a:tcPr anchor="ctr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0203195"/>
                  </a:ext>
                </a:extLst>
              </a:tr>
              <a:tr h="8479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b="1" dirty="0"/>
                        <a:t>Quanto ?</a:t>
                      </a:r>
                      <a:endParaRPr lang="pt-PT" sz="2400" b="1" dirty="0"/>
                    </a:p>
                  </a:txBody>
                  <a:tcPr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b="1" dirty="0"/>
                        <a:t>Como?</a:t>
                      </a:r>
                      <a:endParaRPr lang="pt-PT" sz="2400" b="1" dirty="0"/>
                    </a:p>
                  </a:txBody>
                  <a:tcPr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b="1" dirty="0"/>
                        <a:t>Quando ? </a:t>
                      </a:r>
                      <a:endParaRPr lang="pt-PT" sz="2400" b="1" dirty="0"/>
                    </a:p>
                  </a:txBody>
                  <a:tcPr anchor="ctr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59248"/>
                  </a:ext>
                </a:extLst>
              </a:tr>
            </a:tbl>
          </a:graphicData>
        </a:graphic>
      </p:graphicFrame>
      <p:sp>
        <p:nvSpPr>
          <p:cNvPr id="5" name="Lightning Bolt 4">
            <a:extLst>
              <a:ext uri="{FF2B5EF4-FFF2-40B4-BE49-F238E27FC236}">
                <a16:creationId xmlns:a16="http://schemas.microsoft.com/office/drawing/2014/main" id="{B2106DB0-E771-45A1-92BA-2BE57B0625BA}"/>
              </a:ext>
            </a:extLst>
          </p:cNvPr>
          <p:cNvSpPr/>
          <p:nvPr/>
        </p:nvSpPr>
        <p:spPr>
          <a:xfrm flipH="1">
            <a:off x="3259391" y="3386518"/>
            <a:ext cx="884905" cy="1672178"/>
          </a:xfrm>
          <a:prstGeom prst="lightningBol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045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Resultado de imagem para tenis customizado nike"/>
          <p:cNvSpPr>
            <a:spLocks noChangeAspect="1" noChangeArrowheads="1"/>
          </p:cNvSpPr>
          <p:nvPr/>
        </p:nvSpPr>
        <p:spPr bwMode="auto">
          <a:xfrm>
            <a:off x="6018517" y="5425000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7172" name="AutoShape 4" descr="Resultado de imagem para tenis customizado nike"/>
          <p:cNvSpPr>
            <a:spLocks noChangeAspect="1" noChangeArrowheads="1"/>
          </p:cNvSpPr>
          <p:nvPr/>
        </p:nvSpPr>
        <p:spPr bwMode="auto">
          <a:xfrm>
            <a:off x="6018517" y="5425000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7174" name="AutoShape 6" descr="Resultado de imagem para tenis customizado nike"/>
          <p:cNvSpPr>
            <a:spLocks noChangeAspect="1" noChangeArrowheads="1"/>
          </p:cNvSpPr>
          <p:nvPr/>
        </p:nvSpPr>
        <p:spPr bwMode="auto">
          <a:xfrm>
            <a:off x="6018517" y="5425000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7176" name="AutoShape 8" descr="Resultado de imagem para tenis customizado nike"/>
          <p:cNvSpPr>
            <a:spLocks noChangeAspect="1" noChangeArrowheads="1"/>
          </p:cNvSpPr>
          <p:nvPr/>
        </p:nvSpPr>
        <p:spPr bwMode="auto">
          <a:xfrm>
            <a:off x="6018517" y="5425000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7178" name="AutoShape 10" descr="Resultado de imagem para tenis customizado nike"/>
          <p:cNvSpPr>
            <a:spLocks noChangeAspect="1" noChangeArrowheads="1"/>
          </p:cNvSpPr>
          <p:nvPr/>
        </p:nvSpPr>
        <p:spPr bwMode="auto">
          <a:xfrm>
            <a:off x="6018517" y="5425000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9218" name="AutoShape 2" descr="Resultado de imagem para TENIS CUSTOMIZADO DO JADSON"/>
          <p:cNvSpPr>
            <a:spLocks noChangeAspect="1" noChangeArrowheads="1"/>
          </p:cNvSpPr>
          <p:nvPr/>
        </p:nvSpPr>
        <p:spPr bwMode="auto">
          <a:xfrm>
            <a:off x="6018517" y="5425000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16" name="Espaço Reservado para Texto 3">
            <a:extLst>
              <a:ext uri="{FF2B5EF4-FFF2-40B4-BE49-F238E27FC236}">
                <a16:creationId xmlns:a16="http://schemas.microsoft.com/office/drawing/2014/main" id="{9C300C8A-5DC1-4446-8E0D-060D26423E16}"/>
              </a:ext>
            </a:extLst>
          </p:cNvPr>
          <p:cNvSpPr txBox="1">
            <a:spLocks/>
          </p:cNvSpPr>
          <p:nvPr/>
        </p:nvSpPr>
        <p:spPr>
          <a:xfrm>
            <a:off x="1600200" y="183214"/>
            <a:ext cx="8450765" cy="1200329"/>
          </a:xfrm>
          <a:prstGeom prst="rect">
            <a:avLst/>
          </a:prstGeom>
        </p:spPr>
        <p:txBody>
          <a:bodyPr wrap="square" lIns="720000" rIns="72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400" dirty="0">
                <a:solidFill>
                  <a:prstClr val="black"/>
                </a:solidFill>
                <a:latin typeface="Calibri"/>
              </a:rPr>
              <a:t>A SOLUÇÃO DO PROBLEMA: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 INFORMAÇÃO INTEGRADA E ROBOTIZAÇÃO”</a:t>
            </a:r>
          </a:p>
        </p:txBody>
      </p:sp>
      <p:pic>
        <p:nvPicPr>
          <p:cNvPr id="17" name="Picture 10" descr="Resultado de imagem para creasp">
            <a:extLst>
              <a:ext uri="{FF2B5EF4-FFF2-40B4-BE49-F238E27FC236}">
                <a16:creationId xmlns:a16="http://schemas.microsoft.com/office/drawing/2014/main" id="{C8B3B88E-2172-4155-B3AC-BDE31E663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2088232" cy="474928"/>
          </a:xfrm>
          <a:prstGeom prst="rect">
            <a:avLst/>
          </a:prstGeom>
          <a:noFill/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1A0F4F0-3435-494D-A549-EE65CF1142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171096"/>
              </p:ext>
            </p:extLst>
          </p:nvPr>
        </p:nvGraphicFramePr>
        <p:xfrm>
          <a:off x="346617" y="2436664"/>
          <a:ext cx="8450765" cy="208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Arrow: U-Turn 1">
            <a:extLst>
              <a:ext uri="{FF2B5EF4-FFF2-40B4-BE49-F238E27FC236}">
                <a16:creationId xmlns:a16="http://schemas.microsoft.com/office/drawing/2014/main" id="{02F703E9-0C12-44B4-AE94-A8362B53596F}"/>
              </a:ext>
            </a:extLst>
          </p:cNvPr>
          <p:cNvSpPr/>
          <p:nvPr/>
        </p:nvSpPr>
        <p:spPr>
          <a:xfrm>
            <a:off x="1217582" y="1549393"/>
            <a:ext cx="3060000" cy="1296000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34343"/>
              <a:gd name="adj5" fmla="val 75000"/>
            </a:avLst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200" b="1" dirty="0">
                <a:solidFill>
                  <a:schemeClr val="tx1"/>
                </a:solidFill>
              </a:rPr>
              <a:t>Fluxo </a:t>
            </a:r>
          </a:p>
          <a:p>
            <a:pPr algn="ctr"/>
            <a:r>
              <a:rPr lang="pt-BR" sz="2200" b="1" dirty="0">
                <a:solidFill>
                  <a:schemeClr val="tx1"/>
                </a:solidFill>
              </a:rPr>
              <a:t>Informações </a:t>
            </a:r>
          </a:p>
        </p:txBody>
      </p:sp>
      <p:sp>
        <p:nvSpPr>
          <p:cNvPr id="14" name="Arrow: U-Turn 13">
            <a:extLst>
              <a:ext uri="{FF2B5EF4-FFF2-40B4-BE49-F238E27FC236}">
                <a16:creationId xmlns:a16="http://schemas.microsoft.com/office/drawing/2014/main" id="{1D53FDF0-4CC8-49F7-B745-2EE76666F784}"/>
              </a:ext>
            </a:extLst>
          </p:cNvPr>
          <p:cNvSpPr/>
          <p:nvPr/>
        </p:nvSpPr>
        <p:spPr>
          <a:xfrm flipH="1">
            <a:off x="4277582" y="1585393"/>
            <a:ext cx="3096000" cy="1260000"/>
          </a:xfrm>
          <a:prstGeom prst="uturnArrow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200" b="1" dirty="0">
                <a:solidFill>
                  <a:schemeClr val="tx1"/>
                </a:solidFill>
              </a:rPr>
              <a:t>Fluxo </a:t>
            </a:r>
          </a:p>
          <a:p>
            <a:pPr algn="ctr"/>
            <a:r>
              <a:rPr lang="pt-BR" sz="2200" b="1" dirty="0">
                <a:solidFill>
                  <a:schemeClr val="tx1"/>
                </a:solidFill>
              </a:rPr>
              <a:t>Informações 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33AEC69B-E3E3-4C8D-BD64-0B07149746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5583742"/>
              </p:ext>
            </p:extLst>
          </p:nvPr>
        </p:nvGraphicFramePr>
        <p:xfrm>
          <a:off x="168282" y="4421336"/>
          <a:ext cx="88074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887151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 txBox="1">
            <a:spLocks/>
          </p:cNvSpPr>
          <p:nvPr/>
        </p:nvSpPr>
        <p:spPr>
          <a:xfrm>
            <a:off x="-396552" y="5448126"/>
            <a:ext cx="10009112" cy="1077218"/>
          </a:xfrm>
          <a:prstGeom prst="rect">
            <a:avLst/>
          </a:prstGeom>
        </p:spPr>
        <p:txBody>
          <a:bodyPr wrap="square" lIns="720000" rIns="72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32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 ESTÁGIO ATUAL DO DESENVOLVIMENTO  TECNOLÓGICO</a:t>
            </a:r>
          </a:p>
        </p:txBody>
      </p:sp>
      <p:pic>
        <p:nvPicPr>
          <p:cNvPr id="56322" name="Picture 2" descr="Imagem relacionada"/>
          <p:cNvPicPr>
            <a:picLocks noChangeAspect="1" noChangeArrowheads="1"/>
          </p:cNvPicPr>
          <p:nvPr/>
        </p:nvPicPr>
        <p:blipFill>
          <a:blip r:embed="rId2" cstate="print"/>
          <a:srcRect l="1745" t="3611" r="1721" b="15734"/>
          <a:stretch>
            <a:fillRect/>
          </a:stretch>
        </p:blipFill>
        <p:spPr bwMode="auto">
          <a:xfrm>
            <a:off x="611560" y="1991797"/>
            <a:ext cx="3746565" cy="1512168"/>
          </a:xfrm>
          <a:prstGeom prst="rect">
            <a:avLst/>
          </a:prstGeom>
          <a:noFill/>
        </p:spPr>
      </p:pic>
      <p:pic>
        <p:nvPicPr>
          <p:cNvPr id="56324" name="Picture 4" descr="Resultado de imagem para idade da pedr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0151" y="1841203"/>
            <a:ext cx="3637695" cy="2016223"/>
          </a:xfrm>
          <a:prstGeom prst="rect">
            <a:avLst/>
          </a:prstGeom>
          <a:noFill/>
        </p:spPr>
      </p:pic>
      <p:pic>
        <p:nvPicPr>
          <p:cNvPr id="56326" name="Picture 6" descr="HistÃ³rico de evoluÃ§Ã£o do carro. Do primeiro carro a evoluÃ§Ã£o do carro moderno â ilustraÃ§Ã£o de bancos de image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4958" y="4110471"/>
            <a:ext cx="7992888" cy="792229"/>
          </a:xfrm>
          <a:prstGeom prst="rect">
            <a:avLst/>
          </a:prstGeom>
          <a:noFill/>
        </p:spPr>
      </p:pic>
      <p:pic>
        <p:nvPicPr>
          <p:cNvPr id="7" name="Picture 10" descr="Resultado de imagem para creas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32656"/>
            <a:ext cx="2088232" cy="474928"/>
          </a:xfrm>
          <a:prstGeom prst="rect">
            <a:avLst/>
          </a:prstGeom>
          <a:noFill/>
        </p:spPr>
      </p:pic>
      <p:sp>
        <p:nvSpPr>
          <p:cNvPr id="8" name="Espaço Reservado para Texto 3">
            <a:extLst>
              <a:ext uri="{FF2B5EF4-FFF2-40B4-BE49-F238E27FC236}">
                <a16:creationId xmlns:a16="http://schemas.microsoft.com/office/drawing/2014/main" id="{52C04526-4E01-4B3C-A6A2-91A866148B33}"/>
              </a:ext>
            </a:extLst>
          </p:cNvPr>
          <p:cNvSpPr txBox="1">
            <a:spLocks/>
          </p:cNvSpPr>
          <p:nvPr/>
        </p:nvSpPr>
        <p:spPr>
          <a:xfrm>
            <a:off x="3085739" y="434941"/>
            <a:ext cx="6058261" cy="584775"/>
          </a:xfrm>
          <a:prstGeom prst="rect">
            <a:avLst/>
          </a:prstGeom>
        </p:spPr>
        <p:txBody>
          <a:bodyPr wrap="square" lIns="720000" rIns="72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3200" dirty="0">
                <a:solidFill>
                  <a:prstClr val="black"/>
                </a:solidFill>
                <a:latin typeface="Calibri"/>
              </a:rPr>
              <a:t>JUSTIFICATIVAS </a:t>
            </a:r>
            <a:endParaRPr kumimoji="0" lang="pt-BR" sz="32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odecagon 2">
            <a:extLst>
              <a:ext uri="{FF2B5EF4-FFF2-40B4-BE49-F238E27FC236}">
                <a16:creationId xmlns:a16="http://schemas.microsoft.com/office/drawing/2014/main" id="{04EB592F-03D5-4AB4-96DB-AE1A02FB3EBC}"/>
              </a:ext>
            </a:extLst>
          </p:cNvPr>
          <p:cNvSpPr/>
          <p:nvPr/>
        </p:nvSpPr>
        <p:spPr>
          <a:xfrm>
            <a:off x="7945881" y="336972"/>
            <a:ext cx="791965" cy="708881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1</a:t>
            </a:r>
            <a:endParaRPr lang="pt-PT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5887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5A344B3-053D-4C1F-B89E-8C925FBF03DB}"/>
              </a:ext>
            </a:extLst>
          </p:cNvPr>
          <p:cNvSpPr txBox="1">
            <a:spLocks/>
          </p:cNvSpPr>
          <p:nvPr/>
        </p:nvSpPr>
        <p:spPr>
          <a:xfrm>
            <a:off x="628650" y="916381"/>
            <a:ext cx="7886700" cy="99417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3300" dirty="0"/>
          </a:p>
          <a:p>
            <a:endParaRPr lang="pt-BR" sz="3300" dirty="0"/>
          </a:p>
        </p:txBody>
      </p:sp>
      <p:pic>
        <p:nvPicPr>
          <p:cNvPr id="9" name="Picture 10" descr="Resultado de imagem para creasp">
            <a:extLst>
              <a:ext uri="{FF2B5EF4-FFF2-40B4-BE49-F238E27FC236}">
                <a16:creationId xmlns:a16="http://schemas.microsoft.com/office/drawing/2014/main" id="{972FB522-CAA8-466C-A1B2-EF1B9DBA1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688" y="466708"/>
            <a:ext cx="1728824" cy="393188"/>
          </a:xfrm>
          <a:prstGeom prst="rect">
            <a:avLst/>
          </a:prstGeom>
          <a:noFill/>
        </p:spPr>
      </p:pic>
      <p:grpSp>
        <p:nvGrpSpPr>
          <p:cNvPr id="41" name="Grupo 40"/>
          <p:cNvGrpSpPr/>
          <p:nvPr/>
        </p:nvGrpSpPr>
        <p:grpSpPr>
          <a:xfrm>
            <a:off x="65941" y="3280362"/>
            <a:ext cx="9063991" cy="1909608"/>
            <a:chOff x="106679" y="3070189"/>
            <a:chExt cx="12085321" cy="2546143"/>
          </a:xfrm>
        </p:grpSpPr>
        <p:grpSp>
          <p:nvGrpSpPr>
            <p:cNvPr id="31" name="Grupo 30"/>
            <p:cNvGrpSpPr/>
            <p:nvPr/>
          </p:nvGrpSpPr>
          <p:grpSpPr>
            <a:xfrm>
              <a:off x="106681" y="4005534"/>
              <a:ext cx="11677107" cy="1610798"/>
              <a:chOff x="1" y="4127454"/>
              <a:chExt cx="11677107" cy="1610798"/>
            </a:xfrm>
          </p:grpSpPr>
          <p:sp>
            <p:nvSpPr>
              <p:cNvPr id="16" name="CaixaDeTexto 15"/>
              <p:cNvSpPr txBox="1"/>
              <p:nvPr/>
            </p:nvSpPr>
            <p:spPr>
              <a:xfrm>
                <a:off x="5911715" y="4127454"/>
                <a:ext cx="2869641" cy="1600439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pt-BR" dirty="0">
                    <a:ln w="6350">
                      <a:solidFill>
                        <a:schemeClr val="tx1"/>
                      </a:solidFill>
                    </a:ln>
                    <a:solidFill>
                      <a:srgbClr val="222222"/>
                    </a:solidFill>
                  </a:rPr>
                  <a:t>Dispositivos eletrônicos e TI automatização produção.</a:t>
                </a:r>
                <a:endParaRPr lang="pt-BR" dirty="0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15" name="CaixaDeTexto 14"/>
              <p:cNvSpPr txBox="1"/>
              <p:nvPr/>
            </p:nvSpPr>
            <p:spPr>
              <a:xfrm>
                <a:off x="8759587" y="4133791"/>
                <a:ext cx="2917521" cy="1600439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190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pt-BR" sz="450" dirty="0">
                    <a:ln w="9525">
                      <a:solidFill>
                        <a:schemeClr val="tx1"/>
                      </a:solidFill>
                    </a:ln>
                  </a:rPr>
                  <a:t>    </a:t>
                </a:r>
                <a:r>
                  <a:rPr lang="pt-BR" dirty="0">
                    <a:ln w="9525">
                      <a:solidFill>
                        <a:schemeClr val="tx1"/>
                      </a:solidFill>
                    </a:ln>
                  </a:rPr>
                  <a:t>Fusão de tecnologias e  interação entre os domínios físico, digital e biológico  </a:t>
                </a:r>
              </a:p>
            </p:txBody>
          </p:sp>
          <p:sp>
            <p:nvSpPr>
              <p:cNvPr id="14" name="CaixaDeTexto 13"/>
              <p:cNvSpPr txBox="1"/>
              <p:nvPr/>
            </p:nvSpPr>
            <p:spPr>
              <a:xfrm>
                <a:off x="1" y="4137813"/>
                <a:ext cx="2914996" cy="1600439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pt-BR" dirty="0">
                    <a:ln w="9525">
                      <a:solidFill>
                        <a:schemeClr val="tx1"/>
                      </a:solidFill>
                    </a:ln>
                  </a:rPr>
                  <a:t>Utilização do vapor da água para energizar as máquinas</a:t>
                </a:r>
                <a:endParaRPr lang="pt-BR" sz="1650" dirty="0">
                  <a:ln w="9525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13" name="CaixaDeTexto 12"/>
              <p:cNvSpPr txBox="1"/>
              <p:nvPr/>
            </p:nvSpPr>
            <p:spPr>
              <a:xfrm>
                <a:off x="2937678" y="4134977"/>
                <a:ext cx="2952000" cy="160043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pt-BR" dirty="0">
                    <a:ln w="9525">
                      <a:solidFill>
                        <a:schemeClr val="tx1"/>
                      </a:solidFill>
                    </a:ln>
                    <a:solidFill>
                      <a:srgbClr val="222222"/>
                    </a:solidFill>
                  </a:rPr>
                  <a:t>Aplicação  da energia elétrica para                 a produção em massa.                   </a:t>
                </a:r>
                <a:endParaRPr lang="pt-BR" dirty="0">
                  <a:ln w="9525">
                    <a:solidFill>
                      <a:schemeClr val="tx1"/>
                    </a:solidFill>
                  </a:ln>
                </a:endParaRPr>
              </a:p>
            </p:txBody>
          </p:sp>
        </p:grpSp>
        <p:grpSp>
          <p:nvGrpSpPr>
            <p:cNvPr id="38" name="Grupo 37"/>
            <p:cNvGrpSpPr/>
            <p:nvPr/>
          </p:nvGrpSpPr>
          <p:grpSpPr>
            <a:xfrm>
              <a:off x="106679" y="3070189"/>
              <a:ext cx="12085321" cy="914421"/>
              <a:chOff x="-15151" y="3282825"/>
              <a:chExt cx="11922191" cy="1080000"/>
            </a:xfrm>
          </p:grpSpPr>
          <p:sp>
            <p:nvSpPr>
              <p:cNvPr id="34" name="Divisa 33"/>
              <p:cNvSpPr/>
              <p:nvPr/>
            </p:nvSpPr>
            <p:spPr>
              <a:xfrm>
                <a:off x="2868000" y="3282825"/>
                <a:ext cx="3373836" cy="1080000"/>
              </a:xfrm>
              <a:prstGeom prst="chevron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lvl="0" algn="ctr"/>
                <a:r>
                  <a:rPr lang="pt-BR" b="1" dirty="0">
                    <a:ln w="9525"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</a:rPr>
                  <a:t>2ª Revolução Industrial</a:t>
                </a:r>
              </a:p>
              <a:p>
                <a:pPr algn="ctr"/>
                <a:endParaRPr lang="pt-BR" dirty="0">
                  <a:ln w="9525">
                    <a:solidFill>
                      <a:schemeClr val="tx1"/>
                    </a:solidFill>
                  </a:ln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Pentágono 34"/>
              <p:cNvSpPr/>
              <p:nvPr/>
            </p:nvSpPr>
            <p:spPr>
              <a:xfrm>
                <a:off x="-15151" y="3282825"/>
                <a:ext cx="3302808" cy="1080000"/>
              </a:xfrm>
              <a:prstGeom prst="homePlat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lvl="0" algn="ctr"/>
                <a:r>
                  <a:rPr lang="pt-BR" b="1" dirty="0">
                    <a:ln w="9525"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</a:rPr>
                  <a:t>1ª Revolução</a:t>
                </a:r>
              </a:p>
              <a:p>
                <a:pPr lvl="0" algn="ctr"/>
                <a:r>
                  <a:rPr lang="pt-BR" b="1" dirty="0">
                    <a:ln w="9525"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</a:rPr>
                  <a:t> Industrial</a:t>
                </a:r>
              </a:p>
              <a:p>
                <a:pPr algn="ctr"/>
                <a:endParaRPr lang="pt-BR" dirty="0">
                  <a:ln w="9525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36" name="Divisa 35"/>
              <p:cNvSpPr/>
              <p:nvPr/>
            </p:nvSpPr>
            <p:spPr>
              <a:xfrm>
                <a:off x="5817125" y="3282825"/>
                <a:ext cx="3267294" cy="1080000"/>
              </a:xfrm>
              <a:prstGeom prst="chevron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lvl="0" algn="ctr"/>
                <a:r>
                  <a:rPr lang="pt-BR" b="1" dirty="0">
                    <a:ln w="9525"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</a:rPr>
                  <a:t>3ª Revolução Industrial</a:t>
                </a:r>
              </a:p>
              <a:p>
                <a:pPr algn="ctr"/>
                <a:endParaRPr lang="pt-BR" dirty="0">
                  <a:ln w="9525">
                    <a:solidFill>
                      <a:schemeClr val="tx1"/>
                    </a:solidFill>
                  </a:ln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Divisa 36"/>
              <p:cNvSpPr/>
              <p:nvPr/>
            </p:nvSpPr>
            <p:spPr>
              <a:xfrm>
                <a:off x="8664280" y="3282825"/>
                <a:ext cx="3242760" cy="1080000"/>
              </a:xfrm>
              <a:prstGeom prst="chevron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lvl="0" algn="ctr"/>
                <a:r>
                  <a:rPr lang="pt-BR" b="1" dirty="0">
                    <a:ln w="9525">
                      <a:solidFill>
                        <a:schemeClr val="tx1"/>
                      </a:solidFill>
                    </a:ln>
                    <a:solidFill>
                      <a:schemeClr val="tx1"/>
                    </a:solidFill>
                  </a:rPr>
                  <a:t>4ª Revolução Industrial</a:t>
                </a:r>
              </a:p>
              <a:p>
                <a:pPr algn="ctr"/>
                <a:endParaRPr lang="pt-BR" dirty="0">
                  <a:ln w="9525">
                    <a:solidFill>
                      <a:schemeClr val="tx1"/>
                    </a:solidFill>
                  </a:ln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0" name="Grupo 39"/>
          <p:cNvGrpSpPr/>
          <p:nvPr/>
        </p:nvGrpSpPr>
        <p:grpSpPr>
          <a:xfrm>
            <a:off x="65942" y="1652089"/>
            <a:ext cx="8731997" cy="1577340"/>
            <a:chOff x="106680" y="899160"/>
            <a:chExt cx="11642663" cy="2103120"/>
          </a:xfrm>
        </p:grpSpPr>
        <p:pic>
          <p:nvPicPr>
            <p:cNvPr id="1042" name="Picture 18" descr="https://www.c2tiapps.com/Repositorio/251/Publicacoes/26055/da9fde27-9.jpg"/>
            <p:cNvPicPr>
              <a:picLocks noChangeAspect="1" noChangeArrowheads="1"/>
            </p:cNvPicPr>
            <p:nvPr/>
          </p:nvPicPr>
          <p:blipFill>
            <a:blip r:embed="rId4" cstate="print"/>
            <a:srcRect l="72918" b="54927"/>
            <a:stretch>
              <a:fillRect/>
            </a:stretch>
          </p:blipFill>
          <p:spPr bwMode="auto">
            <a:xfrm>
              <a:off x="8930640" y="899160"/>
              <a:ext cx="2818703" cy="21031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pic>
          <p:nvPicPr>
            <p:cNvPr id="1038" name="Picture 14" descr="Imagem relacionada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6680" y="911152"/>
              <a:ext cx="2897841" cy="2088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pic>
          <p:nvPicPr>
            <p:cNvPr id="1040" name="Picture 16" descr="Resultado de imagem para SEGUNDA REVOLUÃÃO INDUSTRIAL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38047" y="911152"/>
              <a:ext cx="2940589" cy="2088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pic>
          <p:nvPicPr>
            <p:cNvPr id="15365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010810" y="911152"/>
              <a:ext cx="2883523" cy="20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</p:grpSp>
      <p:sp>
        <p:nvSpPr>
          <p:cNvPr id="25" name="TextBox 11">
            <a:extLst>
              <a:ext uri="{FF2B5EF4-FFF2-40B4-BE49-F238E27FC236}">
                <a16:creationId xmlns:a16="http://schemas.microsoft.com/office/drawing/2014/main" id="{9C432FFC-6222-4DE6-9369-383CBEC71DA9}"/>
              </a:ext>
            </a:extLst>
          </p:cNvPr>
          <p:cNvSpPr txBox="1"/>
          <p:nvPr/>
        </p:nvSpPr>
        <p:spPr>
          <a:xfrm flipH="1">
            <a:off x="506428" y="5476045"/>
            <a:ext cx="39952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100" dirty="0">
                <a:solidFill>
                  <a:schemeClr val="accent5">
                    <a:lumMod val="50000"/>
                  </a:schemeClr>
                </a:solidFill>
                <a:latin typeface="Algerian" panose="04020705040A02060702" pitchFamily="82" charset="0"/>
              </a:rPr>
              <a:t>EVOLUÇÃO NOS SISTEMAS DE PRODUÇÃO</a:t>
            </a:r>
            <a:endParaRPr lang="pt-PT" sz="2100" dirty="0">
              <a:solidFill>
                <a:schemeClr val="accent5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grpSp>
        <p:nvGrpSpPr>
          <p:cNvPr id="22" name="Grupo 21"/>
          <p:cNvGrpSpPr/>
          <p:nvPr/>
        </p:nvGrpSpPr>
        <p:grpSpPr>
          <a:xfrm>
            <a:off x="4710693" y="5278511"/>
            <a:ext cx="4090394" cy="1270000"/>
            <a:chOff x="9923300" y="1606358"/>
            <a:chExt cx="4997236" cy="1693333"/>
          </a:xfrm>
        </p:grpSpPr>
        <p:grpSp>
          <p:nvGrpSpPr>
            <p:cNvPr id="23" name="Grupo 14"/>
            <p:cNvGrpSpPr/>
            <p:nvPr/>
          </p:nvGrpSpPr>
          <p:grpSpPr>
            <a:xfrm>
              <a:off x="9923300" y="1606358"/>
              <a:ext cx="4997236" cy="1693333"/>
              <a:chOff x="0" y="0"/>
              <a:chExt cx="4997236" cy="1693333"/>
            </a:xfrm>
          </p:grpSpPr>
          <p:sp>
            <p:nvSpPr>
              <p:cNvPr id="27" name="Retângulo de cantos arredondados 26"/>
              <p:cNvSpPr/>
              <p:nvPr/>
            </p:nvSpPr>
            <p:spPr>
              <a:xfrm>
                <a:off x="0" y="0"/>
                <a:ext cx="4997236" cy="1693333"/>
              </a:xfrm>
              <a:prstGeom prst="roundRect">
                <a:avLst>
                  <a:gd name="adj" fmla="val 10000"/>
                </a:avLst>
              </a:prstGeom>
              <a:ln>
                <a:solidFill>
                  <a:srgbClr val="C00000"/>
                </a:solidFill>
              </a:ln>
            </p:spPr>
            <p:style>
              <a:lnRef idx="0">
                <a:scrgbClr r="0" g="0" b="0"/>
              </a:lnRef>
              <a:fillRef idx="3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3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8" name="Retângulo 27"/>
              <p:cNvSpPr/>
              <p:nvPr/>
            </p:nvSpPr>
            <p:spPr>
              <a:xfrm>
                <a:off x="1808334" y="0"/>
                <a:ext cx="3188898" cy="169333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4298" tIns="94298" rIns="94298" bIns="94298" numCol="1" spcCol="1270" anchor="ctr" anchorCtr="0">
                <a:noAutofit/>
              </a:bodyPr>
              <a:lstStyle/>
              <a:p>
                <a:pPr algn="ctr" defTabSz="110013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2475" b="1" dirty="0">
                    <a:solidFill>
                      <a:schemeClr val="tx1"/>
                    </a:solidFill>
                  </a:rPr>
                  <a:t>Conceito Original </a:t>
                </a:r>
                <a:r>
                  <a:rPr lang="pt-BR" sz="2100" b="1" dirty="0">
                    <a:solidFill>
                      <a:schemeClr val="tx1"/>
                    </a:solidFill>
                  </a:rPr>
                  <a:t>Feira  de </a:t>
                </a:r>
                <a:r>
                  <a:rPr lang="pt-BR" sz="2100" b="1" dirty="0" err="1">
                    <a:solidFill>
                      <a:schemeClr val="tx1"/>
                    </a:solidFill>
                  </a:rPr>
                  <a:t>Hannover</a:t>
                </a:r>
                <a:r>
                  <a:rPr lang="pt-BR" sz="2100" b="1" dirty="0">
                    <a:solidFill>
                      <a:schemeClr val="tx1"/>
                    </a:solidFill>
                  </a:rPr>
                  <a:t> 2013 (Alemanha)</a:t>
                </a:r>
              </a:p>
            </p:txBody>
          </p:sp>
        </p:grpSp>
        <p:sp>
          <p:nvSpPr>
            <p:cNvPr id="26" name="Retângulo de cantos arredondados 25"/>
            <p:cNvSpPr/>
            <p:nvPr/>
          </p:nvSpPr>
          <p:spPr>
            <a:xfrm>
              <a:off x="10092633" y="1775691"/>
              <a:ext cx="1639000" cy="1354666"/>
            </a:xfrm>
            <a:prstGeom prst="roundRect">
              <a:avLst>
                <a:gd name="adj" fmla="val 10000"/>
              </a:avLst>
            </a:prstGeom>
            <a:blipFill rotWithShape="0">
              <a:blip r:embed="rId8" cstate="print"/>
              <a:stretch>
                <a:fillRect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3">
              <a:schemeClr val="accent4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9" name="Espaço Reservado para Texto 3">
            <a:extLst>
              <a:ext uri="{FF2B5EF4-FFF2-40B4-BE49-F238E27FC236}">
                <a16:creationId xmlns:a16="http://schemas.microsoft.com/office/drawing/2014/main" id="{46D5B6AE-5E8B-4681-9419-E2DBC4B00C49}"/>
              </a:ext>
            </a:extLst>
          </p:cNvPr>
          <p:cNvSpPr txBox="1">
            <a:spLocks/>
          </p:cNvSpPr>
          <p:nvPr/>
        </p:nvSpPr>
        <p:spPr>
          <a:xfrm>
            <a:off x="3085739" y="434941"/>
            <a:ext cx="6058261" cy="584775"/>
          </a:xfrm>
          <a:prstGeom prst="rect">
            <a:avLst/>
          </a:prstGeom>
        </p:spPr>
        <p:txBody>
          <a:bodyPr wrap="square" lIns="720000" rIns="72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3200" dirty="0">
                <a:solidFill>
                  <a:prstClr val="black"/>
                </a:solidFill>
                <a:latin typeface="Calibri"/>
              </a:rPr>
              <a:t>JUSTIFICATIVAS </a:t>
            </a:r>
            <a:endParaRPr kumimoji="0" lang="pt-BR" sz="32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Dodecagon 29">
            <a:extLst>
              <a:ext uri="{FF2B5EF4-FFF2-40B4-BE49-F238E27FC236}">
                <a16:creationId xmlns:a16="http://schemas.microsoft.com/office/drawing/2014/main" id="{094C0806-FD48-4414-A830-5BEF20AA9E65}"/>
              </a:ext>
            </a:extLst>
          </p:cNvPr>
          <p:cNvSpPr/>
          <p:nvPr/>
        </p:nvSpPr>
        <p:spPr>
          <a:xfrm>
            <a:off x="7945881" y="336972"/>
            <a:ext cx="791965" cy="708881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</a:t>
            </a:r>
            <a:endParaRPr lang="pt-PT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6120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CEB6C35-0F9D-4A85-A737-0930D36308F5}"/>
              </a:ext>
            </a:extLst>
          </p:cNvPr>
          <p:cNvSpPr txBox="1">
            <a:spLocks/>
          </p:cNvSpPr>
          <p:nvPr/>
        </p:nvSpPr>
        <p:spPr>
          <a:xfrm>
            <a:off x="2535844" y="509735"/>
            <a:ext cx="6604986" cy="584775"/>
          </a:xfrm>
          <a:prstGeom prst="rect">
            <a:avLst/>
          </a:prstGeom>
        </p:spPr>
        <p:txBody>
          <a:bodyPr wrap="square" lIns="540000" rIns="54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3200" dirty="0">
                <a:solidFill>
                  <a:prstClr val="black"/>
                </a:solidFill>
                <a:latin typeface="Calibri"/>
              </a:rPr>
              <a:t>ESTRUTURA NECESSÁRIA </a:t>
            </a:r>
          </a:p>
        </p:txBody>
      </p:sp>
      <p:pic>
        <p:nvPicPr>
          <p:cNvPr id="5" name="Picture 10" descr="Resultado de imagem para creasp">
            <a:extLst>
              <a:ext uri="{FF2B5EF4-FFF2-40B4-BE49-F238E27FC236}">
                <a16:creationId xmlns:a16="http://schemas.microsoft.com/office/drawing/2014/main" id="{972FB522-CAA8-466C-A1B2-EF1B9DBA1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976" y="499460"/>
            <a:ext cx="1728824" cy="393188"/>
          </a:xfrm>
          <a:prstGeom prst="rect">
            <a:avLst/>
          </a:prstGeom>
          <a:noFill/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F9ED422-94AE-44B0-A32E-368B34D69AEB}"/>
              </a:ext>
            </a:extLst>
          </p:cNvPr>
          <p:cNvGrpSpPr/>
          <p:nvPr/>
        </p:nvGrpSpPr>
        <p:grpSpPr>
          <a:xfrm>
            <a:off x="1874851" y="1396780"/>
            <a:ext cx="6013786" cy="5161022"/>
            <a:chOff x="2339800" y="1696978"/>
            <a:chExt cx="5215624" cy="4307627"/>
          </a:xfrm>
        </p:grpSpPr>
        <p:pic>
          <p:nvPicPr>
            <p:cNvPr id="8203" name="Picture 11" descr="http://2.bp.blogspot.com/-0xiryIDugCY/VX8GdSHaLjI/AAAAAAAABUE/x3mKevA-gds/s400/Pilares%2Bindustria%2B4%2Bv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88213" y="1696978"/>
              <a:ext cx="4688378" cy="4184378"/>
            </a:xfrm>
            <a:prstGeom prst="rect">
              <a:avLst/>
            </a:prstGeom>
            <a:noFill/>
          </p:spPr>
        </p:pic>
        <p:sp>
          <p:nvSpPr>
            <p:cNvPr id="11" name="CaixaDeTexto 10"/>
            <p:cNvSpPr txBox="1"/>
            <p:nvPr/>
          </p:nvSpPr>
          <p:spPr>
            <a:xfrm>
              <a:off x="2950775" y="5113769"/>
              <a:ext cx="1122218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pt-BR" sz="1500" dirty="0"/>
                <a:t>Robôs </a:t>
              </a:r>
            </a:p>
            <a:p>
              <a:pPr algn="ctr"/>
              <a:r>
                <a:rPr lang="pt-BR" sz="1500" dirty="0"/>
                <a:t>Autônomos</a:t>
              </a:r>
            </a:p>
          </p:txBody>
        </p:sp>
        <p:sp>
          <p:nvSpPr>
            <p:cNvPr id="19" name="CaixaDeTexto 18"/>
            <p:cNvSpPr txBox="1"/>
            <p:nvPr/>
          </p:nvSpPr>
          <p:spPr>
            <a:xfrm>
              <a:off x="2339800" y="4228462"/>
              <a:ext cx="1221971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pt-BR" sz="1500" dirty="0"/>
                <a:t>Internet das</a:t>
              </a:r>
            </a:p>
            <a:p>
              <a:pPr algn="ctr"/>
              <a:r>
                <a:rPr lang="pt-BR" sz="1500" dirty="0"/>
                <a:t>Coisas</a:t>
              </a:r>
            </a:p>
          </p:txBody>
        </p:sp>
        <p:sp>
          <p:nvSpPr>
            <p:cNvPr id="20" name="CaixaDeTexto 19"/>
            <p:cNvSpPr txBox="1"/>
            <p:nvPr/>
          </p:nvSpPr>
          <p:spPr>
            <a:xfrm>
              <a:off x="2501348" y="3059046"/>
              <a:ext cx="828112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pt-BR" sz="1500" dirty="0"/>
                <a:t>Big Data</a:t>
              </a:r>
            </a:p>
          </p:txBody>
        </p:sp>
        <p:sp>
          <p:nvSpPr>
            <p:cNvPr id="21" name="CaixaDeTexto 20"/>
            <p:cNvSpPr txBox="1"/>
            <p:nvPr/>
          </p:nvSpPr>
          <p:spPr>
            <a:xfrm>
              <a:off x="5802530" y="3018960"/>
              <a:ext cx="1711931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pt-BR" sz="1500" dirty="0"/>
                <a:t>Integrações de </a:t>
              </a:r>
            </a:p>
            <a:p>
              <a:pPr algn="ctr"/>
              <a:r>
                <a:rPr lang="pt-BR" sz="1500" dirty="0"/>
                <a:t>Sistemas</a:t>
              </a:r>
            </a:p>
          </p:txBody>
        </p:sp>
        <p:sp>
          <p:nvSpPr>
            <p:cNvPr id="22" name="CaixaDeTexto 21"/>
            <p:cNvSpPr txBox="1"/>
            <p:nvPr/>
          </p:nvSpPr>
          <p:spPr>
            <a:xfrm>
              <a:off x="2913065" y="2096757"/>
              <a:ext cx="936472" cy="26972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pt-BR" sz="1500" b="1" dirty="0"/>
                <a:t>Simulações</a:t>
              </a:r>
            </a:p>
          </p:txBody>
        </p:sp>
        <p:sp>
          <p:nvSpPr>
            <p:cNvPr id="23" name="CaixaDeTexto 22"/>
            <p:cNvSpPr txBox="1"/>
            <p:nvPr/>
          </p:nvSpPr>
          <p:spPr>
            <a:xfrm>
              <a:off x="6172545" y="4157805"/>
              <a:ext cx="1382879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pt-BR" sz="1500" dirty="0" err="1"/>
                <a:t>Cibersegurança</a:t>
              </a:r>
              <a:endParaRPr lang="pt-BR" sz="1500" dirty="0"/>
            </a:p>
          </p:txBody>
        </p:sp>
        <p:sp>
          <p:nvSpPr>
            <p:cNvPr id="25" name="CaixaDeTexto 24"/>
            <p:cNvSpPr txBox="1"/>
            <p:nvPr/>
          </p:nvSpPr>
          <p:spPr>
            <a:xfrm>
              <a:off x="4181624" y="5450607"/>
              <a:ext cx="1275439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500" dirty="0"/>
                <a:t>Computação</a:t>
              </a:r>
            </a:p>
            <a:p>
              <a:pPr algn="ctr"/>
              <a:r>
                <a:rPr lang="pt-BR" sz="1500" dirty="0"/>
                <a:t>em Nuvem</a:t>
              </a:r>
            </a:p>
          </p:txBody>
        </p:sp>
        <p:sp>
          <p:nvSpPr>
            <p:cNvPr id="26" name="CaixaDeTexto 25"/>
            <p:cNvSpPr txBox="1"/>
            <p:nvPr/>
          </p:nvSpPr>
          <p:spPr>
            <a:xfrm>
              <a:off x="5567770" y="2067155"/>
              <a:ext cx="1759656" cy="3231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pt-BR" sz="1500" dirty="0"/>
                <a:t>Manufatura Aditiva</a:t>
              </a:r>
            </a:p>
          </p:txBody>
        </p:sp>
        <p:sp>
          <p:nvSpPr>
            <p:cNvPr id="27" name="CaixaDeTexto 26"/>
            <p:cNvSpPr txBox="1"/>
            <p:nvPr/>
          </p:nvSpPr>
          <p:spPr>
            <a:xfrm>
              <a:off x="5482564" y="5057656"/>
              <a:ext cx="1583011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pt-BR" sz="1500" dirty="0"/>
                <a:t>Realidade Aumentada</a:t>
              </a:r>
            </a:p>
          </p:txBody>
        </p:sp>
        <p:sp>
          <p:nvSpPr>
            <p:cNvPr id="31" name="Retângulo 30"/>
            <p:cNvSpPr/>
            <p:nvPr/>
          </p:nvSpPr>
          <p:spPr>
            <a:xfrm>
              <a:off x="5893490" y="5725902"/>
              <a:ext cx="1371600" cy="1745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350"/>
            </a:p>
          </p:txBody>
        </p:sp>
      </p:grpSp>
    </p:spTree>
    <p:extLst>
      <p:ext uri="{BB962C8B-B14F-4D97-AF65-F5344CB8AC3E}">
        <p14:creationId xmlns:p14="http://schemas.microsoft.com/office/powerpoint/2010/main" val="30882129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Espaço Reservado para Texto 3"/>
          <p:cNvSpPr txBox="1">
            <a:spLocks/>
          </p:cNvSpPr>
          <p:nvPr/>
        </p:nvSpPr>
        <p:spPr>
          <a:xfrm>
            <a:off x="3025833" y="466708"/>
            <a:ext cx="6483927" cy="461665"/>
          </a:xfrm>
          <a:prstGeom prst="rect">
            <a:avLst/>
          </a:prstGeom>
        </p:spPr>
        <p:txBody>
          <a:bodyPr wrap="square" lIns="540000" rIns="54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2400" dirty="0">
                <a:solidFill>
                  <a:prstClr val="black"/>
                </a:solidFill>
                <a:latin typeface="Calibri"/>
              </a:rPr>
              <a:t>MATRIZ DE VANTAGENS</a:t>
            </a:r>
          </a:p>
        </p:txBody>
      </p:sp>
      <p:pic>
        <p:nvPicPr>
          <p:cNvPr id="33" name="Picture 10" descr="Resultado de imagem para creasp">
            <a:extLst>
              <a:ext uri="{FF2B5EF4-FFF2-40B4-BE49-F238E27FC236}">
                <a16:creationId xmlns:a16="http://schemas.microsoft.com/office/drawing/2014/main" id="{972FB522-CAA8-466C-A1B2-EF1B9DBA1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688" y="466708"/>
            <a:ext cx="1728824" cy="393188"/>
          </a:xfrm>
          <a:prstGeom prst="rect">
            <a:avLst/>
          </a:prstGeom>
          <a:noFill/>
        </p:spPr>
      </p:pic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BB3CE6A-3EA0-4EC3-83A2-16DF6A45BA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887509"/>
              </p:ext>
            </p:extLst>
          </p:nvPr>
        </p:nvGraphicFramePr>
        <p:xfrm>
          <a:off x="259080" y="1297705"/>
          <a:ext cx="8884920" cy="53441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5667914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0" descr="Resultado de imagem para creasp">
            <a:extLst>
              <a:ext uri="{FF2B5EF4-FFF2-40B4-BE49-F238E27FC236}">
                <a16:creationId xmlns:a16="http://schemas.microsoft.com/office/drawing/2014/main" id="{C8B3B88E-2172-4155-B3AC-BDE31E663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2088232" cy="474928"/>
          </a:xfrm>
          <a:prstGeom prst="rect">
            <a:avLst/>
          </a:prstGeom>
          <a:noFill/>
        </p:spPr>
      </p:pic>
      <p:sp>
        <p:nvSpPr>
          <p:cNvPr id="5" name="Espaço Reservado para Texto 3">
            <a:extLst>
              <a:ext uri="{FF2B5EF4-FFF2-40B4-BE49-F238E27FC236}">
                <a16:creationId xmlns:a16="http://schemas.microsoft.com/office/drawing/2014/main" id="{719F310C-B98B-4601-9898-A472CB77C1B3}"/>
              </a:ext>
            </a:extLst>
          </p:cNvPr>
          <p:cNvSpPr txBox="1">
            <a:spLocks/>
          </p:cNvSpPr>
          <p:nvPr/>
        </p:nvSpPr>
        <p:spPr>
          <a:xfrm>
            <a:off x="2555776" y="363785"/>
            <a:ext cx="7056784" cy="830997"/>
          </a:xfrm>
          <a:prstGeom prst="rect">
            <a:avLst/>
          </a:prstGeom>
        </p:spPr>
        <p:txBody>
          <a:bodyPr wrap="square" lIns="720000" rIns="72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400" dirty="0">
                <a:solidFill>
                  <a:prstClr val="black"/>
                </a:solidFill>
                <a:latin typeface="Calibri"/>
              </a:rPr>
              <a:t>MAS... E OS ENGENHEIROS ONDE SE ENCAIXAM NESTE PROCESSO?</a:t>
            </a:r>
            <a:endParaRPr kumimoji="0" lang="pt-BR" sz="24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79DADFF-47F0-4130-B334-AE6F5BD323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650411"/>
              </p:ext>
            </p:extLst>
          </p:nvPr>
        </p:nvGraphicFramePr>
        <p:xfrm>
          <a:off x="351693" y="1479045"/>
          <a:ext cx="8454683" cy="5029200"/>
        </p:xfrm>
        <a:graphic>
          <a:graphicData uri="http://schemas.openxmlformats.org/drawingml/2006/table">
            <a:tbl>
              <a:tblPr firstRow="1" bandRow="1"/>
              <a:tblGrid>
                <a:gridCol w="2687419">
                  <a:extLst>
                    <a:ext uri="{9D8B030D-6E8A-4147-A177-3AD203B41FA5}">
                      <a16:colId xmlns:a16="http://schemas.microsoft.com/office/drawing/2014/main" val="260141137"/>
                    </a:ext>
                  </a:extLst>
                </a:gridCol>
                <a:gridCol w="5767264">
                  <a:extLst>
                    <a:ext uri="{9D8B030D-6E8A-4147-A177-3AD203B41FA5}">
                      <a16:colId xmlns:a16="http://schemas.microsoft.com/office/drawing/2014/main" val="3331921465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dirty="0"/>
                        <a:t>Engenharias</a:t>
                      </a:r>
                      <a:r>
                        <a:rPr lang="pt-BR" sz="2000" baseline="0" dirty="0"/>
                        <a:t> envolvidas</a:t>
                      </a:r>
                      <a:r>
                        <a:rPr lang="pt-PT" sz="2000" baseline="0" dirty="0"/>
                        <a:t> neste exemplo</a:t>
                      </a:r>
                      <a:endParaRPr lang="pt-BR" sz="2000" baseline="0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dirty="0"/>
                        <a:t>Em</a:t>
                      </a:r>
                      <a:r>
                        <a:rPr lang="pt-BR" sz="2000" baseline="0" dirty="0"/>
                        <a:t> que fase..</a:t>
                      </a:r>
                      <a:r>
                        <a:rPr lang="pt-BR" sz="2000" dirty="0"/>
                        <a:t>..</a:t>
                      </a:r>
                      <a:endParaRPr lang="pt-PT" sz="2000" dirty="0"/>
                    </a:p>
                  </a:txBody>
                  <a:tcPr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8619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sz="2000" dirty="0"/>
                        <a:t>Agronomia</a:t>
                      </a:r>
                    </a:p>
                  </a:txBody>
                  <a:tcPr anchor="ctr">
                    <a:lnL w="12700" cmpd="sng">
                      <a:solidFill>
                        <a:srgbClr val="4F81BD"/>
                      </a:solidFill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4F81BD"/>
                      </a:solidFill>
                    </a:lnT>
                    <a:lnB w="254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PT" sz="2000" dirty="0"/>
                        <a:t>Na</a:t>
                      </a:r>
                      <a:r>
                        <a:rPr lang="pt-PT" sz="2000" baseline="0" dirty="0"/>
                        <a:t> produção do cacau...</a:t>
                      </a:r>
                      <a:endParaRPr lang="pt-PT" sz="2000" dirty="0"/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4F81BD"/>
                      </a:solidFill>
                    </a:lnT>
                    <a:lnB w="254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pt-BR" sz="2000" dirty="0"/>
                        <a:t>Alimentos</a:t>
                      </a:r>
                      <a:endParaRPr lang="pt-PT" sz="2000" dirty="0"/>
                    </a:p>
                  </a:txBody>
                  <a:tcPr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2000" dirty="0"/>
                        <a:t>Nos processos de produção do chocolate...</a:t>
                      </a:r>
                      <a:endParaRPr lang="pt-PT" sz="2000" dirty="0"/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4F81BD"/>
                      </a:solidFill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652253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dirty="0"/>
                        <a:t>Quimica</a:t>
                      </a:r>
                      <a:endParaRPr lang="pt-PT" sz="2000" dirty="0"/>
                    </a:p>
                  </a:txBody>
                  <a:tcPr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2000" dirty="0"/>
                        <a:t>Na avaliação de processos de processos e produtos</a:t>
                      </a:r>
                      <a:endParaRPr lang="pt-PT" sz="2000" dirty="0"/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4F81BD"/>
                      </a:solidFill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9607996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dirty="0"/>
                        <a:t>Produção</a:t>
                      </a:r>
                      <a:endParaRPr lang="pt-PT" sz="2000" dirty="0"/>
                    </a:p>
                  </a:txBody>
                  <a:tcPr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2000" dirty="0"/>
                        <a:t>Na</a:t>
                      </a:r>
                      <a:r>
                        <a:rPr lang="pt-BR" sz="2000" baseline="0" dirty="0"/>
                        <a:t> a</a:t>
                      </a:r>
                      <a:r>
                        <a:rPr lang="pt-BR" sz="2000" dirty="0"/>
                        <a:t>dequação da linha de produção</a:t>
                      </a:r>
                      <a:endParaRPr lang="pt-PT" sz="2000" dirty="0"/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4F81BD"/>
                      </a:solidFill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6751604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dirty="0"/>
                        <a:t>Mecânica</a:t>
                      </a:r>
                      <a:endParaRPr lang="pt-PT" sz="2000" dirty="0"/>
                    </a:p>
                  </a:txBody>
                  <a:tcPr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2000" dirty="0"/>
                        <a:t>No controle e desenvolvimento e</a:t>
                      </a:r>
                      <a:r>
                        <a:rPr lang="pt-BR" sz="2000" baseline="0" dirty="0"/>
                        <a:t> manutenção</a:t>
                      </a:r>
                      <a:r>
                        <a:rPr lang="pt-BR" sz="2000" dirty="0"/>
                        <a:t> de maquinas e equipamentos</a:t>
                      </a:r>
                      <a:endParaRPr lang="pt-PT" sz="2000" dirty="0"/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4F81BD"/>
                      </a:solidFill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39188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dirty="0"/>
                        <a:t>Civil</a:t>
                      </a:r>
                      <a:endParaRPr lang="pt-PT" sz="2000" dirty="0"/>
                    </a:p>
                  </a:txBody>
                  <a:tcPr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2000" dirty="0"/>
                        <a:t>Nos</a:t>
                      </a:r>
                      <a:r>
                        <a:rPr lang="pt-BR" sz="2000" baseline="0" dirty="0"/>
                        <a:t> projetos – construções e manutenções das estruturas necessárias...</a:t>
                      </a:r>
                      <a:endParaRPr lang="pt-PT" sz="2000" dirty="0"/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4F81BD"/>
                      </a:solidFill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3696522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dirty="0"/>
                        <a:t>Eletrotécnica</a:t>
                      </a:r>
                      <a:endParaRPr lang="pt-PT" sz="2000" dirty="0"/>
                    </a:p>
                  </a:txBody>
                  <a:tcPr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2000" dirty="0"/>
                        <a:t>Na estruturação</a:t>
                      </a:r>
                      <a:r>
                        <a:rPr lang="pt-BR" sz="2000" baseline="0" dirty="0"/>
                        <a:t> e controle dos </a:t>
                      </a:r>
                      <a:r>
                        <a:rPr lang="pt-BR" sz="2000" dirty="0"/>
                        <a:t>sistemas para fabricas inteligentes</a:t>
                      </a:r>
                      <a:endParaRPr lang="pt-PT" sz="2000" dirty="0"/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4F81BD"/>
                      </a:solidFill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0206172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sz="3600" i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rgbClr val="4F81BD"/>
                      </a:solidFill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F2D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PT" dirty="0"/>
                    </a:p>
                  </a:txBody>
                  <a:tcPr anchor="ctr">
                    <a:lnL w="12700" cmpd="sng">
                      <a:solidFill>
                        <a:srgbClr val="4F81BD"/>
                      </a:solidFill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4F81BD"/>
                      </a:solidFill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728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02724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2230597753"/>
              </p:ext>
            </p:extLst>
          </p:nvPr>
        </p:nvGraphicFramePr>
        <p:xfrm>
          <a:off x="433971" y="330188"/>
          <a:ext cx="871002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10" descr="Resultado de imagem para creasp">
            <a:extLst>
              <a:ext uri="{FF2B5EF4-FFF2-40B4-BE49-F238E27FC236}">
                <a16:creationId xmlns:a16="http://schemas.microsoft.com/office/drawing/2014/main" id="{972FB522-CAA8-466C-A1B2-EF1B9DBA1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403" y="464063"/>
            <a:ext cx="1728824" cy="393188"/>
          </a:xfrm>
          <a:prstGeom prst="rect">
            <a:avLst/>
          </a:prstGeom>
          <a:noFill/>
        </p:spPr>
      </p:pic>
      <p:sp>
        <p:nvSpPr>
          <p:cNvPr id="8" name="Espaço Reservado para Texto 3">
            <a:extLst>
              <a:ext uri="{FF2B5EF4-FFF2-40B4-BE49-F238E27FC236}">
                <a16:creationId xmlns:a16="http://schemas.microsoft.com/office/drawing/2014/main" id="{DCEB6C35-0F9D-4A85-A737-0930D36308F5}"/>
              </a:ext>
            </a:extLst>
          </p:cNvPr>
          <p:cNvSpPr txBox="1">
            <a:spLocks/>
          </p:cNvSpPr>
          <p:nvPr/>
        </p:nvSpPr>
        <p:spPr>
          <a:xfrm>
            <a:off x="1412081" y="404422"/>
            <a:ext cx="7615238" cy="461665"/>
          </a:xfrm>
          <a:prstGeom prst="rect">
            <a:avLst/>
          </a:prstGeom>
        </p:spPr>
        <p:txBody>
          <a:bodyPr wrap="square" lIns="540000" rIns="54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pt-BR" sz="2400" dirty="0">
                <a:solidFill>
                  <a:prstClr val="black"/>
                </a:solidFill>
              </a:rPr>
              <a:t>DE QUE FORMA...COMO... ? </a:t>
            </a:r>
          </a:p>
        </p:txBody>
      </p:sp>
      <p:sp>
        <p:nvSpPr>
          <p:cNvPr id="12292" name="AutoShape 4" descr="Resultado de imagem para PESQUISA DA ROBOTICA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pic>
        <p:nvPicPr>
          <p:cNvPr id="12294" name="Picture 6" descr="Resultado de imagem para PESQUISA DA ROBOTIC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5792" y="3675059"/>
            <a:ext cx="4196443" cy="1861457"/>
          </a:xfrm>
          <a:prstGeom prst="rect">
            <a:avLst/>
          </a:prstGeom>
          <a:noFill/>
        </p:spPr>
      </p:pic>
      <p:pic>
        <p:nvPicPr>
          <p:cNvPr id="12296" name="Picture 8" descr=" consultoria comercial aplicada sp criaÃ§Ã£o do plano aÃ§Ã£o synapsi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52758" y="3681402"/>
            <a:ext cx="4079762" cy="1841046"/>
          </a:xfrm>
          <a:prstGeom prst="rect">
            <a:avLst/>
          </a:prstGeom>
          <a:noFill/>
        </p:spPr>
      </p:pic>
      <p:sp>
        <p:nvSpPr>
          <p:cNvPr id="9" name="Seta para a direita 8"/>
          <p:cNvSpPr/>
          <p:nvPr/>
        </p:nvSpPr>
        <p:spPr>
          <a:xfrm>
            <a:off x="126613" y="5233178"/>
            <a:ext cx="8918916" cy="1765494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pt-BR" sz="2800" dirty="0">
                <a:solidFill>
                  <a:srgbClr val="FF0000"/>
                </a:solidFill>
              </a:rPr>
              <a:t>Exigências..: </a:t>
            </a:r>
            <a:r>
              <a:rPr lang="pt-BR" sz="2800" i="1" dirty="0">
                <a:solidFill>
                  <a:srgbClr val="002060"/>
                </a:solidFill>
              </a:rPr>
              <a:t>“Mudanças nas formas de pensar e agir”</a:t>
            </a:r>
            <a:endParaRPr lang="pt-PT" sz="28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58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F26C10C-1EC5-42B3-BAD6-EE58329DDA20}"/>
              </a:ext>
            </a:extLst>
          </p:cNvPr>
          <p:cNvSpPr txBox="1">
            <a:spLocks/>
          </p:cNvSpPr>
          <p:nvPr/>
        </p:nvSpPr>
        <p:spPr>
          <a:xfrm>
            <a:off x="2458833" y="806121"/>
            <a:ext cx="7276010" cy="461665"/>
          </a:xfrm>
          <a:prstGeom prst="rect">
            <a:avLst/>
          </a:prstGeom>
        </p:spPr>
        <p:txBody>
          <a:bodyPr wrap="square" lIns="540000" rIns="54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pt-PT" sz="2400" dirty="0">
                <a:solidFill>
                  <a:prstClr val="black"/>
                </a:solidFill>
                <a:latin typeface="Calibri"/>
              </a:rPr>
              <a:t>O QUE PRECISAM SABER...</a:t>
            </a:r>
            <a:endParaRPr lang="pt-BR" sz="2400" spc="225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Picture 10" descr="Resultado de imagem para creasp">
            <a:extLst>
              <a:ext uri="{FF2B5EF4-FFF2-40B4-BE49-F238E27FC236}">
                <a16:creationId xmlns:a16="http://schemas.microsoft.com/office/drawing/2014/main" id="{972FB522-CAA8-466C-A1B2-EF1B9DBA1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688" y="846549"/>
            <a:ext cx="1728824" cy="393188"/>
          </a:xfrm>
          <a:prstGeom prst="rect">
            <a:avLst/>
          </a:prstGeom>
          <a:noFill/>
        </p:spPr>
      </p:pic>
      <p:pic>
        <p:nvPicPr>
          <p:cNvPr id="45058" name="Picture 2" descr="Imagem relacionada"/>
          <p:cNvPicPr>
            <a:picLocks noChangeAspect="1" noChangeArrowheads="1"/>
          </p:cNvPicPr>
          <p:nvPr/>
        </p:nvPicPr>
        <p:blipFill>
          <a:blip r:embed="rId3" cstate="print"/>
          <a:srcRect r="30871"/>
          <a:stretch>
            <a:fillRect/>
          </a:stretch>
        </p:blipFill>
        <p:spPr bwMode="auto">
          <a:xfrm>
            <a:off x="722978" y="2827152"/>
            <a:ext cx="3743325" cy="2647316"/>
          </a:xfrm>
          <a:prstGeom prst="rect">
            <a:avLst/>
          </a:prstGeom>
          <a:noFill/>
        </p:spPr>
      </p:pic>
      <p:sp>
        <p:nvSpPr>
          <p:cNvPr id="6" name="Retângulo 5"/>
          <p:cNvSpPr/>
          <p:nvPr/>
        </p:nvSpPr>
        <p:spPr>
          <a:xfrm>
            <a:off x="571500" y="1787986"/>
            <a:ext cx="5083712" cy="7848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pt-BR" sz="2250" b="1" spc="225" dirty="0">
                <a:solidFill>
                  <a:prstClr val="black"/>
                </a:solidFill>
              </a:rPr>
              <a:t>RESPONDER DE QUE MANEIRAS AS COISAS FUNCIONAM...</a:t>
            </a:r>
          </a:p>
        </p:txBody>
      </p:sp>
      <p:sp>
        <p:nvSpPr>
          <p:cNvPr id="7" name="Retângulo 6"/>
          <p:cNvSpPr/>
          <p:nvPr/>
        </p:nvSpPr>
        <p:spPr>
          <a:xfrm>
            <a:off x="3742007" y="4755922"/>
            <a:ext cx="5218277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pt-BR" sz="2250" b="1" dirty="0">
                <a:solidFill>
                  <a:prstClr val="black"/>
                </a:solidFill>
              </a:rPr>
              <a:t>OS  PRINCÍPIOS PARA PROJETAR E CONSTRUIR  TUDO....DE FORMA EFICIENTE, PRÁTICA, MODERNA  E SUSTENTÁVEL... </a:t>
            </a:r>
            <a:endParaRPr lang="pt-BR" sz="2250" b="1" spc="225" dirty="0">
              <a:solidFill>
                <a:prstClr val="black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4202223" y="3038505"/>
            <a:ext cx="4572000" cy="1131079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pt-BR" sz="2250" b="1" spc="225" dirty="0">
                <a:solidFill>
                  <a:prstClr val="black"/>
                </a:solidFill>
              </a:rPr>
              <a:t>DE QUE FORMAS SÃO POSSÍVEIS SUAS ESTRUTURAÇÕES....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Resultado de imagem para o estagio atual da engenharia brasileir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827065"/>
            <a:ext cx="2498513" cy="2030935"/>
          </a:xfrm>
          <a:prstGeom prst="rect">
            <a:avLst/>
          </a:prstGeom>
          <a:noFill/>
        </p:spPr>
      </p:pic>
      <p:pic>
        <p:nvPicPr>
          <p:cNvPr id="6" name="Picture 10" descr="Resultado de imagem para creas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04664"/>
            <a:ext cx="2088232" cy="474928"/>
          </a:xfrm>
          <a:prstGeom prst="rect">
            <a:avLst/>
          </a:prstGeom>
          <a:noFill/>
        </p:spPr>
      </p:pic>
      <p:sp>
        <p:nvSpPr>
          <p:cNvPr id="8" name="CaixaDeTexto 7"/>
          <p:cNvSpPr txBox="1"/>
          <p:nvPr/>
        </p:nvSpPr>
        <p:spPr>
          <a:xfrm>
            <a:off x="4353103" y="5517232"/>
            <a:ext cx="4790897" cy="1027112"/>
          </a:xfrm>
          <a:prstGeom prst="rect">
            <a:avLst/>
          </a:prstGeom>
          <a:noFill/>
        </p:spPr>
        <p:txBody>
          <a:bodyPr lIns="0" rIns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Prof. Me. Engenharia Civil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	Salmen Saleme Gidrão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Conselheiro da CEEC do Crea-SP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Membro da CRP – 2019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Espaço Reservado para Texto 3">
            <a:extLst>
              <a:ext uri="{FF2B5EF4-FFF2-40B4-BE49-F238E27FC236}">
                <a16:creationId xmlns:a16="http://schemas.microsoft.com/office/drawing/2014/main" id="{D72D091C-3C8B-4972-B5CC-4654386099FE}"/>
              </a:ext>
            </a:extLst>
          </p:cNvPr>
          <p:cNvSpPr txBox="1">
            <a:spLocks/>
          </p:cNvSpPr>
          <p:nvPr/>
        </p:nvSpPr>
        <p:spPr>
          <a:xfrm>
            <a:off x="953598" y="3136740"/>
            <a:ext cx="7506834" cy="1138773"/>
          </a:xfrm>
          <a:prstGeom prst="rect">
            <a:avLst/>
          </a:prstGeom>
        </p:spPr>
        <p:txBody>
          <a:bodyPr wrap="square" lIns="540000" rIns="54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4400" dirty="0">
                <a:solidFill>
                  <a:prstClr val="black"/>
                </a:solidFill>
                <a:latin typeface="Calibri"/>
              </a:rPr>
              <a:t>“O ENGENHEIRO 2025”</a:t>
            </a:r>
          </a:p>
          <a:p>
            <a:pPr algn="ctr">
              <a:defRPr/>
            </a:pPr>
            <a:r>
              <a:rPr lang="pt-BR" sz="2400" dirty="0">
                <a:solidFill>
                  <a:prstClr val="black"/>
                </a:solidFill>
                <a:latin typeface="Calibri"/>
              </a:rPr>
              <a:t> PERPECTIVAS PROFISSIONAIS</a:t>
            </a:r>
          </a:p>
        </p:txBody>
      </p:sp>
      <p:sp>
        <p:nvSpPr>
          <p:cNvPr id="10" name="Retângulo 6">
            <a:extLst>
              <a:ext uri="{FF2B5EF4-FFF2-40B4-BE49-F238E27FC236}">
                <a16:creationId xmlns:a16="http://schemas.microsoft.com/office/drawing/2014/main" id="{F03EB7DE-EF64-4542-B921-707D3EDD1C4B}"/>
              </a:ext>
            </a:extLst>
          </p:cNvPr>
          <p:cNvSpPr/>
          <p:nvPr/>
        </p:nvSpPr>
        <p:spPr>
          <a:xfrm>
            <a:off x="683568" y="980728"/>
            <a:ext cx="770485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pt-BR" sz="2400" b="1" spc="300" dirty="0"/>
              <a:t>CONSELHO REGIONAL DE ENGENHARIA E AGRONOMIA DO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pt-BR" sz="2400" b="1" spc="300" dirty="0"/>
              <a:t>ESTADO DE SÃO PAULO</a:t>
            </a:r>
          </a:p>
        </p:txBody>
      </p:sp>
    </p:spTree>
    <p:extLst>
      <p:ext uri="{BB962C8B-B14F-4D97-AF65-F5344CB8AC3E}">
        <p14:creationId xmlns:p14="http://schemas.microsoft.com/office/powerpoint/2010/main" val="287068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Resultado de imagem para creasp">
            <a:extLst>
              <a:ext uri="{FF2B5EF4-FFF2-40B4-BE49-F238E27FC236}">
                <a16:creationId xmlns:a16="http://schemas.microsoft.com/office/drawing/2014/main" id="{972FB522-CAA8-466C-A1B2-EF1B9DBA1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901" y="574627"/>
            <a:ext cx="1728824" cy="393188"/>
          </a:xfrm>
          <a:prstGeom prst="rect">
            <a:avLst/>
          </a:prstGeom>
          <a:noFill/>
        </p:spPr>
      </p:pic>
      <p:sp>
        <p:nvSpPr>
          <p:cNvPr id="8" name="Espaço Reservado para Texto 3">
            <a:extLst>
              <a:ext uri="{FF2B5EF4-FFF2-40B4-BE49-F238E27FC236}">
                <a16:creationId xmlns:a16="http://schemas.microsoft.com/office/drawing/2014/main" id="{DCEB6C35-0F9D-4A85-A737-0930D36308F5}"/>
              </a:ext>
            </a:extLst>
          </p:cNvPr>
          <p:cNvSpPr txBox="1">
            <a:spLocks/>
          </p:cNvSpPr>
          <p:nvPr/>
        </p:nvSpPr>
        <p:spPr>
          <a:xfrm>
            <a:off x="2653518" y="552317"/>
            <a:ext cx="6897636" cy="461665"/>
          </a:xfrm>
          <a:prstGeom prst="rect">
            <a:avLst/>
          </a:prstGeom>
        </p:spPr>
        <p:txBody>
          <a:bodyPr wrap="square" lIns="540000" rIns="54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PT" sz="2400" dirty="0">
                <a:solidFill>
                  <a:prstClr val="black"/>
                </a:solidFill>
                <a:latin typeface="Calibri"/>
              </a:rPr>
              <a:t>DETALLHE   PARA  CONSIDERAR...</a:t>
            </a:r>
            <a:endParaRPr lang="pt-BR" sz="2400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8" name="Grupo 27"/>
          <p:cNvGrpSpPr/>
          <p:nvPr/>
        </p:nvGrpSpPr>
        <p:grpSpPr>
          <a:xfrm>
            <a:off x="4192226" y="1863816"/>
            <a:ext cx="4866968" cy="4093656"/>
            <a:chOff x="0" y="1430571"/>
            <a:chExt cx="6489290" cy="5458207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430571"/>
              <a:ext cx="6489290" cy="5257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" name="CaixaDeTexto 12"/>
            <p:cNvSpPr txBox="1"/>
            <p:nvPr/>
          </p:nvSpPr>
          <p:spPr>
            <a:xfrm>
              <a:off x="818647" y="3695339"/>
              <a:ext cx="615553" cy="2631339"/>
            </a:xfrm>
            <a:prstGeom prst="rect">
              <a:avLst/>
            </a:prstGeom>
            <a:solidFill>
              <a:schemeClr val="bg1"/>
            </a:solidFill>
          </p:spPr>
          <p:txBody>
            <a:bodyPr vert="vert270" wrap="square" rtlCol="0">
              <a:spAutoFit/>
            </a:bodyPr>
            <a:lstStyle/>
            <a:p>
              <a:r>
                <a:rPr lang="pt-BR" b="1" dirty="0"/>
                <a:t>     INDUSTRIA   4.0</a:t>
              </a:r>
            </a:p>
          </p:txBody>
        </p:sp>
        <p:sp>
          <p:nvSpPr>
            <p:cNvPr id="14" name="CaixaDeTexto 13"/>
            <p:cNvSpPr txBox="1"/>
            <p:nvPr/>
          </p:nvSpPr>
          <p:spPr>
            <a:xfrm>
              <a:off x="2246670" y="3819906"/>
              <a:ext cx="615553" cy="1917291"/>
            </a:xfrm>
            <a:prstGeom prst="rect">
              <a:avLst/>
            </a:prstGeom>
            <a:solidFill>
              <a:schemeClr val="bg1"/>
            </a:solidFill>
          </p:spPr>
          <p:txBody>
            <a:bodyPr vert="vert270" wrap="square" rtlCol="0">
              <a:spAutoFit/>
            </a:bodyPr>
            <a:lstStyle/>
            <a:p>
              <a:r>
                <a:rPr lang="pt-BR" b="1" dirty="0"/>
                <a:t>   SAÚDE   4.0</a:t>
              </a:r>
            </a:p>
          </p:txBody>
        </p:sp>
        <p:sp>
          <p:nvSpPr>
            <p:cNvPr id="15" name="CaixaDeTexto 14"/>
            <p:cNvSpPr txBox="1"/>
            <p:nvPr/>
          </p:nvSpPr>
          <p:spPr>
            <a:xfrm>
              <a:off x="1505997" y="3982138"/>
              <a:ext cx="615553" cy="2861186"/>
            </a:xfrm>
            <a:prstGeom prst="rect">
              <a:avLst/>
            </a:prstGeom>
            <a:solidFill>
              <a:schemeClr val="bg1"/>
            </a:solidFill>
          </p:spPr>
          <p:txBody>
            <a:bodyPr vert="vert270" wrap="square" rtlCol="0">
              <a:spAutoFit/>
            </a:bodyPr>
            <a:lstStyle/>
            <a:p>
              <a:r>
                <a:rPr lang="pt-BR" b="1" dirty="0"/>
                <a:t>       MOBILIDADE   4.0</a:t>
              </a:r>
            </a:p>
          </p:txBody>
        </p:sp>
        <p:sp>
          <p:nvSpPr>
            <p:cNvPr id="16" name="CaixaDeTexto 15"/>
            <p:cNvSpPr txBox="1"/>
            <p:nvPr/>
          </p:nvSpPr>
          <p:spPr>
            <a:xfrm>
              <a:off x="3982061" y="3819906"/>
              <a:ext cx="615553" cy="2654709"/>
            </a:xfrm>
            <a:prstGeom prst="rect">
              <a:avLst/>
            </a:prstGeom>
            <a:solidFill>
              <a:schemeClr val="bg1"/>
            </a:solidFill>
          </p:spPr>
          <p:txBody>
            <a:bodyPr vert="vert270" wrap="square" rtlCol="0">
              <a:spAutoFit/>
            </a:bodyPr>
            <a:lstStyle/>
            <a:p>
              <a:r>
                <a:rPr lang="pt-BR" b="1" dirty="0"/>
                <a:t>    SEGURANÇA   4.0</a:t>
              </a:r>
            </a:p>
          </p:txBody>
        </p:sp>
        <p:sp>
          <p:nvSpPr>
            <p:cNvPr id="17" name="CaixaDeTexto 16"/>
            <p:cNvSpPr txBox="1"/>
            <p:nvPr/>
          </p:nvSpPr>
          <p:spPr>
            <a:xfrm>
              <a:off x="4801166" y="3790410"/>
              <a:ext cx="615553" cy="2625215"/>
            </a:xfrm>
            <a:prstGeom prst="rect">
              <a:avLst/>
            </a:prstGeom>
            <a:solidFill>
              <a:schemeClr val="bg1"/>
            </a:solidFill>
          </p:spPr>
          <p:txBody>
            <a:bodyPr vert="vert270" wrap="square" rtlCol="0">
              <a:spAutoFit/>
            </a:bodyPr>
            <a:lstStyle/>
            <a:p>
              <a:r>
                <a:rPr lang="pt-BR" b="1" dirty="0"/>
                <a:t>     EDUCAÇÃO    4.0</a:t>
              </a:r>
            </a:p>
          </p:txBody>
        </p:sp>
        <p:sp>
          <p:nvSpPr>
            <p:cNvPr id="18" name="CaixaDeTexto 17"/>
            <p:cNvSpPr txBox="1"/>
            <p:nvPr/>
          </p:nvSpPr>
          <p:spPr>
            <a:xfrm>
              <a:off x="5771306" y="3569184"/>
              <a:ext cx="615553" cy="2359741"/>
            </a:xfrm>
            <a:prstGeom prst="rect">
              <a:avLst/>
            </a:prstGeom>
            <a:solidFill>
              <a:schemeClr val="bg1"/>
            </a:solidFill>
          </p:spPr>
          <p:txBody>
            <a:bodyPr vert="vert270" wrap="square" rtlCol="0">
              <a:spAutoFit/>
            </a:bodyPr>
            <a:lstStyle/>
            <a:p>
              <a:r>
                <a:rPr lang="pt-BR" b="1" dirty="0"/>
                <a:t>    GOVERNO   4.0</a:t>
              </a:r>
            </a:p>
          </p:txBody>
        </p:sp>
        <p:sp>
          <p:nvSpPr>
            <p:cNvPr id="26" name="CaixaDeTexto 25"/>
            <p:cNvSpPr txBox="1"/>
            <p:nvPr/>
          </p:nvSpPr>
          <p:spPr>
            <a:xfrm>
              <a:off x="1923414" y="6396335"/>
              <a:ext cx="268124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>
                  <a:solidFill>
                    <a:srgbClr val="FF0000"/>
                  </a:solidFill>
                </a:rPr>
                <a:t>SISTEMAS DIGITAIS</a:t>
              </a:r>
            </a:p>
          </p:txBody>
        </p:sp>
      </p:grpSp>
      <p:sp>
        <p:nvSpPr>
          <p:cNvPr id="27" name="Seta para a direita 26"/>
          <p:cNvSpPr/>
          <p:nvPr/>
        </p:nvSpPr>
        <p:spPr>
          <a:xfrm>
            <a:off x="706901" y="1986178"/>
            <a:ext cx="3893234" cy="2595489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100" b="1" dirty="0">
                <a:solidFill>
                  <a:schemeClr val="tx2">
                    <a:lumMod val="75000"/>
                  </a:schemeClr>
                </a:solidFill>
              </a:rPr>
              <a:t>O Conceito de Industria  4.0 de </a:t>
            </a:r>
            <a:r>
              <a:rPr lang="pt-BR" sz="2100" b="1" dirty="0" err="1">
                <a:solidFill>
                  <a:schemeClr val="tx2">
                    <a:lumMod val="75000"/>
                  </a:schemeClr>
                </a:solidFill>
              </a:rPr>
              <a:t>Hannover</a:t>
            </a:r>
            <a:r>
              <a:rPr lang="pt-BR" sz="2100" b="1" dirty="0">
                <a:solidFill>
                  <a:schemeClr val="tx2">
                    <a:lumMod val="75000"/>
                  </a:schemeClr>
                </a:solidFill>
              </a:rPr>
              <a:t> já produz transformações estruturais </a:t>
            </a:r>
          </a:p>
        </p:txBody>
      </p:sp>
    </p:spTree>
    <p:extLst>
      <p:ext uri="{BB962C8B-B14F-4D97-AF65-F5344CB8AC3E}">
        <p14:creationId xmlns:p14="http://schemas.microsoft.com/office/powerpoint/2010/main" val="3491582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 explicativo retangular com cantos arredondados 7"/>
          <p:cNvSpPr/>
          <p:nvPr/>
        </p:nvSpPr>
        <p:spPr>
          <a:xfrm>
            <a:off x="3141407" y="1342103"/>
            <a:ext cx="5176370" cy="1106129"/>
          </a:xfrm>
          <a:prstGeom prst="wedgeRoundRectCallout">
            <a:avLst>
              <a:gd name="adj1" fmla="val -27386"/>
              <a:gd name="adj2" fmla="val 139430"/>
              <a:gd name="adj3" fmla="val 16667"/>
            </a:avLst>
          </a:prstGeom>
          <a:solidFill>
            <a:schemeClr val="accent3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pt-BR" sz="2100" b="1" dirty="0"/>
              <a:t>PARA  GERENCIAR</a:t>
            </a:r>
          </a:p>
          <a:p>
            <a:pPr lvl="0" algn="ctr"/>
            <a:r>
              <a:rPr lang="pt-BR" sz="2100" b="1" dirty="0"/>
              <a:t>COM  EQUILIBRIO </a:t>
            </a:r>
            <a:r>
              <a:rPr lang="pt-BR" sz="2100" b="1"/>
              <a:t>A RELAÇÃO: </a:t>
            </a:r>
            <a:endParaRPr lang="pt-BR" sz="2100" b="1" dirty="0"/>
          </a:p>
          <a:p>
            <a:pPr lvl="0" algn="ctr"/>
            <a:r>
              <a:rPr lang="pt-BR" sz="2100" b="1" dirty="0"/>
              <a:t>HOMEM – MAQUINA - AMBIENTE</a:t>
            </a:r>
          </a:p>
        </p:txBody>
      </p:sp>
      <p:cxnSp>
        <p:nvCxnSpPr>
          <p:cNvPr id="10" name="Conector de seta reta 9"/>
          <p:cNvCxnSpPr/>
          <p:nvPr/>
        </p:nvCxnSpPr>
        <p:spPr>
          <a:xfrm rot="5400000" flipH="1" flipV="1">
            <a:off x="7788728" y="6000750"/>
            <a:ext cx="1191" cy="11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 explicativo retangular com cantos arredondados 12"/>
          <p:cNvSpPr/>
          <p:nvPr/>
        </p:nvSpPr>
        <p:spPr>
          <a:xfrm>
            <a:off x="280219" y="1843548"/>
            <a:ext cx="2669458" cy="1156215"/>
          </a:xfrm>
          <a:prstGeom prst="wedgeRoundRectCallout">
            <a:avLst>
              <a:gd name="adj1" fmla="val 73643"/>
              <a:gd name="adj2" fmla="val 53571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pt-BR" sz="2100" b="1" dirty="0"/>
              <a:t>PARA  TRABALHAR E APLICAR AS NOVAS TECNOLOGIAS </a:t>
            </a:r>
          </a:p>
        </p:txBody>
      </p:sp>
      <p:sp>
        <p:nvSpPr>
          <p:cNvPr id="15" name="Texto explicativo retangular com cantos arredondados 14"/>
          <p:cNvSpPr/>
          <p:nvPr/>
        </p:nvSpPr>
        <p:spPr>
          <a:xfrm>
            <a:off x="5427405" y="2642858"/>
            <a:ext cx="3510117" cy="1453243"/>
          </a:xfrm>
          <a:prstGeom prst="wedgeRoundRectCallout">
            <a:avLst>
              <a:gd name="adj1" fmla="val -72276"/>
              <a:gd name="adj2" fmla="val -4480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pt-BR" sz="2100" b="1" dirty="0"/>
              <a:t>PARA CONSOLIDAR OS NOVOS CONHECIMENTOS CIENTÍFICOS E TECNOLÓGICOS</a:t>
            </a:r>
          </a:p>
        </p:txBody>
      </p:sp>
      <p:sp>
        <p:nvSpPr>
          <p:cNvPr id="17" name="Texto explicativo retangular com cantos arredondados 16"/>
          <p:cNvSpPr/>
          <p:nvPr/>
        </p:nvSpPr>
        <p:spPr>
          <a:xfrm>
            <a:off x="294968" y="3058711"/>
            <a:ext cx="3151414" cy="1159328"/>
          </a:xfrm>
          <a:prstGeom prst="wedgeRoundRectCallout">
            <a:avLst>
              <a:gd name="adj1" fmla="val 67618"/>
              <a:gd name="adj2" fmla="val 30696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pt-BR" sz="2100" b="1" dirty="0"/>
              <a:t>ATENDER AS DEMANDAS DO MERCADO.</a:t>
            </a:r>
          </a:p>
        </p:txBody>
      </p:sp>
      <p:sp>
        <p:nvSpPr>
          <p:cNvPr id="16" name="Texto explicativo retangular com cantos arredondados 15"/>
          <p:cNvSpPr/>
          <p:nvPr/>
        </p:nvSpPr>
        <p:spPr>
          <a:xfrm>
            <a:off x="6672065" y="4291519"/>
            <a:ext cx="2265458" cy="1453243"/>
          </a:xfrm>
          <a:prstGeom prst="wedgeRoundRectCallout">
            <a:avLst>
              <a:gd name="adj1" fmla="val -94889"/>
              <a:gd name="adj2" fmla="val -3797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pt-BR" sz="2100" b="1" dirty="0"/>
              <a:t>PARA DIRECIONAR COM EFICIÊNCIA  AS INOVAÇÕES</a:t>
            </a:r>
          </a:p>
        </p:txBody>
      </p:sp>
      <p:pic>
        <p:nvPicPr>
          <p:cNvPr id="11" name="Picture 10" descr="Resultado de imagem para creasp">
            <a:extLst>
              <a:ext uri="{FF2B5EF4-FFF2-40B4-BE49-F238E27FC236}">
                <a16:creationId xmlns:a16="http://schemas.microsoft.com/office/drawing/2014/main" id="{ADD03731-6654-4EEA-BE35-135B7088E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901" y="574627"/>
            <a:ext cx="1728824" cy="393188"/>
          </a:xfrm>
          <a:prstGeom prst="rect">
            <a:avLst/>
          </a:prstGeom>
          <a:noFill/>
        </p:spPr>
      </p:pic>
      <p:sp>
        <p:nvSpPr>
          <p:cNvPr id="12" name="Espaço Reservado para Texto 3">
            <a:extLst>
              <a:ext uri="{FF2B5EF4-FFF2-40B4-BE49-F238E27FC236}">
                <a16:creationId xmlns:a16="http://schemas.microsoft.com/office/drawing/2014/main" id="{AA37E5BF-B966-4C8E-B8F7-035374AA1E36}"/>
              </a:ext>
            </a:extLst>
          </p:cNvPr>
          <p:cNvSpPr txBox="1">
            <a:spLocks/>
          </p:cNvSpPr>
          <p:nvPr/>
        </p:nvSpPr>
        <p:spPr>
          <a:xfrm>
            <a:off x="2727260" y="404834"/>
            <a:ext cx="6897636" cy="830997"/>
          </a:xfrm>
          <a:prstGeom prst="rect">
            <a:avLst/>
          </a:prstGeom>
        </p:spPr>
        <p:txBody>
          <a:bodyPr wrap="square" lIns="540000" rIns="54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2400" dirty="0">
                <a:solidFill>
                  <a:prstClr val="black"/>
                </a:solidFill>
                <a:latin typeface="Calibri"/>
              </a:rPr>
              <a:t>O</a:t>
            </a:r>
            <a:r>
              <a:rPr lang="pt-PT" sz="2400" dirty="0">
                <a:solidFill>
                  <a:prstClr val="black"/>
                </a:solidFill>
                <a:latin typeface="Calibri"/>
              </a:rPr>
              <a:t> QUE SE ESPERA DO ENGENHEIRO</a:t>
            </a:r>
          </a:p>
          <a:p>
            <a:pPr algn="ctr">
              <a:defRPr/>
            </a:pPr>
            <a:r>
              <a:rPr lang="pt-PT" sz="2400" dirty="0">
                <a:solidFill>
                  <a:prstClr val="black"/>
                </a:solidFill>
                <a:latin typeface="Calibri"/>
              </a:rPr>
              <a:t>2025</a:t>
            </a:r>
            <a:endParaRPr lang="pt-BR" sz="2400" dirty="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18" name="Diagrama 17"/>
          <p:cNvGraphicFramePr/>
          <p:nvPr/>
        </p:nvGraphicFramePr>
        <p:xfrm>
          <a:off x="988141" y="3760839"/>
          <a:ext cx="6651524" cy="30971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91582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esultado de imagem para REORIENTAÃÃO PROFISSION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04308"/>
            <a:ext cx="8376554" cy="4196443"/>
          </a:xfrm>
          <a:prstGeom prst="rect">
            <a:avLst/>
          </a:prstGeom>
          <a:noFill/>
        </p:spPr>
      </p:pic>
      <p:pic>
        <p:nvPicPr>
          <p:cNvPr id="3" name="Picture 10" descr="Resultado de imagem para creasp">
            <a:extLst>
              <a:ext uri="{FF2B5EF4-FFF2-40B4-BE49-F238E27FC236}">
                <a16:creationId xmlns:a16="http://schemas.microsoft.com/office/drawing/2014/main" id="{972FB522-CAA8-466C-A1B2-EF1B9DBA1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183" y="435836"/>
            <a:ext cx="1728824" cy="393188"/>
          </a:xfrm>
          <a:prstGeom prst="rect">
            <a:avLst/>
          </a:prstGeom>
          <a:noFill/>
        </p:spPr>
      </p:pic>
      <p:sp>
        <p:nvSpPr>
          <p:cNvPr id="30" name="Cubo 29"/>
          <p:cNvSpPr/>
          <p:nvPr/>
        </p:nvSpPr>
        <p:spPr>
          <a:xfrm>
            <a:off x="4572000" y="4130679"/>
            <a:ext cx="2529256" cy="972000"/>
          </a:xfrm>
          <a:prstGeom prst="cub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100" b="1" dirty="0"/>
              <a:t>Realinhamento  Comportamental</a:t>
            </a:r>
          </a:p>
        </p:txBody>
      </p:sp>
      <p:sp>
        <p:nvSpPr>
          <p:cNvPr id="10" name="Espaço Reservado para Texto 3">
            <a:extLst>
              <a:ext uri="{FF2B5EF4-FFF2-40B4-BE49-F238E27FC236}">
                <a16:creationId xmlns:a16="http://schemas.microsoft.com/office/drawing/2014/main" id="{DCEB6C35-0F9D-4A85-A737-0930D36308F5}"/>
              </a:ext>
            </a:extLst>
          </p:cNvPr>
          <p:cNvSpPr txBox="1">
            <a:spLocks/>
          </p:cNvSpPr>
          <p:nvPr/>
        </p:nvSpPr>
        <p:spPr>
          <a:xfrm>
            <a:off x="3162465" y="410651"/>
            <a:ext cx="6710290" cy="461665"/>
          </a:xfrm>
          <a:prstGeom prst="rect">
            <a:avLst/>
          </a:prstGeom>
        </p:spPr>
        <p:txBody>
          <a:bodyPr wrap="square" lIns="540000" rIns="54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BR" sz="2400" dirty="0">
                <a:solidFill>
                  <a:prstClr val="black"/>
                </a:solidFill>
                <a:latin typeface="Calibri"/>
              </a:rPr>
              <a:t>AS MUDANÇAS NECESSÁRIAS</a:t>
            </a:r>
          </a:p>
        </p:txBody>
      </p:sp>
      <p:sp>
        <p:nvSpPr>
          <p:cNvPr id="7170" name="AutoShape 2" descr="Resultado de imagem para tenis customizado nike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7172" name="AutoShape 4" descr="Resultado de imagem para tenis customizado nike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7174" name="AutoShape 6" descr="Resultado de imagem para tenis customizado nike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7176" name="AutoShape 8" descr="Resultado de imagem para tenis customizado nike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7178" name="AutoShape 10" descr="Resultado de imagem para tenis customizado nike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2" name="AutoShape 2" descr="Imagem relacionada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pic>
        <p:nvPicPr>
          <p:cNvPr id="16" name="Picture 4" descr="Resultado de imagem para REORIENTAÃÃO PROFISSIONAL"/>
          <p:cNvPicPr>
            <a:picLocks noChangeAspect="1" noChangeArrowheads="1"/>
          </p:cNvPicPr>
          <p:nvPr/>
        </p:nvPicPr>
        <p:blipFill>
          <a:blip r:embed="rId2" cstate="print"/>
          <a:srcRect l="14286" r="56513" b="54475"/>
          <a:stretch>
            <a:fillRect/>
          </a:stretch>
        </p:blipFill>
        <p:spPr bwMode="auto">
          <a:xfrm>
            <a:off x="8343900" y="1787979"/>
            <a:ext cx="800099" cy="4212771"/>
          </a:xfrm>
          <a:prstGeom prst="rect">
            <a:avLst/>
          </a:prstGeom>
          <a:noFill/>
        </p:spPr>
      </p:pic>
      <p:sp>
        <p:nvSpPr>
          <p:cNvPr id="31" name="Cubo 30"/>
          <p:cNvSpPr/>
          <p:nvPr/>
        </p:nvSpPr>
        <p:spPr>
          <a:xfrm>
            <a:off x="6876000" y="4130678"/>
            <a:ext cx="2268000" cy="972000"/>
          </a:xfrm>
          <a:prstGeom prst="cube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100" b="1" dirty="0"/>
              <a:t>Realinhamento Educacional</a:t>
            </a:r>
          </a:p>
        </p:txBody>
      </p:sp>
      <p:sp>
        <p:nvSpPr>
          <p:cNvPr id="32" name="Cubo 31"/>
          <p:cNvSpPr/>
          <p:nvPr/>
        </p:nvSpPr>
        <p:spPr>
          <a:xfrm>
            <a:off x="5755617" y="3396978"/>
            <a:ext cx="2268000" cy="972000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2100" b="1" dirty="0"/>
              <a:t>Aprimoramento Profissional</a:t>
            </a:r>
          </a:p>
        </p:txBody>
      </p:sp>
    </p:spTree>
    <p:extLst>
      <p:ext uri="{BB962C8B-B14F-4D97-AF65-F5344CB8AC3E}">
        <p14:creationId xmlns:p14="http://schemas.microsoft.com/office/powerpoint/2010/main" val="39400898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Resultado de imagem para creasp">
            <a:extLst>
              <a:ext uri="{FF2B5EF4-FFF2-40B4-BE49-F238E27FC236}">
                <a16:creationId xmlns:a16="http://schemas.microsoft.com/office/drawing/2014/main" id="{972FB522-CAA8-466C-A1B2-EF1B9DBA1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740" y="646085"/>
            <a:ext cx="1728824" cy="393188"/>
          </a:xfrm>
          <a:prstGeom prst="rect">
            <a:avLst/>
          </a:prstGeom>
          <a:noFill/>
        </p:spPr>
      </p:pic>
      <p:sp>
        <p:nvSpPr>
          <p:cNvPr id="5" name="Espaço Reservado para Texto 3">
            <a:extLst>
              <a:ext uri="{FF2B5EF4-FFF2-40B4-BE49-F238E27FC236}">
                <a16:creationId xmlns:a16="http://schemas.microsoft.com/office/drawing/2014/main" id="{DCEB6C35-0F9D-4A85-A737-0930D36308F5}"/>
              </a:ext>
            </a:extLst>
          </p:cNvPr>
          <p:cNvSpPr txBox="1">
            <a:spLocks/>
          </p:cNvSpPr>
          <p:nvPr/>
        </p:nvSpPr>
        <p:spPr>
          <a:xfrm>
            <a:off x="2327520" y="597894"/>
            <a:ext cx="7074486" cy="461665"/>
          </a:xfrm>
          <a:prstGeom prst="rect">
            <a:avLst/>
          </a:prstGeom>
        </p:spPr>
        <p:txBody>
          <a:bodyPr wrap="square" lIns="540000" rIns="54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pt-BR" sz="2400" dirty="0">
                <a:solidFill>
                  <a:prstClr val="black"/>
                </a:solidFill>
                <a:latin typeface="Calibri"/>
              </a:rPr>
              <a:t>UMA RELAÇÃO DE CAUSA E EFEITO</a:t>
            </a:r>
          </a:p>
        </p:txBody>
      </p:sp>
      <p:sp>
        <p:nvSpPr>
          <p:cNvPr id="14" name="Trapezóide 13"/>
          <p:cNvSpPr/>
          <p:nvPr/>
        </p:nvSpPr>
        <p:spPr>
          <a:xfrm>
            <a:off x="2098352" y="3153624"/>
            <a:ext cx="4646054" cy="2611815"/>
          </a:xfrm>
          <a:prstGeom prst="trapezoid">
            <a:avLst>
              <a:gd name="adj" fmla="val 3183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pt-BR" sz="2100" b="1" dirty="0"/>
              <a:t>      </a:t>
            </a:r>
            <a:r>
              <a:rPr lang="pt-BR" sz="2400" b="1" i="1" dirty="0"/>
              <a:t>Os processos tecnológicos estão em constante evolução e os engenheiros não podem abdicar-se  de seu aprimoramento.</a:t>
            </a:r>
            <a:endParaRPr lang="pt-BR" sz="2100" b="1" i="1" dirty="0"/>
          </a:p>
        </p:txBody>
      </p:sp>
      <p:sp>
        <p:nvSpPr>
          <p:cNvPr id="2052" name="AutoShape 4" descr="Resultado de imagem para ENGENHEIRA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2054" name="AutoShape 6" descr="Resultado de imagem para ENGENHEIRA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grpSp>
        <p:nvGrpSpPr>
          <p:cNvPr id="2" name="Grupo 30"/>
          <p:cNvGrpSpPr/>
          <p:nvPr/>
        </p:nvGrpSpPr>
        <p:grpSpPr>
          <a:xfrm>
            <a:off x="64228" y="1575708"/>
            <a:ext cx="9079772" cy="4278079"/>
            <a:chOff x="85638" y="653882"/>
            <a:chExt cx="12106362" cy="5485655"/>
          </a:xfrm>
        </p:grpSpPr>
        <p:pic>
          <p:nvPicPr>
            <p:cNvPr id="12" name="Picture 8" descr="Resultado de imagem para PILAR"/>
            <p:cNvPicPr>
              <a:picLocks noChangeAspect="1" noChangeArrowheads="1"/>
            </p:cNvPicPr>
            <p:nvPr/>
          </p:nvPicPr>
          <p:blipFill>
            <a:blip r:embed="rId3" cstate="print"/>
            <a:srcRect l="20763" r="41072"/>
            <a:stretch>
              <a:fillRect/>
            </a:stretch>
          </p:blipFill>
          <p:spPr bwMode="auto">
            <a:xfrm>
              <a:off x="9327422" y="2634337"/>
              <a:ext cx="2377440" cy="3505200"/>
            </a:xfrm>
            <a:prstGeom prst="rect">
              <a:avLst/>
            </a:prstGeom>
            <a:noFill/>
          </p:spPr>
        </p:pic>
        <p:grpSp>
          <p:nvGrpSpPr>
            <p:cNvPr id="3" name="Grupo 29"/>
            <p:cNvGrpSpPr/>
            <p:nvPr/>
          </p:nvGrpSpPr>
          <p:grpSpPr>
            <a:xfrm>
              <a:off x="85638" y="653882"/>
              <a:ext cx="12106362" cy="5463888"/>
              <a:chOff x="0" y="1198167"/>
              <a:chExt cx="12106362" cy="5463888"/>
            </a:xfrm>
          </p:grpSpPr>
          <p:grpSp>
            <p:nvGrpSpPr>
              <p:cNvPr id="4" name="Grupo 27"/>
              <p:cNvGrpSpPr/>
              <p:nvPr/>
            </p:nvGrpSpPr>
            <p:grpSpPr>
              <a:xfrm>
                <a:off x="1087104" y="1198167"/>
                <a:ext cx="11019258" cy="2023315"/>
                <a:chOff x="867940" y="1156395"/>
                <a:chExt cx="11019258" cy="2023315"/>
              </a:xfrm>
            </p:grpSpPr>
            <p:grpSp>
              <p:nvGrpSpPr>
                <p:cNvPr id="7" name="Grupo 25"/>
                <p:cNvGrpSpPr/>
                <p:nvPr/>
              </p:nvGrpSpPr>
              <p:grpSpPr>
                <a:xfrm>
                  <a:off x="867940" y="1156395"/>
                  <a:ext cx="10953946" cy="1940591"/>
                  <a:chOff x="1181100" y="612109"/>
                  <a:chExt cx="10953946" cy="1940591"/>
                </a:xfrm>
              </p:grpSpPr>
              <p:sp>
                <p:nvSpPr>
                  <p:cNvPr id="15" name="Cubo 14"/>
                  <p:cNvSpPr/>
                  <p:nvPr/>
                </p:nvSpPr>
                <p:spPr>
                  <a:xfrm>
                    <a:off x="1181100" y="1238250"/>
                    <a:ext cx="10687050" cy="1314450"/>
                  </a:xfrm>
                  <a:prstGeom prst="cube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pt-BR" sz="2400" b="1" dirty="0">
                        <a:solidFill>
                          <a:schemeClr val="tx1"/>
                        </a:solidFill>
                      </a:rPr>
                      <a:t>A Engenharia é um dos pilares da sociedade e os Engenheiros,  os seus mantenedores...</a:t>
                    </a:r>
                  </a:p>
                </p:txBody>
              </p:sp>
              <p:sp>
                <p:nvSpPr>
                  <p:cNvPr id="17" name="Retângulo 16"/>
                  <p:cNvSpPr/>
                  <p:nvPr/>
                </p:nvSpPr>
                <p:spPr>
                  <a:xfrm rot="18449329">
                    <a:off x="11164791" y="515564"/>
                    <a:ext cx="873709" cy="10668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t-BR" sz="1350"/>
                  </a:p>
                </p:txBody>
              </p:sp>
            </p:grpSp>
            <p:grpSp>
              <p:nvGrpSpPr>
                <p:cNvPr id="8" name="Grupo 24"/>
                <p:cNvGrpSpPr/>
                <p:nvPr/>
              </p:nvGrpSpPr>
              <p:grpSpPr>
                <a:xfrm>
                  <a:off x="10776856" y="1800490"/>
                  <a:ext cx="1110342" cy="1379220"/>
                  <a:chOff x="11113770" y="1234440"/>
                  <a:chExt cx="1110342" cy="1379220"/>
                </a:xfrm>
              </p:grpSpPr>
              <p:sp>
                <p:nvSpPr>
                  <p:cNvPr id="16" name="Retângulo 15"/>
                  <p:cNvSpPr/>
                  <p:nvPr/>
                </p:nvSpPr>
                <p:spPr>
                  <a:xfrm>
                    <a:off x="11595462" y="1546860"/>
                    <a:ext cx="628650" cy="106680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pt-BR" sz="1350"/>
                  </a:p>
                </p:txBody>
              </p:sp>
              <p:cxnSp>
                <p:nvCxnSpPr>
                  <p:cNvPr id="19" name="Conector reto 18"/>
                  <p:cNvCxnSpPr/>
                  <p:nvPr/>
                </p:nvCxnSpPr>
                <p:spPr>
                  <a:xfrm flipH="1" flipV="1">
                    <a:off x="11113770" y="1234440"/>
                    <a:ext cx="426720" cy="323850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" name="Grupo 28"/>
              <p:cNvGrpSpPr/>
              <p:nvPr/>
            </p:nvGrpSpPr>
            <p:grpSpPr>
              <a:xfrm>
                <a:off x="0" y="3156855"/>
                <a:ext cx="2548890" cy="3505200"/>
                <a:chOff x="0" y="3156855"/>
                <a:chExt cx="2548890" cy="3505200"/>
              </a:xfrm>
            </p:grpSpPr>
            <p:pic>
              <p:nvPicPr>
                <p:cNvPr id="11" name="Picture 8" descr="Resultado de imagem para PILAR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20763" r="41072"/>
                <a:stretch>
                  <a:fillRect/>
                </a:stretch>
              </p:blipFill>
              <p:spPr bwMode="auto">
                <a:xfrm>
                  <a:off x="171450" y="3156855"/>
                  <a:ext cx="2377440" cy="3505200"/>
                </a:xfrm>
                <a:prstGeom prst="rect">
                  <a:avLst/>
                </a:prstGeom>
                <a:noFill/>
              </p:spPr>
            </p:pic>
            <p:sp>
              <p:nvSpPr>
                <p:cNvPr id="27" name="Retângulo 26"/>
                <p:cNvSpPr/>
                <p:nvPr/>
              </p:nvSpPr>
              <p:spPr>
                <a:xfrm>
                  <a:off x="0" y="3657600"/>
                  <a:ext cx="1153887" cy="28956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 sz="135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91582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918724488"/>
              </p:ext>
            </p:extLst>
          </p:nvPr>
        </p:nvGraphicFramePr>
        <p:xfrm>
          <a:off x="274320" y="1233505"/>
          <a:ext cx="8336280" cy="54111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aixaDeTexto 7"/>
          <p:cNvSpPr txBox="1"/>
          <p:nvPr/>
        </p:nvSpPr>
        <p:spPr>
          <a:xfrm>
            <a:off x="15240" y="1682057"/>
            <a:ext cx="692497" cy="394243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pt-BR" sz="3300" dirty="0">
                <a:solidFill>
                  <a:srgbClr val="C00000"/>
                </a:solidFill>
              </a:rPr>
              <a:t> Profissional </a:t>
            </a:r>
          </a:p>
        </p:txBody>
      </p:sp>
      <p:sp>
        <p:nvSpPr>
          <p:cNvPr id="10" name="CaixaDeTexto 9"/>
          <p:cNvSpPr txBox="1"/>
          <p:nvPr/>
        </p:nvSpPr>
        <p:spPr>
          <a:xfrm rot="16200000">
            <a:off x="6595005" y="3319043"/>
            <a:ext cx="362602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/>
              <a:t>O desenvolvimento de um povo está intimamente ligado a sua </a:t>
            </a:r>
            <a:r>
              <a:rPr lang="pt-BR" b="1" dirty="0"/>
              <a:t>educação </a:t>
            </a:r>
          </a:p>
        </p:txBody>
      </p:sp>
      <p:pic>
        <p:nvPicPr>
          <p:cNvPr id="11" name="Picture 10" descr="Resultado de imagem para creasp">
            <a:extLst>
              <a:ext uri="{FF2B5EF4-FFF2-40B4-BE49-F238E27FC236}">
                <a16:creationId xmlns:a16="http://schemas.microsoft.com/office/drawing/2014/main" id="{601F244C-ACAC-4061-AC62-FB3C179C94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6901" y="574627"/>
            <a:ext cx="1728824" cy="393188"/>
          </a:xfrm>
          <a:prstGeom prst="rect">
            <a:avLst/>
          </a:prstGeom>
          <a:noFill/>
        </p:spPr>
      </p:pic>
      <p:sp>
        <p:nvSpPr>
          <p:cNvPr id="12" name="Espaço Reservado para Texto 3">
            <a:extLst>
              <a:ext uri="{FF2B5EF4-FFF2-40B4-BE49-F238E27FC236}">
                <a16:creationId xmlns:a16="http://schemas.microsoft.com/office/drawing/2014/main" id="{EE404A1D-8297-4836-87D0-1E5E60B2B76F}"/>
              </a:ext>
            </a:extLst>
          </p:cNvPr>
          <p:cNvSpPr txBox="1">
            <a:spLocks/>
          </p:cNvSpPr>
          <p:nvPr/>
        </p:nvSpPr>
        <p:spPr>
          <a:xfrm>
            <a:off x="2653518" y="552317"/>
            <a:ext cx="6897636" cy="461665"/>
          </a:xfrm>
          <a:prstGeom prst="rect">
            <a:avLst/>
          </a:prstGeom>
        </p:spPr>
        <p:txBody>
          <a:bodyPr wrap="square" lIns="540000" rIns="54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pt-PT" sz="2400" dirty="0">
                <a:solidFill>
                  <a:prstClr val="black"/>
                </a:solidFill>
                <a:latin typeface="Calibri"/>
              </a:rPr>
              <a:t>PERFIL IDEAL...</a:t>
            </a:r>
            <a:endParaRPr lang="pt-BR" sz="2400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/>
          <p:cNvSpPr/>
          <p:nvPr/>
        </p:nvSpPr>
        <p:spPr>
          <a:xfrm>
            <a:off x="473903" y="671691"/>
            <a:ext cx="837991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b="1" i="1" dirty="0"/>
          </a:p>
          <a:p>
            <a:pPr algn="just"/>
            <a:r>
              <a:rPr lang="pt-BR" b="1" dirty="0"/>
              <a:t> </a:t>
            </a:r>
            <a:r>
              <a:rPr lang="pt-BR" b="1" i="1" dirty="0"/>
              <a:t>A abordagem da industria 4.0 atualmente em curso reforça a necessidade da conscientização do aprimoramento profissional... Estudantes, Profissionais e seus  Conselhos Profissionais não podem se atualizar depois que o ponto de máximo da curva for atingido   </a:t>
            </a:r>
            <a:r>
              <a:rPr lang="pt-BR" b="1" dirty="0"/>
              <a:t>(Gidrão, 2019). </a:t>
            </a:r>
          </a:p>
          <a:p>
            <a:pPr algn="just"/>
            <a:endParaRPr lang="pt-BR" b="1" i="1" dirty="0"/>
          </a:p>
          <a:p>
            <a:pPr algn="just"/>
            <a:r>
              <a:rPr lang="pt-BR" b="1" i="1" dirty="0"/>
              <a:t>Os profissionais da engenharia precisam adequar os seus conhecimentos de forma a permitir que o produto de seu trabalho atenda as especificações técnicas das normas cuidando de todos os fatores inclusive  os de segurança e  do ambiente.</a:t>
            </a:r>
          </a:p>
          <a:p>
            <a:pPr algn="just"/>
            <a:endParaRPr lang="pt-BR" b="1" i="1" dirty="0"/>
          </a:p>
          <a:p>
            <a:pPr algn="just"/>
            <a:r>
              <a:rPr lang="pt-BR" b="1" i="1" dirty="0"/>
              <a:t>É preciso compreender que as novas idéias não destroem todo os processos tradicionais pois alguns deles são indestrutíveis, mas que é preciso racionaliza-los para se constituirem nos pilares da recuperação do  ambiente. </a:t>
            </a:r>
          </a:p>
          <a:p>
            <a:pPr algn="just"/>
            <a:r>
              <a:rPr lang="pt-BR" b="1" i="1" dirty="0"/>
              <a:t> </a:t>
            </a:r>
          </a:p>
          <a:p>
            <a:pPr algn="just"/>
            <a:r>
              <a:rPr lang="pt-BR" b="1" i="1" dirty="0"/>
              <a:t>É preciso considerar definitivamente  a importância da educação e da pesquisa como requisitos do crescimento de um país de forma a qualificar o conceito de menor tempo de execução de um projeto relativamente ao de sua estruturação.</a:t>
            </a:r>
          </a:p>
          <a:p>
            <a:pPr algn="ctr"/>
            <a:endParaRPr lang="pt-BR" b="1" i="1" dirty="0"/>
          </a:p>
          <a:p>
            <a:pPr algn="ctr"/>
            <a:r>
              <a:rPr lang="pt-BR" b="1" i="1" dirty="0"/>
              <a:t>Muito obrigado a todos </a:t>
            </a:r>
            <a:r>
              <a:rPr lang="pt-BR" b="1" dirty="0"/>
              <a:t>!</a:t>
            </a:r>
          </a:p>
          <a:p>
            <a:pPr algn="ctr"/>
            <a:endParaRPr lang="pt-BR" b="1" dirty="0"/>
          </a:p>
          <a:p>
            <a:pPr algn="ctr"/>
            <a:r>
              <a:rPr lang="pt-BR" b="1" i="1" dirty="0"/>
              <a:t>				          SALMEN SALEME GIDRÃO</a:t>
            </a:r>
          </a:p>
          <a:p>
            <a:pPr algn="ctr"/>
            <a:endParaRPr lang="pt-BR" b="1" i="1" dirty="0"/>
          </a:p>
        </p:txBody>
      </p:sp>
      <p:sp>
        <p:nvSpPr>
          <p:cNvPr id="8" name="Espaço Reservado para Texto 3"/>
          <p:cNvSpPr txBox="1">
            <a:spLocks/>
          </p:cNvSpPr>
          <p:nvPr/>
        </p:nvSpPr>
        <p:spPr>
          <a:xfrm>
            <a:off x="3327955" y="316879"/>
            <a:ext cx="5400600" cy="461665"/>
          </a:xfrm>
          <a:prstGeom prst="rect">
            <a:avLst/>
          </a:prstGeom>
        </p:spPr>
        <p:txBody>
          <a:bodyPr wrap="square" lIns="540000" rIns="54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defRPr/>
            </a:pPr>
            <a:r>
              <a:rPr lang="pt-BR" sz="2400" dirty="0">
                <a:latin typeface="Calibri"/>
              </a:rPr>
              <a:t>MENSAGEM FINAL</a:t>
            </a:r>
            <a:endParaRPr lang="pt-BR" sz="2400" spc="225" dirty="0">
              <a:latin typeface="Calibri"/>
            </a:endParaRPr>
          </a:p>
        </p:txBody>
      </p:sp>
      <p:pic>
        <p:nvPicPr>
          <p:cNvPr id="5" name="Picture 10" descr="Resultado de imagem para creasp">
            <a:extLst>
              <a:ext uri="{FF2B5EF4-FFF2-40B4-BE49-F238E27FC236}">
                <a16:creationId xmlns:a16="http://schemas.microsoft.com/office/drawing/2014/main" id="{771B2A2B-5944-4691-87B0-E686B06FA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183" y="435836"/>
            <a:ext cx="1728824" cy="393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Resultado de imagem para creas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2088232" cy="474928"/>
          </a:xfrm>
          <a:prstGeom prst="rect">
            <a:avLst/>
          </a:prstGeom>
          <a:noFill/>
        </p:spPr>
      </p:pic>
      <p:sp>
        <p:nvSpPr>
          <p:cNvPr id="12" name="Espaço Reservado para Texto 3">
            <a:extLst>
              <a:ext uri="{FF2B5EF4-FFF2-40B4-BE49-F238E27FC236}">
                <a16:creationId xmlns:a16="http://schemas.microsoft.com/office/drawing/2014/main" id="{B9538466-5F96-4EDC-89E9-C259A1070762}"/>
              </a:ext>
            </a:extLst>
          </p:cNvPr>
          <p:cNvSpPr txBox="1">
            <a:spLocks/>
          </p:cNvSpPr>
          <p:nvPr/>
        </p:nvSpPr>
        <p:spPr>
          <a:xfrm>
            <a:off x="2483768" y="345919"/>
            <a:ext cx="6904072" cy="461665"/>
          </a:xfrm>
          <a:prstGeom prst="rect">
            <a:avLst/>
          </a:prstGeom>
        </p:spPr>
        <p:txBody>
          <a:bodyPr wrap="square" lIns="720000" rIns="72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400" dirty="0">
                <a:solidFill>
                  <a:prstClr val="black"/>
                </a:solidFill>
                <a:latin typeface="Calibri"/>
              </a:rPr>
              <a:t>A ESTRUTURA DA ABORDAGEM</a:t>
            </a:r>
            <a:endParaRPr kumimoji="0" lang="pt-BR" sz="24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3836730456"/>
              </p:ext>
            </p:extLst>
          </p:nvPr>
        </p:nvGraphicFramePr>
        <p:xfrm>
          <a:off x="-365760" y="1322364"/>
          <a:ext cx="10002129" cy="48674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CaixaDeTexto 9"/>
          <p:cNvSpPr txBox="1"/>
          <p:nvPr/>
        </p:nvSpPr>
        <p:spPr>
          <a:xfrm>
            <a:off x="2335237" y="1111348"/>
            <a:ext cx="4051750" cy="46166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pt-BR" sz="2400" b="1" dirty="0"/>
              <a:t>Cenário da Produção de Cacau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2110154" y="6046763"/>
            <a:ext cx="4909626" cy="461665"/>
          </a:xfrm>
          <a:prstGeom prst="rect">
            <a:avLst/>
          </a:prstGeom>
          <a:solidFill>
            <a:srgbClr val="99FF99"/>
          </a:solidFill>
        </p:spPr>
        <p:txBody>
          <a:bodyPr wrap="square" rtlCol="0">
            <a:spAutoFit/>
          </a:bodyPr>
          <a:lstStyle/>
          <a:p>
            <a:r>
              <a:rPr lang="pt-BR" sz="2400" b="1" dirty="0"/>
              <a:t>Cenário da Indústria do Chocolate</a:t>
            </a:r>
          </a:p>
        </p:txBody>
      </p:sp>
    </p:spTree>
    <p:extLst>
      <p:ext uri="{BB962C8B-B14F-4D97-AF65-F5344CB8AC3E}">
        <p14:creationId xmlns:p14="http://schemas.microsoft.com/office/powerpoint/2010/main" val="2886837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0" descr="Resultado de imagem para creasp">
            <a:extLst>
              <a:ext uri="{FF2B5EF4-FFF2-40B4-BE49-F238E27FC236}">
                <a16:creationId xmlns:a16="http://schemas.microsoft.com/office/drawing/2014/main" id="{C8B3B88E-2172-4155-B3AC-BDE31E663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2088232" cy="474928"/>
          </a:xfrm>
          <a:prstGeom prst="rect">
            <a:avLst/>
          </a:prstGeom>
          <a:noFill/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3881426-B797-450E-B51B-257739EAA3D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01011" y="3775245"/>
            <a:ext cx="3038648" cy="2278986"/>
          </a:xfrm>
          <a:prstGeom prst="rect">
            <a:avLst/>
          </a:prstGeom>
        </p:spPr>
      </p:pic>
      <p:graphicFrame>
        <p:nvGraphicFramePr>
          <p:cNvPr id="36" name="Diagram 35">
            <a:extLst>
              <a:ext uri="{FF2B5EF4-FFF2-40B4-BE49-F238E27FC236}">
                <a16:creationId xmlns:a16="http://schemas.microsoft.com/office/drawing/2014/main" id="{C91ECFB0-FDEF-4412-B00E-07A3E89753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9794769"/>
              </p:ext>
            </p:extLst>
          </p:nvPr>
        </p:nvGraphicFramePr>
        <p:xfrm>
          <a:off x="-545903" y="404664"/>
          <a:ext cx="9366375" cy="66507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3" name="Arrow: Down 22">
            <a:extLst>
              <a:ext uri="{FF2B5EF4-FFF2-40B4-BE49-F238E27FC236}">
                <a16:creationId xmlns:a16="http://schemas.microsoft.com/office/drawing/2014/main" id="{C45811F6-B407-4D7D-934F-D3C1CE4A99CB}"/>
              </a:ext>
            </a:extLst>
          </p:cNvPr>
          <p:cNvSpPr/>
          <p:nvPr/>
        </p:nvSpPr>
        <p:spPr>
          <a:xfrm rot="17393285">
            <a:off x="3192905" y="404664"/>
            <a:ext cx="554636" cy="64490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0" name="Espaço Reservado para Texto 3">
            <a:extLst>
              <a:ext uri="{FF2B5EF4-FFF2-40B4-BE49-F238E27FC236}">
                <a16:creationId xmlns:a16="http://schemas.microsoft.com/office/drawing/2014/main" id="{C611C165-4871-4F24-86C3-232D1EF392ED}"/>
              </a:ext>
            </a:extLst>
          </p:cNvPr>
          <p:cNvSpPr txBox="1">
            <a:spLocks/>
          </p:cNvSpPr>
          <p:nvPr/>
        </p:nvSpPr>
        <p:spPr>
          <a:xfrm>
            <a:off x="3581641" y="383435"/>
            <a:ext cx="6049053" cy="461665"/>
          </a:xfrm>
          <a:prstGeom prst="rect">
            <a:avLst/>
          </a:prstGeom>
        </p:spPr>
        <p:txBody>
          <a:bodyPr wrap="square" lIns="720000" rIns="72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400" dirty="0">
                <a:solidFill>
                  <a:prstClr val="black"/>
                </a:solidFill>
                <a:latin typeface="Calibri"/>
              </a:rPr>
              <a:t>A PRODUÇÃO DO CACAU</a:t>
            </a:r>
            <a:endParaRPr kumimoji="0" lang="pt-BR" sz="24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ardrop 5">
            <a:extLst>
              <a:ext uri="{FF2B5EF4-FFF2-40B4-BE49-F238E27FC236}">
                <a16:creationId xmlns:a16="http://schemas.microsoft.com/office/drawing/2014/main" id="{03B273A1-3D4F-433F-8347-A948E0C06A93}"/>
              </a:ext>
            </a:extLst>
          </p:cNvPr>
          <p:cNvSpPr/>
          <p:nvPr/>
        </p:nvSpPr>
        <p:spPr>
          <a:xfrm>
            <a:off x="605277" y="1058616"/>
            <a:ext cx="2506761" cy="2621847"/>
          </a:xfrm>
          <a:prstGeom prst="teardrop">
            <a:avLst/>
          </a:prstGeom>
          <a:blipFill>
            <a:blip r:embed="rId9" cstate="print"/>
            <a:stretch>
              <a:fillRect t="-7000" b="-700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73363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0" descr="Resultado de imagem para creasp">
            <a:extLst>
              <a:ext uri="{FF2B5EF4-FFF2-40B4-BE49-F238E27FC236}">
                <a16:creationId xmlns:a16="http://schemas.microsoft.com/office/drawing/2014/main" id="{C8B3B88E-2172-4155-B3AC-BDE31E663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2088232" cy="474928"/>
          </a:xfrm>
          <a:prstGeom prst="rect">
            <a:avLst/>
          </a:prstGeom>
          <a:noFill/>
        </p:spPr>
      </p:pic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79408CB8-5D37-47D9-8923-9E37DD6A47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1855168"/>
              </p:ext>
            </p:extLst>
          </p:nvPr>
        </p:nvGraphicFramePr>
        <p:xfrm>
          <a:off x="-432097" y="654104"/>
          <a:ext cx="10495873" cy="6453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Arrow: Down 6">
            <a:extLst>
              <a:ext uri="{FF2B5EF4-FFF2-40B4-BE49-F238E27FC236}">
                <a16:creationId xmlns:a16="http://schemas.microsoft.com/office/drawing/2014/main" id="{3768BACE-B895-44F9-98FE-BF59DE637707}"/>
              </a:ext>
            </a:extLst>
          </p:cNvPr>
          <p:cNvSpPr/>
          <p:nvPr/>
        </p:nvSpPr>
        <p:spPr>
          <a:xfrm rot="16200000">
            <a:off x="579110" y="5196183"/>
            <a:ext cx="554636" cy="64490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ln>
                <a:solidFill>
                  <a:srgbClr val="FF0000"/>
                </a:solidFill>
              </a:ln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77B26D-2DF2-470E-9C29-68FA159908E8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8325063">
            <a:off x="889187" y="892177"/>
            <a:ext cx="1887587" cy="1969655"/>
          </a:xfrm>
          <a:prstGeom prst="rect">
            <a:avLst/>
          </a:prstGeom>
        </p:spPr>
      </p:pic>
      <p:sp>
        <p:nvSpPr>
          <p:cNvPr id="9" name="Espaço Reservado para Texto 3">
            <a:extLst>
              <a:ext uri="{FF2B5EF4-FFF2-40B4-BE49-F238E27FC236}">
                <a16:creationId xmlns:a16="http://schemas.microsoft.com/office/drawing/2014/main" id="{C611C165-4871-4F24-86C3-232D1EF392ED}"/>
              </a:ext>
            </a:extLst>
          </p:cNvPr>
          <p:cNvSpPr txBox="1">
            <a:spLocks/>
          </p:cNvSpPr>
          <p:nvPr/>
        </p:nvSpPr>
        <p:spPr>
          <a:xfrm>
            <a:off x="3168687" y="353941"/>
            <a:ext cx="6049053" cy="461665"/>
          </a:xfrm>
          <a:prstGeom prst="rect">
            <a:avLst/>
          </a:prstGeom>
        </p:spPr>
        <p:txBody>
          <a:bodyPr wrap="square" lIns="720000" rIns="72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400" dirty="0">
                <a:solidFill>
                  <a:prstClr val="black"/>
                </a:solidFill>
                <a:latin typeface="Calibri"/>
              </a:rPr>
              <a:t>A PRODUÇÃO DO CACAU</a:t>
            </a:r>
            <a:endParaRPr kumimoji="0" lang="pt-BR" sz="24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9714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0" descr="Resultado de imagem para creasp">
            <a:extLst>
              <a:ext uri="{FF2B5EF4-FFF2-40B4-BE49-F238E27FC236}">
                <a16:creationId xmlns:a16="http://schemas.microsoft.com/office/drawing/2014/main" id="{C8B3B88E-2172-4155-B3AC-BDE31E663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2088232" cy="474928"/>
          </a:xfrm>
          <a:prstGeom prst="rect">
            <a:avLst/>
          </a:prstGeom>
          <a:noFill/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0B1694B-DF44-443B-A08F-FD239E35BE9B}"/>
              </a:ext>
            </a:extLst>
          </p:cNvPr>
          <p:cNvSpPr/>
          <p:nvPr/>
        </p:nvSpPr>
        <p:spPr>
          <a:xfrm>
            <a:off x="9529724" y="-127965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dirty="0"/>
              <a:t>Depois disso, é feita a fermentação: as sementes são colocadas no chão e cobertas sobre folhas de bananeira ou em caixas de madeira com buracos que permitem que o excesso de líquido escorra. Esse processo, que pode demorar até 8 dias, tem como objetivo evitar a germinação e remover os resíduos da polpa que ficam presos na semente. Concluída esta parte, a cor das sementes muda de bege para roxo e sua acidez é reduzida.</a:t>
            </a:r>
            <a:endParaRPr lang="pt-PT" dirty="0"/>
          </a:p>
        </p:txBody>
      </p:sp>
      <p:graphicFrame>
        <p:nvGraphicFramePr>
          <p:cNvPr id="26" name="Diagram 25">
            <a:extLst>
              <a:ext uri="{FF2B5EF4-FFF2-40B4-BE49-F238E27FC236}">
                <a16:creationId xmlns:a16="http://schemas.microsoft.com/office/drawing/2014/main" id="{2132FE15-2D40-402A-AE5C-F7FCD8DAFA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5787502"/>
              </p:ext>
            </p:extLst>
          </p:nvPr>
        </p:nvGraphicFramePr>
        <p:xfrm>
          <a:off x="-1195724" y="190037"/>
          <a:ext cx="10894360" cy="66507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7" name="Rectangle 26">
            <a:extLst>
              <a:ext uri="{FF2B5EF4-FFF2-40B4-BE49-F238E27FC236}">
                <a16:creationId xmlns:a16="http://schemas.microsoft.com/office/drawing/2014/main" id="{7B237BEC-997A-4D7F-B4BC-C23F2C0AF25F}"/>
              </a:ext>
            </a:extLst>
          </p:cNvPr>
          <p:cNvSpPr/>
          <p:nvPr/>
        </p:nvSpPr>
        <p:spPr>
          <a:xfrm>
            <a:off x="9698636" y="3162199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dirty="0"/>
              <a:t>Depois da fermentação, os grãos de cacau ainda estão bastante úmidos. </a:t>
            </a:r>
            <a:r>
              <a:rPr lang="pt-BR" b="1" dirty="0"/>
              <a:t>Antes de serem enviados aos fabricantes de chocolate, os grãos devem passar pelo processo de secagem. Normalmente, os grãos (também chamados de amêndoas) são espalhados pelo chão e secam com o calor do sol. </a:t>
            </a:r>
            <a:r>
              <a:rPr lang="pt-BR" dirty="0"/>
              <a:t>Depois de secas, as amêndoas são separadas por tamanho e qualidade – critérios importantes na hora da venda. Logo, são guardadas em sacos e enviadas aos fabricantes de chocolate.</a:t>
            </a:r>
            <a:endParaRPr lang="pt-PT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BAFA99-7A82-41F2-9FFC-A6FC13597C42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9422351">
            <a:off x="2073403" y="6175943"/>
            <a:ext cx="676715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587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412AE3F3-E72C-4C54-9A08-4FB77DBD2F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3701956"/>
              </p:ext>
            </p:extLst>
          </p:nvPr>
        </p:nvGraphicFramePr>
        <p:xfrm>
          <a:off x="-1101722" y="-67897"/>
          <a:ext cx="10683240" cy="6644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7" name="Picture 10" descr="Resultado de imagem para creasp">
            <a:extLst>
              <a:ext uri="{FF2B5EF4-FFF2-40B4-BE49-F238E27FC236}">
                <a16:creationId xmlns:a16="http://schemas.microsoft.com/office/drawing/2014/main" id="{C8B3B88E-2172-4155-B3AC-BDE31E663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04664"/>
            <a:ext cx="2088232" cy="474928"/>
          </a:xfrm>
          <a:prstGeom prst="rect">
            <a:avLst/>
          </a:prstGeom>
          <a:noFill/>
        </p:spPr>
      </p:pic>
      <p:sp>
        <p:nvSpPr>
          <p:cNvPr id="7" name="Espaço Reservado para Texto 3">
            <a:extLst>
              <a:ext uri="{FF2B5EF4-FFF2-40B4-BE49-F238E27FC236}">
                <a16:creationId xmlns:a16="http://schemas.microsoft.com/office/drawing/2014/main" id="{6A856C90-62E0-4578-953E-D2B06EBE1A97}"/>
              </a:ext>
            </a:extLst>
          </p:cNvPr>
          <p:cNvSpPr txBox="1">
            <a:spLocks/>
          </p:cNvSpPr>
          <p:nvPr/>
        </p:nvSpPr>
        <p:spPr>
          <a:xfrm>
            <a:off x="4754880" y="281159"/>
            <a:ext cx="4389120" cy="830997"/>
          </a:xfrm>
          <a:prstGeom prst="rect">
            <a:avLst/>
          </a:prstGeom>
        </p:spPr>
        <p:txBody>
          <a:bodyPr wrap="square" lIns="720000" rIns="72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400" dirty="0">
                <a:solidFill>
                  <a:prstClr val="black"/>
                </a:solidFill>
                <a:latin typeface="Calibri"/>
              </a:rPr>
              <a:t>A INDÚSTRIA DO CHOCOLATE</a:t>
            </a:r>
            <a:endParaRPr kumimoji="0" lang="pt-BR" sz="2400" b="1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DFE1986-4948-429F-B197-6852D3B35A30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496084">
            <a:off x="7858925" y="5601046"/>
            <a:ext cx="676715" cy="554784"/>
          </a:xfrm>
          <a:prstGeom prst="rect">
            <a:avLst/>
          </a:prstGeom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id="{96AECCCA-00C7-4910-AD05-0A00F7143FA9}"/>
              </a:ext>
            </a:extLst>
          </p:cNvPr>
          <p:cNvSpPr/>
          <p:nvPr/>
        </p:nvSpPr>
        <p:spPr>
          <a:xfrm rot="18729701">
            <a:off x="2435752" y="5296169"/>
            <a:ext cx="1844565" cy="882869"/>
          </a:xfrm>
          <a:prstGeom prst="rightArrow">
            <a:avLst>
              <a:gd name="adj1" fmla="val 55408"/>
              <a:gd name="adj2" fmla="val 69776"/>
            </a:avLst>
          </a:prstGeom>
          <a:solidFill>
            <a:srgbClr val="FFFF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CACAU 3</a:t>
            </a:r>
            <a:endParaRPr lang="pt-PT" b="1" dirty="0">
              <a:solidFill>
                <a:schemeClr val="tx1"/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7ACB43A7-0DC7-4CD4-B627-C3B715F38C29}"/>
              </a:ext>
            </a:extLst>
          </p:cNvPr>
          <p:cNvSpPr/>
          <p:nvPr/>
        </p:nvSpPr>
        <p:spPr>
          <a:xfrm rot="10800000" flipV="1">
            <a:off x="5803275" y="2916621"/>
            <a:ext cx="2394007" cy="1245476"/>
          </a:xfrm>
          <a:prstGeom prst="rightArrow">
            <a:avLst/>
          </a:prstGeom>
          <a:solidFill>
            <a:srgbClr val="FFFF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relaxedInse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pt-BR" b="1" dirty="0">
              <a:solidFill>
                <a:schemeClr val="tx1"/>
              </a:solidFill>
            </a:endParaRPr>
          </a:p>
          <a:p>
            <a:pPr algn="ctr"/>
            <a:r>
              <a:rPr lang="pt-BR" b="1" dirty="0">
                <a:solidFill>
                  <a:schemeClr val="tx1"/>
                </a:solidFill>
              </a:rPr>
              <a:t>CACAU 2</a:t>
            </a:r>
            <a:endParaRPr lang="pt-PT" b="1" dirty="0">
              <a:solidFill>
                <a:schemeClr val="tx1"/>
              </a:solidFill>
            </a:endParaRPr>
          </a:p>
          <a:p>
            <a:pPr algn="ctr"/>
            <a:endParaRPr lang="pt-PT" dirty="0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376E197-0393-4CD0-821A-A9B875373BC6}"/>
              </a:ext>
            </a:extLst>
          </p:cNvPr>
          <p:cNvSpPr/>
          <p:nvPr/>
        </p:nvSpPr>
        <p:spPr>
          <a:xfrm rot="1098108">
            <a:off x="512565" y="2185632"/>
            <a:ext cx="2403929" cy="1165314"/>
          </a:xfrm>
          <a:prstGeom prst="rightArrow">
            <a:avLst>
              <a:gd name="adj1" fmla="val 55408"/>
              <a:gd name="adj2" fmla="val 69776"/>
            </a:avLst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CACAU 1</a:t>
            </a:r>
            <a:endParaRPr lang="pt-PT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866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ço Reservado para Texto 3">
            <a:extLst>
              <a:ext uri="{FF2B5EF4-FFF2-40B4-BE49-F238E27FC236}">
                <a16:creationId xmlns:a16="http://schemas.microsoft.com/office/drawing/2014/main" id="{9C300C8A-5DC1-4446-8E0D-060D26423E16}"/>
              </a:ext>
            </a:extLst>
          </p:cNvPr>
          <p:cNvSpPr txBox="1">
            <a:spLocks/>
          </p:cNvSpPr>
          <p:nvPr/>
        </p:nvSpPr>
        <p:spPr>
          <a:xfrm>
            <a:off x="1979712" y="332656"/>
            <a:ext cx="8064896" cy="830997"/>
          </a:xfrm>
          <a:prstGeom prst="rect">
            <a:avLst/>
          </a:prstGeom>
        </p:spPr>
        <p:txBody>
          <a:bodyPr wrap="square" lIns="720000" rIns="72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SEGUNDO USP/ESALQ</a:t>
            </a:r>
            <a:r>
              <a:rPr lang="pt-BR" sz="2400" dirty="0">
                <a:solidFill>
                  <a:prstClr val="black"/>
                </a:solidFill>
                <a:latin typeface="Calibri"/>
              </a:rPr>
              <a:t>/LAN 662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 </a:t>
            </a:r>
            <a:r>
              <a:rPr lang="pt-BR" sz="2400" dirty="0">
                <a:solidFill>
                  <a:prstClr val="black"/>
                </a:solidFill>
                <a:latin typeface="Calibri"/>
              </a:rPr>
              <a:t>Trilhas de Produção...F</a:t>
            </a:r>
            <a:r>
              <a:rPr kumimoji="0" lang="pt-BR" sz="2400" b="1" i="0" u="none" strike="noStrike" kern="1200" cap="none" spc="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orma</a:t>
            </a:r>
            <a:r>
              <a:rPr kumimoji="0" lang="pt-BR" sz="24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geral”</a:t>
            </a:r>
          </a:p>
        </p:txBody>
      </p:sp>
      <p:pic>
        <p:nvPicPr>
          <p:cNvPr id="17" name="Picture 10" descr="Resultado de imagem para creasp">
            <a:extLst>
              <a:ext uri="{FF2B5EF4-FFF2-40B4-BE49-F238E27FC236}">
                <a16:creationId xmlns:a16="http://schemas.microsoft.com/office/drawing/2014/main" id="{C8B3B88E-2172-4155-B3AC-BDE31E663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2088232" cy="474928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C9D8BD-2595-46F2-B3AB-EA9D7BA0282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50890" y="-1505802"/>
            <a:ext cx="7504386" cy="367691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74F1B88-1617-4673-B211-1CDD0F5E1D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76250" t="56675"/>
          <a:stretch/>
        </p:blipFill>
        <p:spPr>
          <a:xfrm>
            <a:off x="10885976" y="-2628292"/>
            <a:ext cx="1896013" cy="1694776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4619F9B0-DF3E-4D92-B7D1-0AEF21692D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t="12103" r="87635" b="41804"/>
          <a:stretch/>
        </p:blipFill>
        <p:spPr>
          <a:xfrm>
            <a:off x="-8439070" y="-2054005"/>
            <a:ext cx="927927" cy="169477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C9C69084-8700-4B8B-97DD-AF748F31A75E}"/>
              </a:ext>
            </a:extLst>
          </p:cNvPr>
          <p:cNvSpPr txBox="1"/>
          <p:nvPr/>
        </p:nvSpPr>
        <p:spPr>
          <a:xfrm>
            <a:off x="5600687" y="5884342"/>
            <a:ext cx="3412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spc="300" dirty="0">
                <a:solidFill>
                  <a:prstClr val="black"/>
                </a:solidFill>
              </a:rPr>
              <a:t>Fonte: USP/ESALQ</a:t>
            </a:r>
            <a:r>
              <a:rPr lang="pt-BR" dirty="0">
                <a:solidFill>
                  <a:prstClr val="black"/>
                </a:solidFill>
              </a:rPr>
              <a:t>/LAN 662</a:t>
            </a:r>
            <a:endParaRPr lang="pt-PT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2097BEF-4BA9-4224-AE88-18C2BE80717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0969" y="1267830"/>
            <a:ext cx="8912237" cy="4700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658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0">
            <a:extLst>
              <a:ext uri="{FF2B5EF4-FFF2-40B4-BE49-F238E27FC236}">
                <a16:creationId xmlns:a16="http://schemas.microsoft.com/office/drawing/2014/main" id="{72575D1F-293B-4E1D-9E60-7346747156A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76368" y="4284053"/>
            <a:ext cx="1960079" cy="792504"/>
          </a:xfrm>
          <a:prstGeom prst="rect">
            <a:avLst/>
          </a:prstGeom>
          <a:solidFill>
            <a:srgbClr val="66FF33"/>
          </a:solidFill>
          <a:ln>
            <a:solidFill>
              <a:srgbClr val="FFC000"/>
            </a:solidFill>
          </a:ln>
        </p:spPr>
      </p:pic>
      <p:sp>
        <p:nvSpPr>
          <p:cNvPr id="16" name="Espaço Reservado para Texto 3">
            <a:extLst>
              <a:ext uri="{FF2B5EF4-FFF2-40B4-BE49-F238E27FC236}">
                <a16:creationId xmlns:a16="http://schemas.microsoft.com/office/drawing/2014/main" id="{9C300C8A-5DC1-4446-8E0D-060D26423E16}"/>
              </a:ext>
            </a:extLst>
          </p:cNvPr>
          <p:cNvSpPr txBox="1">
            <a:spLocks/>
          </p:cNvSpPr>
          <p:nvPr/>
        </p:nvSpPr>
        <p:spPr>
          <a:xfrm>
            <a:off x="1979712" y="332656"/>
            <a:ext cx="8064896" cy="461665"/>
          </a:xfrm>
          <a:prstGeom prst="rect">
            <a:avLst/>
          </a:prstGeom>
        </p:spPr>
        <p:txBody>
          <a:bodyPr wrap="square" lIns="720000" rIns="720000" anchor="t" anchorCtr="0">
            <a:spAutoFit/>
          </a:bodyPr>
          <a:lstStyle>
            <a:lvl1pPr mar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pt-BR" sz="3600" b="1" kern="1200" spc="3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FABRICAÇÃO DO CHOCOLATE</a:t>
            </a:r>
          </a:p>
        </p:txBody>
      </p:sp>
      <p:pic>
        <p:nvPicPr>
          <p:cNvPr id="17" name="Picture 10" descr="Resultado de imagem para creasp">
            <a:extLst>
              <a:ext uri="{FF2B5EF4-FFF2-40B4-BE49-F238E27FC236}">
                <a16:creationId xmlns:a16="http://schemas.microsoft.com/office/drawing/2014/main" id="{C8B3B88E-2172-4155-B3AC-BDE31E663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2088232" cy="474928"/>
          </a:xfrm>
          <a:prstGeom prst="rect">
            <a:avLst/>
          </a:prstGeom>
          <a:noFill/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E2B303A-94C2-4E6E-A7F4-6BD7A0455F07}"/>
              </a:ext>
            </a:extLst>
          </p:cNvPr>
          <p:cNvGrpSpPr/>
          <p:nvPr/>
        </p:nvGrpSpPr>
        <p:grpSpPr>
          <a:xfrm>
            <a:off x="349119" y="2260645"/>
            <a:ext cx="7784461" cy="3308059"/>
            <a:chOff x="1055141" y="2717868"/>
            <a:chExt cx="7784461" cy="3308059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BBE0E7F6-4146-45FB-B015-2A31B297CD8D}"/>
                </a:ext>
              </a:extLst>
            </p:cNvPr>
            <p:cNvSpPr/>
            <p:nvPr/>
          </p:nvSpPr>
          <p:spPr>
            <a:xfrm>
              <a:off x="7255602" y="2717868"/>
              <a:ext cx="1584000" cy="695634"/>
            </a:xfrm>
            <a:prstGeom prst="roundRect">
              <a:avLst/>
            </a:prstGeom>
            <a:solidFill>
              <a:srgbClr val="66FF33"/>
            </a:solidFill>
            <a:ln>
              <a:solidFill>
                <a:srgbClr val="CC330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pt-BR" b="1" dirty="0">
                  <a:solidFill>
                    <a:schemeClr val="tx1"/>
                  </a:solidFill>
                </a:rPr>
                <a:t>Resfriamento e embalagens</a:t>
              </a:r>
              <a:endParaRPr lang="pt-PT" b="1" dirty="0">
                <a:solidFill>
                  <a:schemeClr val="tx1"/>
                </a:solidFill>
              </a:endParaRPr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1F7E447C-1A55-414B-9CB5-568EA68068C5}"/>
                </a:ext>
              </a:extLst>
            </p:cNvPr>
            <p:cNvSpPr/>
            <p:nvPr/>
          </p:nvSpPr>
          <p:spPr>
            <a:xfrm>
              <a:off x="5791266" y="3367146"/>
              <a:ext cx="1584000" cy="720000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rgbClr val="CC330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pt-BR" b="1" dirty="0">
                  <a:solidFill>
                    <a:schemeClr val="tx1"/>
                  </a:solidFill>
                </a:rPr>
                <a:t>Injeção em moldelos</a:t>
              </a:r>
              <a:endParaRPr lang="pt-PT" b="1" dirty="0">
                <a:solidFill>
                  <a:schemeClr val="tx1"/>
                </a:solidFill>
              </a:endParaRP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5130F7AF-8FA5-493A-B55F-112EC66EDF2E}"/>
                </a:ext>
              </a:extLst>
            </p:cNvPr>
            <p:cNvSpPr/>
            <p:nvPr/>
          </p:nvSpPr>
          <p:spPr>
            <a:xfrm>
              <a:off x="4250431" y="4027956"/>
              <a:ext cx="1584000" cy="720000"/>
            </a:xfrm>
            <a:prstGeom prst="roundRect">
              <a:avLst/>
            </a:prstGeom>
            <a:solidFill>
              <a:srgbClr val="66CCFF"/>
            </a:solidFill>
            <a:ln>
              <a:solidFill>
                <a:srgbClr val="CC330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pt-BR" b="1" dirty="0">
                  <a:solidFill>
                    <a:schemeClr val="tx1"/>
                  </a:solidFill>
                </a:rPr>
                <a:t>CONCHAGEM</a:t>
              </a:r>
              <a:endParaRPr lang="pt-PT" b="1" dirty="0">
                <a:solidFill>
                  <a:schemeClr val="tx1"/>
                </a:solidFill>
              </a:endParaRPr>
            </a:p>
          </p:txBody>
        </p:sp>
        <p:sp>
          <p:nvSpPr>
            <p:cNvPr id="7170" name="AutoShape 2" descr="Resultado de imagem para tenis customizado nike"/>
            <p:cNvSpPr>
              <a:spLocks noChangeAspect="1" noChangeArrowheads="1"/>
            </p:cNvSpPr>
            <p:nvPr/>
          </p:nvSpPr>
          <p:spPr bwMode="auto">
            <a:xfrm>
              <a:off x="5862161" y="4665583"/>
              <a:ext cx="228600" cy="228601"/>
            </a:xfrm>
            <a:prstGeom prst="rect">
              <a:avLst/>
            </a:prstGeom>
            <a:noFill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pt-BR" sz="1350"/>
            </a:p>
          </p:txBody>
        </p:sp>
        <p:sp>
          <p:nvSpPr>
            <p:cNvPr id="7172" name="AutoShape 4" descr="Resultado de imagem para tenis customizado nike"/>
            <p:cNvSpPr>
              <a:spLocks noChangeAspect="1" noChangeArrowheads="1"/>
            </p:cNvSpPr>
            <p:nvPr/>
          </p:nvSpPr>
          <p:spPr bwMode="auto">
            <a:xfrm>
              <a:off x="5862161" y="4665583"/>
              <a:ext cx="228600" cy="228601"/>
            </a:xfrm>
            <a:prstGeom prst="rect">
              <a:avLst/>
            </a:prstGeom>
            <a:noFill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pt-BR" sz="1350"/>
            </a:p>
          </p:txBody>
        </p:sp>
        <p:sp>
          <p:nvSpPr>
            <p:cNvPr id="7174" name="AutoShape 6" descr="Resultado de imagem para tenis customizado nike"/>
            <p:cNvSpPr>
              <a:spLocks noChangeAspect="1" noChangeArrowheads="1"/>
            </p:cNvSpPr>
            <p:nvPr/>
          </p:nvSpPr>
          <p:spPr bwMode="auto">
            <a:xfrm>
              <a:off x="5862161" y="4665583"/>
              <a:ext cx="228600" cy="228601"/>
            </a:xfrm>
            <a:prstGeom prst="rect">
              <a:avLst/>
            </a:prstGeom>
            <a:noFill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pt-BR" sz="1350"/>
            </a:p>
          </p:txBody>
        </p:sp>
        <p:sp>
          <p:nvSpPr>
            <p:cNvPr id="7176" name="AutoShape 8" descr="Resultado de imagem para tenis customizado nike"/>
            <p:cNvSpPr>
              <a:spLocks noChangeAspect="1" noChangeArrowheads="1"/>
            </p:cNvSpPr>
            <p:nvPr/>
          </p:nvSpPr>
          <p:spPr bwMode="auto">
            <a:xfrm>
              <a:off x="5862161" y="4665583"/>
              <a:ext cx="228600" cy="228601"/>
            </a:xfrm>
            <a:prstGeom prst="rect">
              <a:avLst/>
            </a:prstGeom>
            <a:noFill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pt-BR" sz="1350"/>
            </a:p>
          </p:txBody>
        </p:sp>
        <p:sp>
          <p:nvSpPr>
            <p:cNvPr id="7178" name="AutoShape 10" descr="Resultado de imagem para tenis customizado nike"/>
            <p:cNvSpPr>
              <a:spLocks noChangeAspect="1" noChangeArrowheads="1"/>
            </p:cNvSpPr>
            <p:nvPr/>
          </p:nvSpPr>
          <p:spPr bwMode="auto">
            <a:xfrm>
              <a:off x="5862161" y="4665583"/>
              <a:ext cx="228600" cy="228601"/>
            </a:xfrm>
            <a:prstGeom prst="rect">
              <a:avLst/>
            </a:prstGeom>
            <a:noFill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pt-BR" sz="1350"/>
            </a:p>
          </p:txBody>
        </p:sp>
        <p:sp>
          <p:nvSpPr>
            <p:cNvPr id="9218" name="AutoShape 2" descr="Resultado de imagem para TENIS CUSTOMIZADO DO JADSON"/>
            <p:cNvSpPr>
              <a:spLocks noChangeAspect="1" noChangeArrowheads="1"/>
            </p:cNvSpPr>
            <p:nvPr/>
          </p:nvSpPr>
          <p:spPr bwMode="auto">
            <a:xfrm>
              <a:off x="5862161" y="4665583"/>
              <a:ext cx="228600" cy="228601"/>
            </a:xfrm>
            <a:prstGeom prst="rect">
              <a:avLst/>
            </a:prstGeom>
            <a:noFill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pt-BR" sz="1350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3141340F-6E95-4257-B0F0-4ED3AEB06A84}"/>
                </a:ext>
              </a:extLst>
            </p:cNvPr>
            <p:cNvSpPr/>
            <p:nvPr/>
          </p:nvSpPr>
          <p:spPr>
            <a:xfrm>
              <a:off x="2584996" y="4653256"/>
              <a:ext cx="1726206" cy="720000"/>
            </a:xfrm>
            <a:prstGeom prst="roundRect">
              <a:avLst/>
            </a:prstGeom>
            <a:solidFill>
              <a:srgbClr val="99FF99"/>
            </a:solidFill>
            <a:ln>
              <a:solidFill>
                <a:srgbClr val="CC330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pt-BR" b="1" dirty="0">
                  <a:solidFill>
                    <a:schemeClr val="tx1"/>
                  </a:solidFill>
                </a:rPr>
                <a:t>REFINAMENTO</a:t>
              </a:r>
              <a:endParaRPr lang="pt-PT" b="1" dirty="0">
                <a:solidFill>
                  <a:schemeClr val="tx1"/>
                </a:solidFill>
              </a:endParaRPr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3EF72EB3-9AD7-4C2F-B571-DA35021840B2}"/>
                </a:ext>
              </a:extLst>
            </p:cNvPr>
            <p:cNvSpPr/>
            <p:nvPr/>
          </p:nvSpPr>
          <p:spPr>
            <a:xfrm>
              <a:off x="1055141" y="5294575"/>
              <a:ext cx="1584000" cy="72000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CC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>
                  <a:solidFill>
                    <a:schemeClr val="tx1"/>
                  </a:solidFill>
                </a:rPr>
                <a:t>MISTURA</a:t>
              </a:r>
              <a:endParaRPr lang="pt-PT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Arrow: Down 5">
              <a:extLst>
                <a:ext uri="{FF2B5EF4-FFF2-40B4-BE49-F238E27FC236}">
                  <a16:creationId xmlns:a16="http://schemas.microsoft.com/office/drawing/2014/main" id="{BABEFF52-09A2-4765-8E11-092AEFC6C579}"/>
                </a:ext>
              </a:extLst>
            </p:cNvPr>
            <p:cNvSpPr/>
            <p:nvPr/>
          </p:nvSpPr>
          <p:spPr>
            <a:xfrm>
              <a:off x="1337895" y="3601656"/>
              <a:ext cx="602328" cy="58279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7" name="Arrow: Up 6">
              <a:extLst>
                <a:ext uri="{FF2B5EF4-FFF2-40B4-BE49-F238E27FC236}">
                  <a16:creationId xmlns:a16="http://schemas.microsoft.com/office/drawing/2014/main" id="{AAAA0DD9-C553-4E1B-907F-7DABA4637DB4}"/>
                </a:ext>
              </a:extLst>
            </p:cNvPr>
            <p:cNvSpPr/>
            <p:nvPr/>
          </p:nvSpPr>
          <p:spPr>
            <a:xfrm>
              <a:off x="6121877" y="4081901"/>
              <a:ext cx="806802" cy="959300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8" name="Arrow: Down 7">
              <a:extLst>
                <a:ext uri="{FF2B5EF4-FFF2-40B4-BE49-F238E27FC236}">
                  <a16:creationId xmlns:a16="http://schemas.microsoft.com/office/drawing/2014/main" id="{7D31BDEA-CCF9-4307-B7AA-26EA56F7D1F4}"/>
                </a:ext>
              </a:extLst>
            </p:cNvPr>
            <p:cNvSpPr/>
            <p:nvPr/>
          </p:nvSpPr>
          <p:spPr>
            <a:xfrm>
              <a:off x="6773600" y="4088764"/>
              <a:ext cx="756745" cy="959301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4C3D4C9F-B043-4576-B084-FF22D0251D51}"/>
                </a:ext>
              </a:extLst>
            </p:cNvPr>
            <p:cNvSpPr/>
            <p:nvPr/>
          </p:nvSpPr>
          <p:spPr>
            <a:xfrm>
              <a:off x="6413657" y="5074846"/>
              <a:ext cx="1584000" cy="951081"/>
            </a:xfrm>
            <a:prstGeom prst="roundRect">
              <a:avLst/>
            </a:prstGeom>
            <a:solidFill>
              <a:srgbClr val="FF99CC"/>
            </a:solidFill>
            <a:ln>
              <a:solidFill>
                <a:srgbClr val="CC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>
                  <a:solidFill>
                    <a:schemeClr val="tx1"/>
                  </a:solidFill>
                </a:rPr>
                <a:t>TEMPERA</a:t>
              </a:r>
            </a:p>
            <a:p>
              <a:pPr algn="ctr"/>
              <a:r>
                <a:rPr lang="pt-BR" b="1" dirty="0">
                  <a:solidFill>
                    <a:schemeClr val="tx1"/>
                  </a:solidFill>
                </a:rPr>
                <a:t>Aquecimento com água</a:t>
              </a:r>
              <a:endParaRPr lang="pt-PT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51" name="Diagram 50">
            <a:extLst>
              <a:ext uri="{FF2B5EF4-FFF2-40B4-BE49-F238E27FC236}">
                <a16:creationId xmlns:a16="http://schemas.microsoft.com/office/drawing/2014/main" id="{1A8099EF-3A38-4C8C-9D7B-0DC26B92B5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2008468"/>
              </p:ext>
            </p:extLst>
          </p:nvPr>
        </p:nvGraphicFramePr>
        <p:xfrm>
          <a:off x="16946246" y="8585229"/>
          <a:ext cx="5653461" cy="23148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Cylinder 3">
            <a:extLst>
              <a:ext uri="{FF2B5EF4-FFF2-40B4-BE49-F238E27FC236}">
                <a16:creationId xmlns:a16="http://schemas.microsoft.com/office/drawing/2014/main" id="{378AA598-ED8B-4F72-9FD3-FE1A439A3895}"/>
              </a:ext>
            </a:extLst>
          </p:cNvPr>
          <p:cNvSpPr/>
          <p:nvPr/>
        </p:nvSpPr>
        <p:spPr>
          <a:xfrm>
            <a:off x="1258109" y="2079172"/>
            <a:ext cx="1295101" cy="1593162"/>
          </a:xfrm>
          <a:prstGeom prst="can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MANTEIGA DE CACAU</a:t>
            </a:r>
            <a:endParaRPr lang="pt-PT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DDDCB4B-898F-42E8-9DB7-24BDD7FB250B}"/>
              </a:ext>
            </a:extLst>
          </p:cNvPr>
          <p:cNvGrpSpPr/>
          <p:nvPr/>
        </p:nvGrpSpPr>
        <p:grpSpPr>
          <a:xfrm>
            <a:off x="408370" y="1196381"/>
            <a:ext cx="1008893" cy="1407785"/>
            <a:chOff x="3805650" y="-1895220"/>
            <a:chExt cx="1246035" cy="1535368"/>
          </a:xfrm>
        </p:grpSpPr>
        <p:sp>
          <p:nvSpPr>
            <p:cNvPr id="12" name="Flowchart: Magnetic Disk 11">
              <a:extLst>
                <a:ext uri="{FF2B5EF4-FFF2-40B4-BE49-F238E27FC236}">
                  <a16:creationId xmlns:a16="http://schemas.microsoft.com/office/drawing/2014/main" id="{B3CFCAA2-ADE9-4CDF-BAAF-3CA86833ECD5}"/>
                </a:ext>
              </a:extLst>
            </p:cNvPr>
            <p:cNvSpPr/>
            <p:nvPr/>
          </p:nvSpPr>
          <p:spPr>
            <a:xfrm flipH="1">
              <a:off x="3805650" y="-1740103"/>
              <a:ext cx="1246035" cy="1380251"/>
            </a:xfrm>
            <a:custGeom>
              <a:avLst/>
              <a:gdLst>
                <a:gd name="connsiteX0" fmla="*/ 0 w 1682750"/>
                <a:gd name="connsiteY0" fmla="*/ 693212 h 1386423"/>
                <a:gd name="connsiteX1" fmla="*/ 841375 w 1682750"/>
                <a:gd name="connsiteY1" fmla="*/ 0 h 1386423"/>
                <a:gd name="connsiteX2" fmla="*/ 1682750 w 1682750"/>
                <a:gd name="connsiteY2" fmla="*/ 0 h 1386423"/>
                <a:gd name="connsiteX3" fmla="*/ 1682750 w 1682750"/>
                <a:gd name="connsiteY3" fmla="*/ 693212 h 1386423"/>
                <a:gd name="connsiteX4" fmla="*/ 841375 w 1682750"/>
                <a:gd name="connsiteY4" fmla="*/ 1386424 h 1386423"/>
                <a:gd name="connsiteX5" fmla="*/ 0 w 1682750"/>
                <a:gd name="connsiteY5" fmla="*/ 693212 h 1386423"/>
                <a:gd name="connsiteX0" fmla="*/ 0 w 1712731"/>
                <a:gd name="connsiteY0" fmla="*/ 948045 h 1395606"/>
                <a:gd name="connsiteX1" fmla="*/ 871356 w 1712731"/>
                <a:gd name="connsiteY1" fmla="*/ 0 h 1395606"/>
                <a:gd name="connsiteX2" fmla="*/ 1712731 w 1712731"/>
                <a:gd name="connsiteY2" fmla="*/ 0 h 1395606"/>
                <a:gd name="connsiteX3" fmla="*/ 1712731 w 1712731"/>
                <a:gd name="connsiteY3" fmla="*/ 693212 h 1395606"/>
                <a:gd name="connsiteX4" fmla="*/ 871356 w 1712731"/>
                <a:gd name="connsiteY4" fmla="*/ 1386424 h 1395606"/>
                <a:gd name="connsiteX5" fmla="*/ 0 w 1712731"/>
                <a:gd name="connsiteY5" fmla="*/ 948045 h 1395606"/>
                <a:gd name="connsiteX0" fmla="*/ 17241 w 1729972"/>
                <a:gd name="connsiteY0" fmla="*/ 1547652 h 1993080"/>
                <a:gd name="connsiteX1" fmla="*/ 513843 w 1729972"/>
                <a:gd name="connsiteY1" fmla="*/ 0 h 1993080"/>
                <a:gd name="connsiteX2" fmla="*/ 1729972 w 1729972"/>
                <a:gd name="connsiteY2" fmla="*/ 599607 h 1993080"/>
                <a:gd name="connsiteX3" fmla="*/ 1729972 w 1729972"/>
                <a:gd name="connsiteY3" fmla="*/ 1292819 h 1993080"/>
                <a:gd name="connsiteX4" fmla="*/ 888597 w 1729972"/>
                <a:gd name="connsiteY4" fmla="*/ 1986031 h 1993080"/>
                <a:gd name="connsiteX5" fmla="*/ 17241 w 1729972"/>
                <a:gd name="connsiteY5" fmla="*/ 1547652 h 1993080"/>
                <a:gd name="connsiteX0" fmla="*/ 17241 w 1729972"/>
                <a:gd name="connsiteY0" fmla="*/ 1547652 h 1993080"/>
                <a:gd name="connsiteX1" fmla="*/ 513843 w 1729972"/>
                <a:gd name="connsiteY1" fmla="*/ 0 h 1993080"/>
                <a:gd name="connsiteX2" fmla="*/ 845553 w 1729972"/>
                <a:gd name="connsiteY2" fmla="*/ 569626 h 1993080"/>
                <a:gd name="connsiteX3" fmla="*/ 1729972 w 1729972"/>
                <a:gd name="connsiteY3" fmla="*/ 1292819 h 1993080"/>
                <a:gd name="connsiteX4" fmla="*/ 888597 w 1729972"/>
                <a:gd name="connsiteY4" fmla="*/ 1986031 h 1993080"/>
                <a:gd name="connsiteX5" fmla="*/ 17241 w 1729972"/>
                <a:gd name="connsiteY5" fmla="*/ 1547652 h 1993080"/>
                <a:gd name="connsiteX0" fmla="*/ 42823 w 1755554"/>
                <a:gd name="connsiteY0" fmla="*/ 978026 h 1421161"/>
                <a:gd name="connsiteX1" fmla="*/ 419504 w 1755554"/>
                <a:gd name="connsiteY1" fmla="*/ 29981 h 1421161"/>
                <a:gd name="connsiteX2" fmla="*/ 871135 w 1755554"/>
                <a:gd name="connsiteY2" fmla="*/ 0 h 1421161"/>
                <a:gd name="connsiteX3" fmla="*/ 1755554 w 1755554"/>
                <a:gd name="connsiteY3" fmla="*/ 723193 h 1421161"/>
                <a:gd name="connsiteX4" fmla="*/ 914179 w 1755554"/>
                <a:gd name="connsiteY4" fmla="*/ 1416405 h 1421161"/>
                <a:gd name="connsiteX5" fmla="*/ 42823 w 1755554"/>
                <a:gd name="connsiteY5" fmla="*/ 978026 h 1421161"/>
                <a:gd name="connsiteX0" fmla="*/ 42823 w 1395790"/>
                <a:gd name="connsiteY0" fmla="*/ 978026 h 1437797"/>
                <a:gd name="connsiteX1" fmla="*/ 419504 w 1395790"/>
                <a:gd name="connsiteY1" fmla="*/ 29981 h 1437797"/>
                <a:gd name="connsiteX2" fmla="*/ 871135 w 1395790"/>
                <a:gd name="connsiteY2" fmla="*/ 0 h 1437797"/>
                <a:gd name="connsiteX3" fmla="*/ 1395790 w 1395790"/>
                <a:gd name="connsiteY3" fmla="*/ 1127927 h 1437797"/>
                <a:gd name="connsiteX4" fmla="*/ 914179 w 1395790"/>
                <a:gd name="connsiteY4" fmla="*/ 1416405 h 1437797"/>
                <a:gd name="connsiteX5" fmla="*/ 42823 w 1395790"/>
                <a:gd name="connsiteY5" fmla="*/ 978026 h 1437797"/>
                <a:gd name="connsiteX0" fmla="*/ 5577 w 1358544"/>
                <a:gd name="connsiteY0" fmla="*/ 978026 h 1437797"/>
                <a:gd name="connsiteX1" fmla="*/ 382258 w 1358544"/>
                <a:gd name="connsiteY1" fmla="*/ 29981 h 1437797"/>
                <a:gd name="connsiteX2" fmla="*/ 833889 w 1358544"/>
                <a:gd name="connsiteY2" fmla="*/ 0 h 1437797"/>
                <a:gd name="connsiteX3" fmla="*/ 1358544 w 1358544"/>
                <a:gd name="connsiteY3" fmla="*/ 1127927 h 1437797"/>
                <a:gd name="connsiteX4" fmla="*/ 247346 w 1358544"/>
                <a:gd name="connsiteY4" fmla="*/ 1416405 h 1437797"/>
                <a:gd name="connsiteX5" fmla="*/ 5577 w 1358544"/>
                <a:gd name="connsiteY5" fmla="*/ 978026 h 1437797"/>
                <a:gd name="connsiteX0" fmla="*/ 9460 w 1617260"/>
                <a:gd name="connsiteY0" fmla="*/ 978026 h 1510073"/>
                <a:gd name="connsiteX1" fmla="*/ 386141 w 1617260"/>
                <a:gd name="connsiteY1" fmla="*/ 29981 h 1510073"/>
                <a:gd name="connsiteX2" fmla="*/ 837772 w 1617260"/>
                <a:gd name="connsiteY2" fmla="*/ 0 h 1510073"/>
                <a:gd name="connsiteX3" fmla="*/ 1617260 w 1617260"/>
                <a:gd name="connsiteY3" fmla="*/ 1277829 h 1510073"/>
                <a:gd name="connsiteX4" fmla="*/ 251229 w 1617260"/>
                <a:gd name="connsiteY4" fmla="*/ 1416405 h 1510073"/>
                <a:gd name="connsiteX5" fmla="*/ 9460 w 1617260"/>
                <a:gd name="connsiteY5" fmla="*/ 978026 h 1510073"/>
                <a:gd name="connsiteX0" fmla="*/ 19958 w 1627758"/>
                <a:gd name="connsiteY0" fmla="*/ 1127927 h 1659974"/>
                <a:gd name="connsiteX1" fmla="*/ 546541 w 1627758"/>
                <a:gd name="connsiteY1" fmla="*/ 0 h 1659974"/>
                <a:gd name="connsiteX2" fmla="*/ 848270 w 1627758"/>
                <a:gd name="connsiteY2" fmla="*/ 149901 h 1659974"/>
                <a:gd name="connsiteX3" fmla="*/ 1627758 w 1627758"/>
                <a:gd name="connsiteY3" fmla="*/ 1427730 h 1659974"/>
                <a:gd name="connsiteX4" fmla="*/ 261727 w 1627758"/>
                <a:gd name="connsiteY4" fmla="*/ 1566306 h 1659974"/>
                <a:gd name="connsiteX5" fmla="*/ 19958 w 1627758"/>
                <a:gd name="connsiteY5" fmla="*/ 1127927 h 1659974"/>
                <a:gd name="connsiteX0" fmla="*/ 19958 w 1627758"/>
                <a:gd name="connsiteY0" fmla="*/ 1127927 h 1659974"/>
                <a:gd name="connsiteX1" fmla="*/ 546541 w 1627758"/>
                <a:gd name="connsiteY1" fmla="*/ 0 h 1659974"/>
                <a:gd name="connsiteX2" fmla="*/ 848270 w 1627758"/>
                <a:gd name="connsiteY2" fmla="*/ 14990 h 1659974"/>
                <a:gd name="connsiteX3" fmla="*/ 1627758 w 1627758"/>
                <a:gd name="connsiteY3" fmla="*/ 1427730 h 1659974"/>
                <a:gd name="connsiteX4" fmla="*/ 261727 w 1627758"/>
                <a:gd name="connsiteY4" fmla="*/ 1566306 h 1659974"/>
                <a:gd name="connsiteX5" fmla="*/ 19958 w 1627758"/>
                <a:gd name="connsiteY5" fmla="*/ 1127927 h 1659974"/>
                <a:gd name="connsiteX0" fmla="*/ 19958 w 1627758"/>
                <a:gd name="connsiteY0" fmla="*/ 1127927 h 1659974"/>
                <a:gd name="connsiteX1" fmla="*/ 546541 w 1627758"/>
                <a:gd name="connsiteY1" fmla="*/ 0 h 1659974"/>
                <a:gd name="connsiteX2" fmla="*/ 848270 w 1627758"/>
                <a:gd name="connsiteY2" fmla="*/ 14990 h 1659974"/>
                <a:gd name="connsiteX3" fmla="*/ 1627758 w 1627758"/>
                <a:gd name="connsiteY3" fmla="*/ 1427730 h 1659974"/>
                <a:gd name="connsiteX4" fmla="*/ 261727 w 1627758"/>
                <a:gd name="connsiteY4" fmla="*/ 1566306 h 1659974"/>
                <a:gd name="connsiteX5" fmla="*/ 19958 w 1627758"/>
                <a:gd name="connsiteY5" fmla="*/ 1127927 h 1659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27758" h="1659974">
                  <a:moveTo>
                    <a:pt x="19958" y="1127927"/>
                  </a:moveTo>
                  <a:cubicBezTo>
                    <a:pt x="67427" y="866876"/>
                    <a:pt x="81862" y="0"/>
                    <a:pt x="546541" y="0"/>
                  </a:cubicBezTo>
                  <a:lnTo>
                    <a:pt x="848270" y="14990"/>
                  </a:lnTo>
                  <a:cubicBezTo>
                    <a:pt x="1377922" y="425942"/>
                    <a:pt x="1367929" y="956817"/>
                    <a:pt x="1627758" y="1427730"/>
                  </a:cubicBezTo>
                  <a:cubicBezTo>
                    <a:pt x="1627758" y="1810580"/>
                    <a:pt x="529694" y="1616273"/>
                    <a:pt x="261727" y="1566306"/>
                  </a:cubicBezTo>
                  <a:cubicBezTo>
                    <a:pt x="-6240" y="1516339"/>
                    <a:pt x="-27511" y="1388978"/>
                    <a:pt x="19958" y="1127927"/>
                  </a:cubicBezTo>
                  <a:close/>
                </a:path>
              </a:pathLst>
            </a:custGeom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/>
                <a:t>Açucar</a:t>
              </a:r>
              <a:endParaRPr lang="pt-PT" dirty="0"/>
            </a:p>
          </p:txBody>
        </p:sp>
        <p:sp>
          <p:nvSpPr>
            <p:cNvPr id="15" name="Rectangle: Top Corners Snipped 14">
              <a:extLst>
                <a:ext uri="{FF2B5EF4-FFF2-40B4-BE49-F238E27FC236}">
                  <a16:creationId xmlns:a16="http://schemas.microsoft.com/office/drawing/2014/main" id="{73CCB3CB-1A2C-45C0-A2FC-0A3BBB0F4774}"/>
                </a:ext>
              </a:extLst>
            </p:cNvPr>
            <p:cNvSpPr/>
            <p:nvPr/>
          </p:nvSpPr>
          <p:spPr>
            <a:xfrm>
              <a:off x="4229514" y="-1895220"/>
              <a:ext cx="684972" cy="228631"/>
            </a:xfrm>
            <a:prstGeom prst="snip2SameRect">
              <a:avLst>
                <a:gd name="adj1" fmla="val 16667"/>
                <a:gd name="adj2" fmla="val 50000"/>
              </a:avLst>
            </a:prstGeom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8356205-1EEF-427E-B446-C90C426D0655}"/>
              </a:ext>
            </a:extLst>
          </p:cNvPr>
          <p:cNvGrpSpPr/>
          <p:nvPr/>
        </p:nvGrpSpPr>
        <p:grpSpPr>
          <a:xfrm>
            <a:off x="1760458" y="985689"/>
            <a:ext cx="1320146" cy="1676278"/>
            <a:chOff x="5411449" y="-2454920"/>
            <a:chExt cx="1214203" cy="1719764"/>
          </a:xfrm>
        </p:grpSpPr>
        <p:sp>
          <p:nvSpPr>
            <p:cNvPr id="50" name="Cylinder 49">
              <a:extLst>
                <a:ext uri="{FF2B5EF4-FFF2-40B4-BE49-F238E27FC236}">
                  <a16:creationId xmlns:a16="http://schemas.microsoft.com/office/drawing/2014/main" id="{6CF17686-43A4-4B57-BF40-5D22B751B479}"/>
                </a:ext>
              </a:extLst>
            </p:cNvPr>
            <p:cNvSpPr/>
            <p:nvPr/>
          </p:nvSpPr>
          <p:spPr>
            <a:xfrm>
              <a:off x="5554586" y="-1109430"/>
              <a:ext cx="927927" cy="374274"/>
            </a:xfrm>
            <a:prstGeom prst="can">
              <a:avLst>
                <a:gd name="adj" fmla="val 1369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sp>
          <p:nvSpPr>
            <p:cNvPr id="47" name="Cylinder 46">
              <a:extLst>
                <a:ext uri="{FF2B5EF4-FFF2-40B4-BE49-F238E27FC236}">
                  <a16:creationId xmlns:a16="http://schemas.microsoft.com/office/drawing/2014/main" id="{AEC070A7-7F90-4A99-8C93-243B57C819EB}"/>
                </a:ext>
              </a:extLst>
            </p:cNvPr>
            <p:cNvSpPr/>
            <p:nvPr/>
          </p:nvSpPr>
          <p:spPr>
            <a:xfrm>
              <a:off x="5411449" y="-1195495"/>
              <a:ext cx="1214203" cy="315642"/>
            </a:xfrm>
            <a:prstGeom prst="can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38" name="Cylinder 37">
              <a:extLst>
                <a:ext uri="{FF2B5EF4-FFF2-40B4-BE49-F238E27FC236}">
                  <a16:creationId xmlns:a16="http://schemas.microsoft.com/office/drawing/2014/main" id="{29508435-57FA-4910-B89C-82F2080861D0}"/>
                </a:ext>
              </a:extLst>
            </p:cNvPr>
            <p:cNvSpPr/>
            <p:nvPr/>
          </p:nvSpPr>
          <p:spPr>
            <a:xfrm>
              <a:off x="5553111" y="-2196126"/>
              <a:ext cx="927927" cy="1086696"/>
            </a:xfrm>
            <a:prstGeom prst="can">
              <a:avLst>
                <a:gd name="adj" fmla="val 1369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/>
                <a:t>Leite em pó</a:t>
              </a:r>
              <a:endParaRPr lang="pt-PT" dirty="0"/>
            </a:p>
          </p:txBody>
        </p:sp>
        <p:sp>
          <p:nvSpPr>
            <p:cNvPr id="37" name="Cylinder 36">
              <a:extLst>
                <a:ext uri="{FF2B5EF4-FFF2-40B4-BE49-F238E27FC236}">
                  <a16:creationId xmlns:a16="http://schemas.microsoft.com/office/drawing/2014/main" id="{0A74B90F-0519-40DD-A642-092DF156654C}"/>
                </a:ext>
              </a:extLst>
            </p:cNvPr>
            <p:cNvSpPr/>
            <p:nvPr/>
          </p:nvSpPr>
          <p:spPr>
            <a:xfrm>
              <a:off x="5411449" y="-2369648"/>
              <a:ext cx="1214203" cy="315642"/>
            </a:xfrm>
            <a:prstGeom prst="can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9" name="Cylinder 18">
              <a:extLst>
                <a:ext uri="{FF2B5EF4-FFF2-40B4-BE49-F238E27FC236}">
                  <a16:creationId xmlns:a16="http://schemas.microsoft.com/office/drawing/2014/main" id="{C7538AEA-0E10-4450-884B-A4234E80E4F5}"/>
                </a:ext>
              </a:extLst>
            </p:cNvPr>
            <p:cNvSpPr/>
            <p:nvPr/>
          </p:nvSpPr>
          <p:spPr>
            <a:xfrm>
              <a:off x="5553111" y="-2454920"/>
              <a:ext cx="927927" cy="137301"/>
            </a:xfrm>
            <a:prstGeom prst="can">
              <a:avLst>
                <a:gd name="adj" fmla="val 1369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</p:grpSp>
      <p:pic>
        <p:nvPicPr>
          <p:cNvPr id="54" name="Picture 53">
            <a:extLst>
              <a:ext uri="{FF2B5EF4-FFF2-40B4-BE49-F238E27FC236}">
                <a16:creationId xmlns:a16="http://schemas.microsoft.com/office/drawing/2014/main" id="{5BC4FF8D-50DA-4067-94CC-ACC9E758A7A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/>
          <a:srcRect b="24299"/>
          <a:stretch/>
        </p:blipFill>
        <p:spPr>
          <a:xfrm>
            <a:off x="545016" y="3749150"/>
            <a:ext cx="1278290" cy="917711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F7D95A25-DB3E-4934-9D15-7FD7695007A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/>
          <a:srcRect r="27155"/>
          <a:stretch/>
        </p:blipFill>
        <p:spPr>
          <a:xfrm>
            <a:off x="6934990" y="3053764"/>
            <a:ext cx="1405090" cy="1390771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7BBAD07-612B-41E4-B482-329CB6E934A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/>
          <a:srcRect l="1" r="1631" b="21691"/>
          <a:stretch/>
        </p:blipFill>
        <p:spPr>
          <a:xfrm>
            <a:off x="2074901" y="4986142"/>
            <a:ext cx="1605234" cy="899729"/>
          </a:xfrm>
          <a:prstGeom prst="rect">
            <a:avLst/>
          </a:prstGeom>
          <a:ln>
            <a:solidFill>
              <a:srgbClr val="CC3300"/>
            </a:solidFill>
          </a:ln>
        </p:spPr>
      </p:pic>
    </p:spTree>
    <p:extLst>
      <p:ext uri="{BB962C8B-B14F-4D97-AF65-F5344CB8AC3E}">
        <p14:creationId xmlns:p14="http://schemas.microsoft.com/office/powerpoint/2010/main" val="8940990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11338</TotalTime>
  <Words>1129</Words>
  <Application>Microsoft Office PowerPoint</Application>
  <PresentationFormat>On-screen Show (4:3)</PresentationFormat>
  <Paragraphs>216</Paragraphs>
  <Slides>25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Agency FB</vt:lpstr>
      <vt:lpstr>Algerian</vt:lpstr>
      <vt:lpstr>Arial</vt:lpstr>
      <vt:lpstr>Calibri</vt:lpstr>
      <vt:lpstr>Calibri Light</vt:lpstr>
      <vt:lpstr>Tema do Office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Salmen Saleme Gidrão</dc:creator>
  <cp:lastModifiedBy>salmen saleme gidrao</cp:lastModifiedBy>
  <cp:revision>504</cp:revision>
  <dcterms:created xsi:type="dcterms:W3CDTF">2019-04-24T12:53:38Z</dcterms:created>
  <dcterms:modified xsi:type="dcterms:W3CDTF">2019-10-04T22:30:38Z</dcterms:modified>
</cp:coreProperties>
</file>