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72ED-BF4D-48C9-968C-82DAC68F3A0C}" type="datetimeFigureOut">
              <a:rPr lang="pt-BR" smtClean="0"/>
              <a:t>05/10/2019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FFA4-FBE9-41BC-B241-B022C9BA32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317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672ED-BF4D-48C9-968C-82DAC68F3A0C}" type="datetimeFigureOut">
              <a:rPr lang="pt-BR" smtClean="0"/>
              <a:t>05/10/2019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8FFA4-FBE9-41BC-B241-B022C9BA32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927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659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53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003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346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88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53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47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182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252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889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74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26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505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30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10h</a:t>
            </a:r>
            <a:r>
              <a:rPr lang="pt-BR" sz="3000" b="1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Projetos de Inovação</a:t>
            </a:r>
            <a:endParaRPr lang="pt-BR" sz="30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810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30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10h20</a:t>
            </a:r>
            <a:r>
              <a:rPr lang="pt-BR" sz="3000" b="1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Empreendedorismo</a:t>
            </a:r>
            <a:endParaRPr lang="pt-BR" sz="30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438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00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0326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2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10h Projetos de Inovação</vt:lpstr>
      <vt:lpstr>10h20 Empreendedorismo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GUSTAVO LEUTWILER FERNANDEZ</dc:creator>
  <cp:lastModifiedBy>GUSTAVO LEUTWILER FERNANDEZ</cp:lastModifiedBy>
  <cp:revision>1</cp:revision>
  <dcterms:created xsi:type="dcterms:W3CDTF">2019-10-05T11:13:11Z</dcterms:created>
  <dcterms:modified xsi:type="dcterms:W3CDTF">2019-10-05T11:13:11Z</dcterms:modified>
</cp:coreProperties>
</file>