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3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F6BAC-CE48-4D27-87A8-14942041895E}" type="datetimeFigureOut">
              <a:rPr lang="pt-BR" smtClean="0"/>
              <a:t>22/02/2017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F5E6D-BEC6-4003-A795-50AD26FED7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6396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F6BAC-CE48-4D27-87A8-14942041895E}" type="datetimeFigureOut">
              <a:rPr lang="pt-BR" smtClean="0"/>
              <a:t>22/02/2017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F5E6D-BEC6-4003-A795-50AD26FED7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56761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F6BAC-CE48-4D27-87A8-14942041895E}" type="datetimeFigureOut">
              <a:rPr lang="pt-BR" smtClean="0"/>
              <a:t>22/02/2017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F5E6D-BEC6-4003-A795-50AD26FED7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57582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omente Plano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57B281C-5159-4971-8228-52B9A72E9ED2}" type="datetimeFigureOut">
              <a:pPr/>
              <a:t>22/02/2017</a:t>
            </a:fld>
            <a:endParaRPr kumimoji="0" lang="pt-B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0" lang="pt-B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3D6E5A2-EC83-451F-A719-9AC1370DD5CF}" type="slidenum">
              <a:pPr/>
              <a:t>‹nº›</a:t>
            </a:fld>
            <a:endParaRPr kumimoji="0" lang="pt-BR"/>
          </a:p>
        </p:txBody>
      </p:sp>
    </p:spTree>
    <p:extLst>
      <p:ext uri="{BB962C8B-B14F-4D97-AF65-F5344CB8AC3E}">
        <p14:creationId xmlns:p14="http://schemas.microsoft.com/office/powerpoint/2010/main" val="204140165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F6BAC-CE48-4D27-87A8-14942041895E}" type="datetimeFigureOut">
              <a:rPr lang="pt-BR" smtClean="0"/>
              <a:t>22/02/2017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F5E6D-BEC6-4003-A795-50AD26FED7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49016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F6BAC-CE48-4D27-87A8-14942041895E}" type="datetimeFigureOut">
              <a:rPr lang="pt-BR" smtClean="0"/>
              <a:t>22/02/2017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F5E6D-BEC6-4003-A795-50AD26FED7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3990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F6BAC-CE48-4D27-87A8-14942041895E}" type="datetimeFigureOut">
              <a:rPr lang="pt-BR" smtClean="0"/>
              <a:t>22/02/2017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F5E6D-BEC6-4003-A795-50AD26FED7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9812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F6BAC-CE48-4D27-87A8-14942041895E}" type="datetimeFigureOut">
              <a:rPr lang="pt-BR" smtClean="0"/>
              <a:t>22/02/2017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F5E6D-BEC6-4003-A795-50AD26FED7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1649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F6BAC-CE48-4D27-87A8-14942041895E}" type="datetimeFigureOut">
              <a:rPr lang="pt-BR" smtClean="0"/>
              <a:t>22/02/2017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F5E6D-BEC6-4003-A795-50AD26FED7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9312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F6BAC-CE48-4D27-87A8-14942041895E}" type="datetimeFigureOut">
              <a:rPr lang="pt-BR" smtClean="0"/>
              <a:t>22/02/2017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F5E6D-BEC6-4003-A795-50AD26FED7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8042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F6BAC-CE48-4D27-87A8-14942041895E}" type="datetimeFigureOut">
              <a:rPr lang="pt-BR" smtClean="0"/>
              <a:t>22/02/2017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F5E6D-BEC6-4003-A795-50AD26FED7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9391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F6BAC-CE48-4D27-87A8-14942041895E}" type="datetimeFigureOut">
              <a:rPr lang="pt-BR" smtClean="0"/>
              <a:t>22/02/2017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F5E6D-BEC6-4003-A795-50AD26FED7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2383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F6BAC-CE48-4D27-87A8-14942041895E}" type="datetimeFigureOut">
              <a:rPr lang="pt-BR" smtClean="0"/>
              <a:t>22/02/2017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6F5E6D-BEC6-4003-A795-50AD26FED7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8310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69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01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-1"/>
            <a:ext cx="8604447" cy="6858001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4090373"/>
            <a:ext cx="4571999" cy="276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18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70" y="0"/>
            <a:ext cx="9127929" cy="5288339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5995" y="1"/>
            <a:ext cx="2726190" cy="1988839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64287" y="1988841"/>
            <a:ext cx="1982183" cy="1471476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16069" y="5288340"/>
            <a:ext cx="9156116" cy="15696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D</a:t>
            </a:r>
            <a:r>
              <a:rPr lang="pt-BR" sz="3200" dirty="0" smtClean="0">
                <a:solidFill>
                  <a:schemeClr val="bg1"/>
                </a:solidFill>
              </a:rPr>
              <a:t>e </a:t>
            </a:r>
            <a:r>
              <a:rPr lang="pt-BR" sz="3200" dirty="0">
                <a:solidFill>
                  <a:schemeClr val="bg1"/>
                </a:solidFill>
              </a:rPr>
              <a:t>acordo com pesquisa do Ipea, o Brasil </a:t>
            </a:r>
            <a:endParaRPr lang="pt-BR" sz="3200" dirty="0" smtClean="0">
              <a:solidFill>
                <a:schemeClr val="bg1"/>
              </a:solidFill>
            </a:endParaRPr>
          </a:p>
          <a:p>
            <a:pPr algn="ctr"/>
            <a:r>
              <a:rPr lang="pt-BR" sz="3200" dirty="0" smtClean="0">
                <a:solidFill>
                  <a:schemeClr val="bg1"/>
                </a:solidFill>
              </a:rPr>
              <a:t>precisa formar</a:t>
            </a:r>
            <a:r>
              <a:rPr lang="pt-BR" sz="3200" dirty="0">
                <a:solidFill>
                  <a:schemeClr val="bg1"/>
                </a:solidFill>
              </a:rPr>
              <a:t>, até 2020, 95 mil engenheiros por </a:t>
            </a:r>
            <a:r>
              <a:rPr lang="pt-BR" sz="3200" dirty="0" smtClean="0">
                <a:solidFill>
                  <a:schemeClr val="bg1"/>
                </a:solidFill>
              </a:rPr>
              <a:t>ano</a:t>
            </a:r>
          </a:p>
          <a:p>
            <a:pPr algn="ctr"/>
            <a:r>
              <a:rPr lang="pt-BR" sz="3200" dirty="0" smtClean="0">
                <a:solidFill>
                  <a:schemeClr val="bg1"/>
                </a:solidFill>
              </a:rPr>
              <a:t>o </a:t>
            </a:r>
            <a:r>
              <a:rPr lang="pt-BR" sz="3200" dirty="0">
                <a:solidFill>
                  <a:schemeClr val="bg1"/>
                </a:solidFill>
              </a:rPr>
              <a:t>salário do recém formado fica na faixa </a:t>
            </a:r>
            <a:r>
              <a:rPr lang="pt-BR" sz="3200" dirty="0" smtClean="0">
                <a:solidFill>
                  <a:schemeClr val="bg1"/>
                </a:solidFill>
              </a:rPr>
              <a:t>de R</a:t>
            </a:r>
            <a:r>
              <a:rPr lang="pt-BR" sz="3200" dirty="0">
                <a:solidFill>
                  <a:schemeClr val="bg1"/>
                </a:solidFill>
              </a:rPr>
              <a:t>$ </a:t>
            </a:r>
            <a:r>
              <a:rPr lang="pt-BR" sz="3200" dirty="0" smtClean="0">
                <a:solidFill>
                  <a:schemeClr val="bg1"/>
                </a:solidFill>
              </a:rPr>
              <a:t>3,5 mil.</a:t>
            </a:r>
            <a:endParaRPr lang="pt-BR" sz="3200" dirty="0">
              <a:solidFill>
                <a:schemeClr val="bg1"/>
              </a:solidFill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8460432" y="5228733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pt-BR" dirty="0" smtClean="0"/>
              <a:t>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8406624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66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</Words>
  <Application>Microsoft Office PowerPoint</Application>
  <PresentationFormat>Apresentação na tela (4:3)</PresentationFormat>
  <Paragraphs>4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6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usuario</cp:lastModifiedBy>
  <cp:revision>1</cp:revision>
  <dcterms:created xsi:type="dcterms:W3CDTF">2017-02-22T18:42:35Z</dcterms:created>
  <dcterms:modified xsi:type="dcterms:W3CDTF">2017-02-22T18:43:00Z</dcterms:modified>
</cp:coreProperties>
</file>