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77" r:id="rId2"/>
    <p:sldId id="280" r:id="rId3"/>
    <p:sldId id="286" r:id="rId4"/>
    <p:sldId id="290" r:id="rId5"/>
    <p:sldId id="295" r:id="rId6"/>
    <p:sldId id="291" r:id="rId7"/>
    <p:sldId id="292" r:id="rId8"/>
    <p:sldId id="293" r:id="rId9"/>
    <p:sldId id="294" r:id="rId10"/>
    <p:sldId id="296" r:id="rId11"/>
    <p:sldId id="297" r:id="rId12"/>
    <p:sldId id="298" r:id="rId13"/>
    <p:sldId id="273" r:id="rId14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7618B"/>
    <a:srgbClr val="1A6070"/>
    <a:srgbClr val="2792AB"/>
    <a:srgbClr val="7B9DBB"/>
    <a:srgbClr val="67B9CF"/>
    <a:srgbClr val="2BA0BB"/>
    <a:srgbClr val="2FADCB"/>
    <a:srgbClr val="8AC9DA"/>
    <a:srgbClr val="79C1D5"/>
    <a:srgbClr val="2FBC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050" autoAdjust="0"/>
  </p:normalViewPr>
  <p:slideViewPr>
    <p:cSldViewPr>
      <p:cViewPr>
        <p:scale>
          <a:sx n="50" d="100"/>
          <a:sy n="50" d="100"/>
        </p:scale>
        <p:origin x="-3372" y="-13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C765DB-FA77-4353-8EAB-635A134E8455}" type="datetimeFigureOut">
              <a:rPr lang="pt-BR" smtClean="0"/>
              <a:t>21/07/2017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198F18-3170-418E-9E51-7DF3A27DD61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41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008396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0906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7.png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7.png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7.png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Relationship Id="rId5" Type="http://schemas.openxmlformats.org/officeDocument/2006/relationships/image" Target="../media/image7.png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Relationship Id="rId5" Type="http://schemas.openxmlformats.org/officeDocument/2006/relationships/image" Target="../media/image7.png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6672" y="1014"/>
            <a:ext cx="6870023" cy="5152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299593"/>
            <a:ext cx="7557025" cy="5667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Espaço Reservado para Texto 11"/>
          <p:cNvSpPr txBox="1">
            <a:spLocks/>
          </p:cNvSpPr>
          <p:nvPr/>
        </p:nvSpPr>
        <p:spPr>
          <a:xfrm>
            <a:off x="611560" y="4942909"/>
            <a:ext cx="6912768" cy="646331"/>
          </a:xfrm>
          <a:prstGeom prst="rect">
            <a:avLst/>
          </a:prstGeom>
          <a:solidFill>
            <a:schemeClr val="bg1"/>
          </a:solidFill>
        </p:spPr>
        <p:txBody>
          <a:bodyPr wrap="square" anchor="b" anchorCtr="0">
            <a:sp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pt-BR" sz="3600" b="1" kern="1200" spc="3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 smtClean="0"/>
              <a:t>A FUNÇÃO DO INSPETOR</a:t>
            </a:r>
            <a:endParaRPr lang="pt-BR" dirty="0"/>
          </a:p>
        </p:txBody>
      </p:sp>
      <p:sp>
        <p:nvSpPr>
          <p:cNvPr id="13" name="Espaço Reservado para Texto 2"/>
          <p:cNvSpPr txBox="1">
            <a:spLocks/>
          </p:cNvSpPr>
          <p:nvPr/>
        </p:nvSpPr>
        <p:spPr>
          <a:xfrm>
            <a:off x="611560" y="5718026"/>
            <a:ext cx="4302940" cy="591294"/>
          </a:xfrm>
          <a:prstGeom prst="rect">
            <a:avLst/>
          </a:prstGeom>
          <a:solidFill>
            <a:schemeClr val="bg1"/>
          </a:solidFill>
        </p:spPr>
        <p:txBody>
          <a:bodyPr anchor="ctr" anchorCtr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b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 smtClean="0"/>
              <a:t>Nome do Palestrante</a:t>
            </a:r>
            <a:endParaRPr lang="pt-BR" dirty="0"/>
          </a:p>
        </p:txBody>
      </p:sp>
      <p:pic>
        <p:nvPicPr>
          <p:cNvPr id="8" name="Imagem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4540" y="764037"/>
            <a:ext cx="3517200" cy="792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7643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Y:\2017 03 Colégio de Inspetores\Cartilha\Links\O6XJQP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10" y="0"/>
            <a:ext cx="18296819" cy="12199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9" name="Grupo 28"/>
          <p:cNvGrpSpPr/>
          <p:nvPr/>
        </p:nvGrpSpPr>
        <p:grpSpPr>
          <a:xfrm>
            <a:off x="2166689" y="-1035496"/>
            <a:ext cx="11694343" cy="12728323"/>
            <a:chOff x="2166689" y="-1035496"/>
            <a:chExt cx="11694343" cy="12728323"/>
          </a:xfrm>
        </p:grpSpPr>
        <p:sp>
          <p:nvSpPr>
            <p:cNvPr id="30" name="Retângulo 10"/>
            <p:cNvSpPr/>
            <p:nvPr/>
          </p:nvSpPr>
          <p:spPr>
            <a:xfrm>
              <a:off x="2166689" y="-1035496"/>
              <a:ext cx="11694343" cy="12728323"/>
            </a:xfrm>
            <a:custGeom>
              <a:avLst/>
              <a:gdLst>
                <a:gd name="connsiteX0" fmla="*/ 0 w 1380240"/>
                <a:gd name="connsiteY0" fmla="*/ 0 h 1700118"/>
                <a:gd name="connsiteX1" fmla="*/ 1380240 w 1380240"/>
                <a:gd name="connsiteY1" fmla="*/ 0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905089 w 1380240"/>
                <a:gd name="connsiteY1" fmla="*/ 837434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1194055 w 1380240"/>
                <a:gd name="connsiteY1" fmla="*/ 449831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0 w 2268375"/>
                <a:gd name="connsiteY3" fmla="*/ 2060904 h 2060904"/>
                <a:gd name="connsiteX4" fmla="*/ 888135 w 2268375"/>
                <a:gd name="connsiteY4" fmla="*/ 0 h 2060904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1351109 w 2268375"/>
                <a:gd name="connsiteY3" fmla="*/ 1854305 h 2060904"/>
                <a:gd name="connsiteX4" fmla="*/ 0 w 2268375"/>
                <a:gd name="connsiteY4" fmla="*/ 2060904 h 2060904"/>
                <a:gd name="connsiteX5" fmla="*/ 888135 w 2268375"/>
                <a:gd name="connsiteY5" fmla="*/ 0 h 2060904"/>
                <a:gd name="connsiteX0" fmla="*/ 888135 w 2268375"/>
                <a:gd name="connsiteY0" fmla="*/ 0 h 2584209"/>
                <a:gd name="connsiteX1" fmla="*/ 2082190 w 2268375"/>
                <a:gd name="connsiteY1" fmla="*/ 449831 h 2584209"/>
                <a:gd name="connsiteX2" fmla="*/ 2268375 w 2268375"/>
                <a:gd name="connsiteY2" fmla="*/ 1700118 h 2584209"/>
                <a:gd name="connsiteX3" fmla="*/ 1240074 w 2268375"/>
                <a:gd name="connsiteY3" fmla="*/ 2584209 h 2584209"/>
                <a:gd name="connsiteX4" fmla="*/ 0 w 2268375"/>
                <a:gd name="connsiteY4" fmla="*/ 2060904 h 2584209"/>
                <a:gd name="connsiteX5" fmla="*/ 888135 w 2268375"/>
                <a:gd name="connsiteY5" fmla="*/ 0 h 2584209"/>
                <a:gd name="connsiteX0" fmla="*/ 888135 w 2253880"/>
                <a:gd name="connsiteY0" fmla="*/ 0 h 2584209"/>
                <a:gd name="connsiteX1" fmla="*/ 2082190 w 2253880"/>
                <a:gd name="connsiteY1" fmla="*/ 449831 h 2584209"/>
                <a:gd name="connsiteX2" fmla="*/ 2253880 w 2253880"/>
                <a:gd name="connsiteY2" fmla="*/ 1765914 h 2584209"/>
                <a:gd name="connsiteX3" fmla="*/ 1240074 w 2253880"/>
                <a:gd name="connsiteY3" fmla="*/ 2584209 h 2584209"/>
                <a:gd name="connsiteX4" fmla="*/ 0 w 2253880"/>
                <a:gd name="connsiteY4" fmla="*/ 2060904 h 2584209"/>
                <a:gd name="connsiteX5" fmla="*/ 888135 w 2253880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888135 w 2283369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475015 w 2283369"/>
                <a:gd name="connsiteY5" fmla="*/ 1005330 h 2584209"/>
                <a:gd name="connsiteX6" fmla="*/ 888135 w 2283369"/>
                <a:gd name="connsiteY6" fmla="*/ 0 h 2584209"/>
                <a:gd name="connsiteX0" fmla="*/ 1060341 w 2455575"/>
                <a:gd name="connsiteY0" fmla="*/ 0 h 2584209"/>
                <a:gd name="connsiteX1" fmla="*/ 2254396 w 2455575"/>
                <a:gd name="connsiteY1" fmla="*/ 449831 h 2584209"/>
                <a:gd name="connsiteX2" fmla="*/ 2455575 w 2455575"/>
                <a:gd name="connsiteY2" fmla="*/ 1775804 h 2584209"/>
                <a:gd name="connsiteX3" fmla="*/ 1412280 w 2455575"/>
                <a:gd name="connsiteY3" fmla="*/ 2584209 h 2584209"/>
                <a:gd name="connsiteX4" fmla="*/ 172206 w 2455575"/>
                <a:gd name="connsiteY4" fmla="*/ 2060904 h 2584209"/>
                <a:gd name="connsiteX5" fmla="*/ 0 w 2455575"/>
                <a:gd name="connsiteY5" fmla="*/ 775660 h 2584209"/>
                <a:gd name="connsiteX6" fmla="*/ 1060341 w 2455575"/>
                <a:gd name="connsiteY6" fmla="*/ 0 h 2584209"/>
                <a:gd name="connsiteX0" fmla="*/ 1042277 w 2455575"/>
                <a:gd name="connsiteY0" fmla="*/ 0 h 2635690"/>
                <a:gd name="connsiteX1" fmla="*/ 2254396 w 2455575"/>
                <a:gd name="connsiteY1" fmla="*/ 501312 h 2635690"/>
                <a:gd name="connsiteX2" fmla="*/ 2455575 w 2455575"/>
                <a:gd name="connsiteY2" fmla="*/ 1827285 h 2635690"/>
                <a:gd name="connsiteX3" fmla="*/ 1412280 w 2455575"/>
                <a:gd name="connsiteY3" fmla="*/ 2635690 h 2635690"/>
                <a:gd name="connsiteX4" fmla="*/ 172206 w 2455575"/>
                <a:gd name="connsiteY4" fmla="*/ 2112385 h 2635690"/>
                <a:gd name="connsiteX5" fmla="*/ 0 w 2455575"/>
                <a:gd name="connsiteY5" fmla="*/ 827141 h 2635690"/>
                <a:gd name="connsiteX6" fmla="*/ 1042277 w 2455575"/>
                <a:gd name="connsiteY6" fmla="*/ 0 h 2635690"/>
                <a:gd name="connsiteX0" fmla="*/ 1249311 w 2455575"/>
                <a:gd name="connsiteY0" fmla="*/ 0 h 2627063"/>
                <a:gd name="connsiteX1" fmla="*/ 2254396 w 2455575"/>
                <a:gd name="connsiteY1" fmla="*/ 492685 h 2627063"/>
                <a:gd name="connsiteX2" fmla="*/ 2455575 w 2455575"/>
                <a:gd name="connsiteY2" fmla="*/ 1818658 h 2627063"/>
                <a:gd name="connsiteX3" fmla="*/ 1412280 w 2455575"/>
                <a:gd name="connsiteY3" fmla="*/ 2627063 h 2627063"/>
                <a:gd name="connsiteX4" fmla="*/ 172206 w 2455575"/>
                <a:gd name="connsiteY4" fmla="*/ 2103758 h 2627063"/>
                <a:gd name="connsiteX5" fmla="*/ 0 w 2455575"/>
                <a:gd name="connsiteY5" fmla="*/ 818514 h 2627063"/>
                <a:gd name="connsiteX6" fmla="*/ 1249311 w 2455575"/>
                <a:gd name="connsiteY6" fmla="*/ 0 h 2627063"/>
                <a:gd name="connsiteX0" fmla="*/ 1171673 w 2377937"/>
                <a:gd name="connsiteY0" fmla="*/ 0 h 2627063"/>
                <a:gd name="connsiteX1" fmla="*/ 2176758 w 2377937"/>
                <a:gd name="connsiteY1" fmla="*/ 492685 h 2627063"/>
                <a:gd name="connsiteX2" fmla="*/ 2377937 w 2377937"/>
                <a:gd name="connsiteY2" fmla="*/ 1818658 h 2627063"/>
                <a:gd name="connsiteX3" fmla="*/ 1334642 w 2377937"/>
                <a:gd name="connsiteY3" fmla="*/ 2627063 h 2627063"/>
                <a:gd name="connsiteX4" fmla="*/ 94568 w 2377937"/>
                <a:gd name="connsiteY4" fmla="*/ 2103758 h 2627063"/>
                <a:gd name="connsiteX5" fmla="*/ 0 w 2377937"/>
                <a:gd name="connsiteY5" fmla="*/ 576974 h 2627063"/>
                <a:gd name="connsiteX6" fmla="*/ 1171673 w 2377937"/>
                <a:gd name="connsiteY6" fmla="*/ 0 h 2627063"/>
                <a:gd name="connsiteX0" fmla="*/ 1171996 w 2378260"/>
                <a:gd name="connsiteY0" fmla="*/ 0 h 2627063"/>
                <a:gd name="connsiteX1" fmla="*/ 2177081 w 2378260"/>
                <a:gd name="connsiteY1" fmla="*/ 492685 h 2627063"/>
                <a:gd name="connsiteX2" fmla="*/ 2378260 w 2378260"/>
                <a:gd name="connsiteY2" fmla="*/ 1818658 h 2627063"/>
                <a:gd name="connsiteX3" fmla="*/ 1334965 w 2378260"/>
                <a:gd name="connsiteY3" fmla="*/ 2627063 h 2627063"/>
                <a:gd name="connsiteX4" fmla="*/ 0 w 2378260"/>
                <a:gd name="connsiteY4" fmla="*/ 2095132 h 2627063"/>
                <a:gd name="connsiteX5" fmla="*/ 323 w 2378260"/>
                <a:gd name="connsiteY5" fmla="*/ 576974 h 2627063"/>
                <a:gd name="connsiteX6" fmla="*/ 1171996 w 2378260"/>
                <a:gd name="connsiteY6" fmla="*/ 0 h 2627063"/>
                <a:gd name="connsiteX0" fmla="*/ 1171996 w 2401368"/>
                <a:gd name="connsiteY0" fmla="*/ 0 h 2627063"/>
                <a:gd name="connsiteX1" fmla="*/ 2401368 w 2401368"/>
                <a:gd name="connsiteY1" fmla="*/ 535817 h 2627063"/>
                <a:gd name="connsiteX2" fmla="*/ 2378260 w 2401368"/>
                <a:gd name="connsiteY2" fmla="*/ 1818658 h 2627063"/>
                <a:gd name="connsiteX3" fmla="*/ 1334965 w 2401368"/>
                <a:gd name="connsiteY3" fmla="*/ 2627063 h 2627063"/>
                <a:gd name="connsiteX4" fmla="*/ 0 w 2401368"/>
                <a:gd name="connsiteY4" fmla="*/ 2095132 h 2627063"/>
                <a:gd name="connsiteX5" fmla="*/ 323 w 2401368"/>
                <a:gd name="connsiteY5" fmla="*/ 576974 h 2627063"/>
                <a:gd name="connsiteX6" fmla="*/ 1171996 w 2401368"/>
                <a:gd name="connsiteY6" fmla="*/ 0 h 2627063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78260 w 2401368"/>
                <a:gd name="connsiteY2" fmla="*/ 1887670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52381 w 2401368"/>
                <a:gd name="connsiteY2" fmla="*/ 2215474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95513 w 2401368"/>
                <a:gd name="connsiteY2" fmla="*/ 2206848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180622 w 2401368"/>
                <a:gd name="connsiteY0" fmla="*/ 0 h 2765087"/>
                <a:gd name="connsiteX1" fmla="*/ 2401368 w 2401368"/>
                <a:gd name="connsiteY1" fmla="*/ 673841 h 2765087"/>
                <a:gd name="connsiteX2" fmla="*/ 2395513 w 2401368"/>
                <a:gd name="connsiteY2" fmla="*/ 2275860 h 2765087"/>
                <a:gd name="connsiteX3" fmla="*/ 1334965 w 2401368"/>
                <a:gd name="connsiteY3" fmla="*/ 2765087 h 2765087"/>
                <a:gd name="connsiteX4" fmla="*/ 0 w 2401368"/>
                <a:gd name="connsiteY4" fmla="*/ 2233156 h 2765087"/>
                <a:gd name="connsiteX5" fmla="*/ 323 w 2401368"/>
                <a:gd name="connsiteY5" fmla="*/ 714998 h 2765087"/>
                <a:gd name="connsiteX6" fmla="*/ 1180622 w 2401368"/>
                <a:gd name="connsiteY6" fmla="*/ 0 h 2765087"/>
                <a:gd name="connsiteX0" fmla="*/ 1180622 w 2401368"/>
                <a:gd name="connsiteY0" fmla="*/ 0 h 2868604"/>
                <a:gd name="connsiteX1" fmla="*/ 2401368 w 2401368"/>
                <a:gd name="connsiteY1" fmla="*/ 673841 h 2868604"/>
                <a:gd name="connsiteX2" fmla="*/ 2395513 w 2401368"/>
                <a:gd name="connsiteY2" fmla="*/ 2275860 h 2868604"/>
                <a:gd name="connsiteX3" fmla="*/ 1274580 w 2401368"/>
                <a:gd name="connsiteY3" fmla="*/ 2868604 h 2868604"/>
                <a:gd name="connsiteX4" fmla="*/ 0 w 2401368"/>
                <a:gd name="connsiteY4" fmla="*/ 2233156 h 2868604"/>
                <a:gd name="connsiteX5" fmla="*/ 323 w 2401368"/>
                <a:gd name="connsiteY5" fmla="*/ 714998 h 2868604"/>
                <a:gd name="connsiteX6" fmla="*/ 1180622 w 2401368"/>
                <a:gd name="connsiteY6" fmla="*/ 0 h 2868604"/>
                <a:gd name="connsiteX0" fmla="*/ 1180622 w 2401368"/>
                <a:gd name="connsiteY0" fmla="*/ 0 h 2773714"/>
                <a:gd name="connsiteX1" fmla="*/ 2401368 w 2401368"/>
                <a:gd name="connsiteY1" fmla="*/ 673841 h 2773714"/>
                <a:gd name="connsiteX2" fmla="*/ 2395513 w 2401368"/>
                <a:gd name="connsiteY2" fmla="*/ 2275860 h 2773714"/>
                <a:gd name="connsiteX3" fmla="*/ 1274580 w 2401368"/>
                <a:gd name="connsiteY3" fmla="*/ 2773714 h 2773714"/>
                <a:gd name="connsiteX4" fmla="*/ 0 w 2401368"/>
                <a:gd name="connsiteY4" fmla="*/ 2233156 h 2773714"/>
                <a:gd name="connsiteX5" fmla="*/ 323 w 2401368"/>
                <a:gd name="connsiteY5" fmla="*/ 714998 h 2773714"/>
                <a:gd name="connsiteX6" fmla="*/ 1180622 w 2401368"/>
                <a:gd name="connsiteY6" fmla="*/ 0 h 2773714"/>
                <a:gd name="connsiteX0" fmla="*/ 1197875 w 2401368"/>
                <a:gd name="connsiteY0" fmla="*/ 0 h 2670197"/>
                <a:gd name="connsiteX1" fmla="*/ 2401368 w 2401368"/>
                <a:gd name="connsiteY1" fmla="*/ 570324 h 2670197"/>
                <a:gd name="connsiteX2" fmla="*/ 2395513 w 2401368"/>
                <a:gd name="connsiteY2" fmla="*/ 2172343 h 2670197"/>
                <a:gd name="connsiteX3" fmla="*/ 1274580 w 2401368"/>
                <a:gd name="connsiteY3" fmla="*/ 2670197 h 2670197"/>
                <a:gd name="connsiteX4" fmla="*/ 0 w 2401368"/>
                <a:gd name="connsiteY4" fmla="*/ 2129639 h 2670197"/>
                <a:gd name="connsiteX5" fmla="*/ 323 w 2401368"/>
                <a:gd name="connsiteY5" fmla="*/ 611481 h 2670197"/>
                <a:gd name="connsiteX6" fmla="*/ 1197875 w 2401368"/>
                <a:gd name="connsiteY6" fmla="*/ 0 h 2670197"/>
                <a:gd name="connsiteX0" fmla="*/ 1249633 w 2401368"/>
                <a:gd name="connsiteY0" fmla="*/ 0 h 2652944"/>
                <a:gd name="connsiteX1" fmla="*/ 2401368 w 2401368"/>
                <a:gd name="connsiteY1" fmla="*/ 553071 h 2652944"/>
                <a:gd name="connsiteX2" fmla="*/ 2395513 w 2401368"/>
                <a:gd name="connsiteY2" fmla="*/ 2155090 h 2652944"/>
                <a:gd name="connsiteX3" fmla="*/ 1274580 w 2401368"/>
                <a:gd name="connsiteY3" fmla="*/ 2652944 h 2652944"/>
                <a:gd name="connsiteX4" fmla="*/ 0 w 2401368"/>
                <a:gd name="connsiteY4" fmla="*/ 2112386 h 2652944"/>
                <a:gd name="connsiteX5" fmla="*/ 323 w 2401368"/>
                <a:gd name="connsiteY5" fmla="*/ 594228 h 2652944"/>
                <a:gd name="connsiteX6" fmla="*/ 1249633 w 2401368"/>
                <a:gd name="connsiteY6" fmla="*/ 0 h 2652944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74580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14195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721956"/>
                <a:gd name="connsiteX1" fmla="*/ 2401368 w 2401368"/>
                <a:gd name="connsiteY1" fmla="*/ 544445 h 2721956"/>
                <a:gd name="connsiteX2" fmla="*/ 2395513 w 2401368"/>
                <a:gd name="connsiteY2" fmla="*/ 2146464 h 2721956"/>
                <a:gd name="connsiteX3" fmla="*/ 1214195 w 2401368"/>
                <a:gd name="connsiteY3" fmla="*/ 2721956 h 2721956"/>
                <a:gd name="connsiteX4" fmla="*/ 0 w 2401368"/>
                <a:gd name="connsiteY4" fmla="*/ 2103760 h 2721956"/>
                <a:gd name="connsiteX5" fmla="*/ 323 w 2401368"/>
                <a:gd name="connsiteY5" fmla="*/ 585602 h 2721956"/>
                <a:gd name="connsiteX6" fmla="*/ 1215128 w 2401368"/>
                <a:gd name="connsiteY6" fmla="*/ 0 h 2721956"/>
                <a:gd name="connsiteX0" fmla="*/ 1215128 w 2401368"/>
                <a:gd name="connsiteY0" fmla="*/ 0 h 2765088"/>
                <a:gd name="connsiteX1" fmla="*/ 2401368 w 2401368"/>
                <a:gd name="connsiteY1" fmla="*/ 544445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78260 w 2401368"/>
                <a:gd name="connsiteY2" fmla="*/ 2155090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4500"/>
                <a:gd name="connsiteY0" fmla="*/ 0 h 2765088"/>
                <a:gd name="connsiteX1" fmla="*/ 2401368 w 2404500"/>
                <a:gd name="connsiteY1" fmla="*/ 578951 h 2765088"/>
                <a:gd name="connsiteX2" fmla="*/ 2404139 w 2404500"/>
                <a:gd name="connsiteY2" fmla="*/ 2146464 h 2765088"/>
                <a:gd name="connsiteX3" fmla="*/ 1205569 w 2404500"/>
                <a:gd name="connsiteY3" fmla="*/ 2765088 h 2765088"/>
                <a:gd name="connsiteX4" fmla="*/ 0 w 2404500"/>
                <a:gd name="connsiteY4" fmla="*/ 2103760 h 2765088"/>
                <a:gd name="connsiteX5" fmla="*/ 323 w 2404500"/>
                <a:gd name="connsiteY5" fmla="*/ 585602 h 2765088"/>
                <a:gd name="connsiteX6" fmla="*/ 1215128 w 2404500"/>
                <a:gd name="connsiteY6" fmla="*/ 0 h 2765088"/>
                <a:gd name="connsiteX0" fmla="*/ 1215128 w 2435874"/>
                <a:gd name="connsiteY0" fmla="*/ 0 h 2765088"/>
                <a:gd name="connsiteX1" fmla="*/ 2435874 w 2435874"/>
                <a:gd name="connsiteY1" fmla="*/ 561698 h 2765088"/>
                <a:gd name="connsiteX2" fmla="*/ 2404139 w 2435874"/>
                <a:gd name="connsiteY2" fmla="*/ 2146464 h 2765088"/>
                <a:gd name="connsiteX3" fmla="*/ 1205569 w 2435874"/>
                <a:gd name="connsiteY3" fmla="*/ 2765088 h 2765088"/>
                <a:gd name="connsiteX4" fmla="*/ 0 w 2435874"/>
                <a:gd name="connsiteY4" fmla="*/ 2103760 h 2765088"/>
                <a:gd name="connsiteX5" fmla="*/ 323 w 2435874"/>
                <a:gd name="connsiteY5" fmla="*/ 585602 h 2765088"/>
                <a:gd name="connsiteX6" fmla="*/ 1215128 w 2435874"/>
                <a:gd name="connsiteY6" fmla="*/ 0 h 2765088"/>
                <a:gd name="connsiteX0" fmla="*/ 1215128 w 2447443"/>
                <a:gd name="connsiteY0" fmla="*/ 0 h 2765088"/>
                <a:gd name="connsiteX1" fmla="*/ 2435874 w 2447443"/>
                <a:gd name="connsiteY1" fmla="*/ 561698 h 2765088"/>
                <a:gd name="connsiteX2" fmla="*/ 2447271 w 2447443"/>
                <a:gd name="connsiteY2" fmla="*/ 2155090 h 2765088"/>
                <a:gd name="connsiteX3" fmla="*/ 1205569 w 2447443"/>
                <a:gd name="connsiteY3" fmla="*/ 2765088 h 2765088"/>
                <a:gd name="connsiteX4" fmla="*/ 0 w 2447443"/>
                <a:gd name="connsiteY4" fmla="*/ 2103760 h 2765088"/>
                <a:gd name="connsiteX5" fmla="*/ 323 w 2447443"/>
                <a:gd name="connsiteY5" fmla="*/ 585602 h 2765088"/>
                <a:gd name="connsiteX6" fmla="*/ 1215128 w 2447443"/>
                <a:gd name="connsiteY6" fmla="*/ 0 h 2765088"/>
                <a:gd name="connsiteX0" fmla="*/ 1215128 w 2447513"/>
                <a:gd name="connsiteY0" fmla="*/ 0 h 2765088"/>
                <a:gd name="connsiteX1" fmla="*/ 2440636 w 2447513"/>
                <a:gd name="connsiteY1" fmla="*/ 490261 h 2765088"/>
                <a:gd name="connsiteX2" fmla="*/ 2447271 w 2447513"/>
                <a:gd name="connsiteY2" fmla="*/ 2155090 h 2765088"/>
                <a:gd name="connsiteX3" fmla="*/ 1205569 w 2447513"/>
                <a:gd name="connsiteY3" fmla="*/ 2765088 h 2765088"/>
                <a:gd name="connsiteX4" fmla="*/ 0 w 2447513"/>
                <a:gd name="connsiteY4" fmla="*/ 2103760 h 2765088"/>
                <a:gd name="connsiteX5" fmla="*/ 323 w 2447513"/>
                <a:gd name="connsiteY5" fmla="*/ 585602 h 2765088"/>
                <a:gd name="connsiteX6" fmla="*/ 1215128 w 2447513"/>
                <a:gd name="connsiteY6" fmla="*/ 0 h 2765088"/>
                <a:gd name="connsiteX0" fmla="*/ 1215128 w 2450161"/>
                <a:gd name="connsiteY0" fmla="*/ 0 h 2765088"/>
                <a:gd name="connsiteX1" fmla="*/ 2450161 w 2450161"/>
                <a:gd name="connsiteY1" fmla="*/ 580748 h 2765088"/>
                <a:gd name="connsiteX2" fmla="*/ 2447271 w 2450161"/>
                <a:gd name="connsiteY2" fmla="*/ 2155090 h 2765088"/>
                <a:gd name="connsiteX3" fmla="*/ 1205569 w 2450161"/>
                <a:gd name="connsiteY3" fmla="*/ 2765088 h 2765088"/>
                <a:gd name="connsiteX4" fmla="*/ 0 w 2450161"/>
                <a:gd name="connsiteY4" fmla="*/ 2103760 h 2765088"/>
                <a:gd name="connsiteX5" fmla="*/ 323 w 2450161"/>
                <a:gd name="connsiteY5" fmla="*/ 585602 h 2765088"/>
                <a:gd name="connsiteX6" fmla="*/ 1215128 w 2450161"/>
                <a:gd name="connsiteY6" fmla="*/ 0 h 2765088"/>
                <a:gd name="connsiteX0" fmla="*/ 1215128 w 2450161"/>
                <a:gd name="connsiteY0" fmla="*/ 0 h 2755563"/>
                <a:gd name="connsiteX1" fmla="*/ 2450161 w 2450161"/>
                <a:gd name="connsiteY1" fmla="*/ 580748 h 2755563"/>
                <a:gd name="connsiteX2" fmla="*/ 2447271 w 2450161"/>
                <a:gd name="connsiteY2" fmla="*/ 2155090 h 2755563"/>
                <a:gd name="connsiteX3" fmla="*/ 1181757 w 2450161"/>
                <a:gd name="connsiteY3" fmla="*/ 2755563 h 2755563"/>
                <a:gd name="connsiteX4" fmla="*/ 0 w 2450161"/>
                <a:gd name="connsiteY4" fmla="*/ 2103760 h 2755563"/>
                <a:gd name="connsiteX5" fmla="*/ 323 w 2450161"/>
                <a:gd name="connsiteY5" fmla="*/ 585602 h 2755563"/>
                <a:gd name="connsiteX6" fmla="*/ 1215128 w 2450161"/>
                <a:gd name="connsiteY6" fmla="*/ 0 h 2755563"/>
                <a:gd name="connsiteX0" fmla="*/ 1234178 w 2450161"/>
                <a:gd name="connsiteY0" fmla="*/ 0 h 2712700"/>
                <a:gd name="connsiteX1" fmla="*/ 2450161 w 2450161"/>
                <a:gd name="connsiteY1" fmla="*/ 537885 h 2712700"/>
                <a:gd name="connsiteX2" fmla="*/ 2447271 w 2450161"/>
                <a:gd name="connsiteY2" fmla="*/ 2112227 h 2712700"/>
                <a:gd name="connsiteX3" fmla="*/ 1181757 w 2450161"/>
                <a:gd name="connsiteY3" fmla="*/ 2712700 h 2712700"/>
                <a:gd name="connsiteX4" fmla="*/ 0 w 2450161"/>
                <a:gd name="connsiteY4" fmla="*/ 2060897 h 2712700"/>
                <a:gd name="connsiteX5" fmla="*/ 323 w 2450161"/>
                <a:gd name="connsiteY5" fmla="*/ 542739 h 2712700"/>
                <a:gd name="connsiteX6" fmla="*/ 1234178 w 2450161"/>
                <a:gd name="connsiteY6" fmla="*/ 0 h 2712700"/>
                <a:gd name="connsiteX0" fmla="*/ 1234178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34178 w 2450161"/>
                <a:gd name="connsiteY6" fmla="*/ 0 h 2684125"/>
                <a:gd name="connsiteX0" fmla="*/ 1267516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67516 w 2450161"/>
                <a:gd name="connsiteY6" fmla="*/ 0 h 2684125"/>
                <a:gd name="connsiteX0" fmla="*/ 1253228 w 2450161"/>
                <a:gd name="connsiteY0" fmla="*/ 0 h 2831763"/>
                <a:gd name="connsiteX1" fmla="*/ 2450161 w 2450161"/>
                <a:gd name="connsiteY1" fmla="*/ 656948 h 2831763"/>
                <a:gd name="connsiteX2" fmla="*/ 2447271 w 2450161"/>
                <a:gd name="connsiteY2" fmla="*/ 2231290 h 2831763"/>
                <a:gd name="connsiteX3" fmla="*/ 1181757 w 2450161"/>
                <a:gd name="connsiteY3" fmla="*/ 2831763 h 2831763"/>
                <a:gd name="connsiteX4" fmla="*/ 0 w 2450161"/>
                <a:gd name="connsiteY4" fmla="*/ 2179960 h 2831763"/>
                <a:gd name="connsiteX5" fmla="*/ 323 w 2450161"/>
                <a:gd name="connsiteY5" fmla="*/ 661802 h 2831763"/>
                <a:gd name="connsiteX6" fmla="*/ 1253228 w 2450161"/>
                <a:gd name="connsiteY6" fmla="*/ 0 h 2831763"/>
                <a:gd name="connsiteX0" fmla="*/ 1253228 w 2450161"/>
                <a:gd name="connsiteY0" fmla="*/ 0 h 2879388"/>
                <a:gd name="connsiteX1" fmla="*/ 2450161 w 2450161"/>
                <a:gd name="connsiteY1" fmla="*/ 656948 h 2879388"/>
                <a:gd name="connsiteX2" fmla="*/ 2447271 w 2450161"/>
                <a:gd name="connsiteY2" fmla="*/ 2231290 h 2879388"/>
                <a:gd name="connsiteX3" fmla="*/ 1181757 w 2450161"/>
                <a:gd name="connsiteY3" fmla="*/ 2879388 h 2879388"/>
                <a:gd name="connsiteX4" fmla="*/ 0 w 2450161"/>
                <a:gd name="connsiteY4" fmla="*/ 2179960 h 2879388"/>
                <a:gd name="connsiteX5" fmla="*/ 323 w 2450161"/>
                <a:gd name="connsiteY5" fmla="*/ 661802 h 2879388"/>
                <a:gd name="connsiteX6" fmla="*/ 1253228 w 2450161"/>
                <a:gd name="connsiteY6" fmla="*/ 0 h 2879388"/>
                <a:gd name="connsiteX0" fmla="*/ 1235975 w 2450161"/>
                <a:gd name="connsiteY0" fmla="*/ 0 h 2844883"/>
                <a:gd name="connsiteX1" fmla="*/ 2450161 w 2450161"/>
                <a:gd name="connsiteY1" fmla="*/ 622443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87682 h 2844883"/>
                <a:gd name="connsiteX6" fmla="*/ 1235975 w 2450161"/>
                <a:gd name="connsiteY6" fmla="*/ 0 h 2844883"/>
                <a:gd name="connsiteX0" fmla="*/ 1235975 w 2450161"/>
                <a:gd name="connsiteY0" fmla="*/ 0 h 2775872"/>
                <a:gd name="connsiteX1" fmla="*/ 2450161 w 2450161"/>
                <a:gd name="connsiteY1" fmla="*/ 613817 h 2775872"/>
                <a:gd name="connsiteX2" fmla="*/ 2447271 w 2450161"/>
                <a:gd name="connsiteY2" fmla="*/ 2127774 h 2775872"/>
                <a:gd name="connsiteX3" fmla="*/ 1181757 w 2450161"/>
                <a:gd name="connsiteY3" fmla="*/ 2775872 h 2775872"/>
                <a:gd name="connsiteX4" fmla="*/ 0 w 2450161"/>
                <a:gd name="connsiteY4" fmla="*/ 2076444 h 2775872"/>
                <a:gd name="connsiteX5" fmla="*/ 323 w 2450161"/>
                <a:gd name="connsiteY5" fmla="*/ 618671 h 2775872"/>
                <a:gd name="connsiteX6" fmla="*/ 1235975 w 24501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455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963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93125 w 2462861"/>
                <a:gd name="connsiteY0" fmla="*/ 0 h 2712372"/>
                <a:gd name="connsiteX1" fmla="*/ 2462861 w 2462861"/>
                <a:gd name="connsiteY1" fmla="*/ 632867 h 2712372"/>
                <a:gd name="connsiteX2" fmla="*/ 2447271 w 2462861"/>
                <a:gd name="connsiteY2" fmla="*/ 2064274 h 2712372"/>
                <a:gd name="connsiteX3" fmla="*/ 1181757 w 2462861"/>
                <a:gd name="connsiteY3" fmla="*/ 2712372 h 2712372"/>
                <a:gd name="connsiteX4" fmla="*/ 0 w 2462861"/>
                <a:gd name="connsiteY4" fmla="*/ 2012944 h 2712372"/>
                <a:gd name="connsiteX5" fmla="*/ 323 w 2462861"/>
                <a:gd name="connsiteY5" fmla="*/ 555171 h 2712372"/>
                <a:gd name="connsiteX6" fmla="*/ 1293125 w 2462861"/>
                <a:gd name="connsiteY6" fmla="*/ 0 h 2712372"/>
                <a:gd name="connsiteX0" fmla="*/ 1293125 w 2462861"/>
                <a:gd name="connsiteY0" fmla="*/ 0 h 2744122"/>
                <a:gd name="connsiteX1" fmla="*/ 2462861 w 2462861"/>
                <a:gd name="connsiteY1" fmla="*/ 664617 h 2744122"/>
                <a:gd name="connsiteX2" fmla="*/ 2447271 w 2462861"/>
                <a:gd name="connsiteY2" fmla="*/ 2096024 h 2744122"/>
                <a:gd name="connsiteX3" fmla="*/ 1181757 w 2462861"/>
                <a:gd name="connsiteY3" fmla="*/ 2744122 h 2744122"/>
                <a:gd name="connsiteX4" fmla="*/ 0 w 2462861"/>
                <a:gd name="connsiteY4" fmla="*/ 2044694 h 2744122"/>
                <a:gd name="connsiteX5" fmla="*/ 323 w 2462861"/>
                <a:gd name="connsiteY5" fmla="*/ 586921 h 2744122"/>
                <a:gd name="connsiteX6" fmla="*/ 1293125 w 2462861"/>
                <a:gd name="connsiteY6" fmla="*/ 0 h 2744122"/>
                <a:gd name="connsiteX0" fmla="*/ 129312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293125 w 2456511"/>
                <a:gd name="connsiteY6" fmla="*/ 0 h 2744122"/>
                <a:gd name="connsiteX0" fmla="*/ 115977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159775 w 2456511"/>
                <a:gd name="connsiteY6" fmla="*/ 0 h 274412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817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563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62861"/>
                <a:gd name="connsiteY0" fmla="*/ 0 h 2750472"/>
                <a:gd name="connsiteX1" fmla="*/ 2462861 w 2462861"/>
                <a:gd name="connsiteY1" fmla="*/ 556667 h 2750472"/>
                <a:gd name="connsiteX2" fmla="*/ 2447271 w 2462861"/>
                <a:gd name="connsiteY2" fmla="*/ 2102374 h 2750472"/>
                <a:gd name="connsiteX3" fmla="*/ 1156357 w 2462861"/>
                <a:gd name="connsiteY3" fmla="*/ 2750472 h 2750472"/>
                <a:gd name="connsiteX4" fmla="*/ 0 w 2462861"/>
                <a:gd name="connsiteY4" fmla="*/ 2051044 h 2750472"/>
                <a:gd name="connsiteX5" fmla="*/ 323 w 2462861"/>
                <a:gd name="connsiteY5" fmla="*/ 593271 h 2750472"/>
                <a:gd name="connsiteX6" fmla="*/ 1216925 w 2462861"/>
                <a:gd name="connsiteY6" fmla="*/ 0 h 2750472"/>
                <a:gd name="connsiteX0" fmla="*/ 12169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16925 w 2450161"/>
                <a:gd name="connsiteY6" fmla="*/ 0 h 2750472"/>
                <a:gd name="connsiteX0" fmla="*/ 1210575 w 2450161"/>
                <a:gd name="connsiteY0" fmla="*/ 0 h 2642522"/>
                <a:gd name="connsiteX1" fmla="*/ 2450161 w 2450161"/>
                <a:gd name="connsiteY1" fmla="*/ 531267 h 2642522"/>
                <a:gd name="connsiteX2" fmla="*/ 2447271 w 2450161"/>
                <a:gd name="connsiteY2" fmla="*/ 1994424 h 2642522"/>
                <a:gd name="connsiteX3" fmla="*/ 1156357 w 2450161"/>
                <a:gd name="connsiteY3" fmla="*/ 2642522 h 2642522"/>
                <a:gd name="connsiteX4" fmla="*/ 0 w 2450161"/>
                <a:gd name="connsiteY4" fmla="*/ 1943094 h 2642522"/>
                <a:gd name="connsiteX5" fmla="*/ 323 w 2450161"/>
                <a:gd name="connsiteY5" fmla="*/ 485321 h 2642522"/>
                <a:gd name="connsiteX6" fmla="*/ 1210575 w 2450161"/>
                <a:gd name="connsiteY6" fmla="*/ 0 h 2642522"/>
                <a:gd name="connsiteX0" fmla="*/ 1210575 w 2450161"/>
                <a:gd name="connsiteY0" fmla="*/ 0 h 2788572"/>
                <a:gd name="connsiteX1" fmla="*/ 2450161 w 2450161"/>
                <a:gd name="connsiteY1" fmla="*/ 677317 h 2788572"/>
                <a:gd name="connsiteX2" fmla="*/ 2447271 w 2450161"/>
                <a:gd name="connsiteY2" fmla="*/ 2140474 h 2788572"/>
                <a:gd name="connsiteX3" fmla="*/ 1156357 w 2450161"/>
                <a:gd name="connsiteY3" fmla="*/ 2788572 h 2788572"/>
                <a:gd name="connsiteX4" fmla="*/ 0 w 2450161"/>
                <a:gd name="connsiteY4" fmla="*/ 2089144 h 2788572"/>
                <a:gd name="connsiteX5" fmla="*/ 323 w 2450161"/>
                <a:gd name="connsiteY5" fmla="*/ 631371 h 2788572"/>
                <a:gd name="connsiteX6" fmla="*/ 1210575 w 2450161"/>
                <a:gd name="connsiteY6" fmla="*/ 0 h 2788572"/>
                <a:gd name="connsiteX0" fmla="*/ 1235975 w 2450161"/>
                <a:gd name="connsiteY0" fmla="*/ 0 h 2737772"/>
                <a:gd name="connsiteX1" fmla="*/ 2450161 w 2450161"/>
                <a:gd name="connsiteY1" fmla="*/ 626517 h 2737772"/>
                <a:gd name="connsiteX2" fmla="*/ 2447271 w 2450161"/>
                <a:gd name="connsiteY2" fmla="*/ 2089674 h 2737772"/>
                <a:gd name="connsiteX3" fmla="*/ 1156357 w 2450161"/>
                <a:gd name="connsiteY3" fmla="*/ 2737772 h 2737772"/>
                <a:gd name="connsiteX4" fmla="*/ 0 w 2450161"/>
                <a:gd name="connsiteY4" fmla="*/ 2038344 h 2737772"/>
                <a:gd name="connsiteX5" fmla="*/ 323 w 2450161"/>
                <a:gd name="connsiteY5" fmla="*/ 580571 h 2737772"/>
                <a:gd name="connsiteX6" fmla="*/ 1235975 w 2450161"/>
                <a:gd name="connsiteY6" fmla="*/ 0 h 2737772"/>
                <a:gd name="connsiteX0" fmla="*/ 12804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80425 w 2450161"/>
                <a:gd name="connsiteY6" fmla="*/ 0 h 2750472"/>
                <a:gd name="connsiteX0" fmla="*/ 13058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305825 w 2450161"/>
                <a:gd name="connsiteY6" fmla="*/ 0 h 2750472"/>
                <a:gd name="connsiteX0" fmla="*/ 1204225 w 2450161"/>
                <a:gd name="connsiteY0" fmla="*/ 0 h 2756822"/>
                <a:gd name="connsiteX1" fmla="*/ 2450161 w 2450161"/>
                <a:gd name="connsiteY1" fmla="*/ 645567 h 2756822"/>
                <a:gd name="connsiteX2" fmla="*/ 2447271 w 2450161"/>
                <a:gd name="connsiteY2" fmla="*/ 2108724 h 2756822"/>
                <a:gd name="connsiteX3" fmla="*/ 1156357 w 2450161"/>
                <a:gd name="connsiteY3" fmla="*/ 2756822 h 2756822"/>
                <a:gd name="connsiteX4" fmla="*/ 0 w 2450161"/>
                <a:gd name="connsiteY4" fmla="*/ 2057394 h 2756822"/>
                <a:gd name="connsiteX5" fmla="*/ 323 w 2450161"/>
                <a:gd name="connsiteY5" fmla="*/ 599621 h 2756822"/>
                <a:gd name="connsiteX6" fmla="*/ 1204225 w 2450161"/>
                <a:gd name="connsiteY6" fmla="*/ 0 h 2756822"/>
                <a:gd name="connsiteX0" fmla="*/ 1204225 w 2456511"/>
                <a:gd name="connsiteY0" fmla="*/ 0 h 2756822"/>
                <a:gd name="connsiteX1" fmla="*/ 2456511 w 2456511"/>
                <a:gd name="connsiteY1" fmla="*/ 594767 h 2756822"/>
                <a:gd name="connsiteX2" fmla="*/ 2447271 w 2456511"/>
                <a:gd name="connsiteY2" fmla="*/ 2108724 h 2756822"/>
                <a:gd name="connsiteX3" fmla="*/ 1156357 w 2456511"/>
                <a:gd name="connsiteY3" fmla="*/ 2756822 h 2756822"/>
                <a:gd name="connsiteX4" fmla="*/ 0 w 2456511"/>
                <a:gd name="connsiteY4" fmla="*/ 2057394 h 2756822"/>
                <a:gd name="connsiteX5" fmla="*/ 323 w 2456511"/>
                <a:gd name="connsiteY5" fmla="*/ 599621 h 2756822"/>
                <a:gd name="connsiteX6" fmla="*/ 1204225 w 2456511"/>
                <a:gd name="connsiteY6" fmla="*/ 0 h 275682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323 w 2456511"/>
                <a:gd name="connsiteY5" fmla="*/ 707571 h 2864772"/>
                <a:gd name="connsiteX6" fmla="*/ 1235975 w 2456511"/>
                <a:gd name="connsiteY6" fmla="*/ 0 h 286477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82873 w 2456511"/>
                <a:gd name="connsiteY5" fmla="*/ 656771 h 2864772"/>
                <a:gd name="connsiteX6" fmla="*/ 1235975 w 2456511"/>
                <a:gd name="connsiteY6" fmla="*/ 0 h 2864772"/>
                <a:gd name="connsiteX0" fmla="*/ 1153104 w 2373640"/>
                <a:gd name="connsiteY0" fmla="*/ 0 h 2864772"/>
                <a:gd name="connsiteX1" fmla="*/ 2373640 w 2373640"/>
                <a:gd name="connsiteY1" fmla="*/ 702717 h 2864772"/>
                <a:gd name="connsiteX2" fmla="*/ 2364400 w 2373640"/>
                <a:gd name="connsiteY2" fmla="*/ 2216674 h 2864772"/>
                <a:gd name="connsiteX3" fmla="*/ 1073486 w 2373640"/>
                <a:gd name="connsiteY3" fmla="*/ 2864772 h 2864772"/>
                <a:gd name="connsiteX4" fmla="*/ 6029 w 2373640"/>
                <a:gd name="connsiteY4" fmla="*/ 1987544 h 2864772"/>
                <a:gd name="connsiteX5" fmla="*/ 2 w 2373640"/>
                <a:gd name="connsiteY5" fmla="*/ 656771 h 2864772"/>
                <a:gd name="connsiteX6" fmla="*/ 1153104 w 2373640"/>
                <a:gd name="connsiteY6" fmla="*/ 0 h 286477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64400 w 2373640"/>
                <a:gd name="connsiteY2" fmla="*/ 22166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13600 w 2373640"/>
                <a:gd name="connsiteY2" fmla="*/ 19880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13636"/>
                <a:gd name="connsiteY0" fmla="*/ 0 h 2655222"/>
                <a:gd name="connsiteX1" fmla="*/ 2240290 w 2313636"/>
                <a:gd name="connsiteY1" fmla="*/ 721767 h 2655222"/>
                <a:gd name="connsiteX2" fmla="*/ 2313600 w 2313636"/>
                <a:gd name="connsiteY2" fmla="*/ 1988074 h 2655222"/>
                <a:gd name="connsiteX3" fmla="*/ 1130636 w 2313636"/>
                <a:gd name="connsiteY3" fmla="*/ 2655222 h 2655222"/>
                <a:gd name="connsiteX4" fmla="*/ 6029 w 2313636"/>
                <a:gd name="connsiteY4" fmla="*/ 1987544 h 2655222"/>
                <a:gd name="connsiteX5" fmla="*/ 2 w 2313636"/>
                <a:gd name="connsiteY5" fmla="*/ 656771 h 2655222"/>
                <a:gd name="connsiteX6" fmla="*/ 1153104 w 2313636"/>
                <a:gd name="connsiteY6" fmla="*/ 0 h 2655222"/>
                <a:gd name="connsiteX0" fmla="*/ 1153104 w 2313790"/>
                <a:gd name="connsiteY0" fmla="*/ 0 h 2655222"/>
                <a:gd name="connsiteX1" fmla="*/ 2303790 w 2313790"/>
                <a:gd name="connsiteY1" fmla="*/ 664617 h 2655222"/>
                <a:gd name="connsiteX2" fmla="*/ 2313600 w 2313790"/>
                <a:gd name="connsiteY2" fmla="*/ 1988074 h 2655222"/>
                <a:gd name="connsiteX3" fmla="*/ 1130636 w 2313790"/>
                <a:gd name="connsiteY3" fmla="*/ 2655222 h 2655222"/>
                <a:gd name="connsiteX4" fmla="*/ 6029 w 2313790"/>
                <a:gd name="connsiteY4" fmla="*/ 1987544 h 2655222"/>
                <a:gd name="connsiteX5" fmla="*/ 2 w 2313790"/>
                <a:gd name="connsiteY5" fmla="*/ 656771 h 2655222"/>
                <a:gd name="connsiteX6" fmla="*/ 1153104 w 2313790"/>
                <a:gd name="connsiteY6" fmla="*/ 0 h 2655222"/>
                <a:gd name="connsiteX0" fmla="*/ 1153107 w 2313793"/>
                <a:gd name="connsiteY0" fmla="*/ 0 h 2655222"/>
                <a:gd name="connsiteX1" fmla="*/ 2303793 w 2313793"/>
                <a:gd name="connsiteY1" fmla="*/ 664617 h 2655222"/>
                <a:gd name="connsiteX2" fmla="*/ 2313603 w 2313793"/>
                <a:gd name="connsiteY2" fmla="*/ 1988074 h 2655222"/>
                <a:gd name="connsiteX3" fmla="*/ 1130639 w 2313793"/>
                <a:gd name="connsiteY3" fmla="*/ 2655222 h 2655222"/>
                <a:gd name="connsiteX4" fmla="*/ 1269 w 2313793"/>
                <a:gd name="connsiteY4" fmla="*/ 1987544 h 2655222"/>
                <a:gd name="connsiteX5" fmla="*/ 5 w 2313793"/>
                <a:gd name="connsiteY5" fmla="*/ 656771 h 2655222"/>
                <a:gd name="connsiteX6" fmla="*/ 1153107 w 2313793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87544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87544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92306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94688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4219 w 2314905"/>
                <a:gd name="connsiteY0" fmla="*/ 0 h 2655222"/>
                <a:gd name="connsiteX1" fmla="*/ 2304905 w 2314905"/>
                <a:gd name="connsiteY1" fmla="*/ 664617 h 2655222"/>
                <a:gd name="connsiteX2" fmla="*/ 2314715 w 2314905"/>
                <a:gd name="connsiteY2" fmla="*/ 1988074 h 2655222"/>
                <a:gd name="connsiteX3" fmla="*/ 1131751 w 2314905"/>
                <a:gd name="connsiteY3" fmla="*/ 2655222 h 2655222"/>
                <a:gd name="connsiteX4" fmla="*/ 0 w 2314905"/>
                <a:gd name="connsiteY4" fmla="*/ 1994688 h 2655222"/>
                <a:gd name="connsiteX5" fmla="*/ 1117 w 2314905"/>
                <a:gd name="connsiteY5" fmla="*/ 656771 h 2655222"/>
                <a:gd name="connsiteX6" fmla="*/ 1154219 w 2314905"/>
                <a:gd name="connsiteY6" fmla="*/ 0 h 2655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4905" h="2655222">
                  <a:moveTo>
                    <a:pt x="1154219" y="0"/>
                  </a:moveTo>
                  <a:lnTo>
                    <a:pt x="2304905" y="664617"/>
                  </a:lnTo>
                  <a:cubicBezTo>
                    <a:pt x="2302953" y="1198623"/>
                    <a:pt x="2316667" y="1454068"/>
                    <a:pt x="2314715" y="1988074"/>
                  </a:cubicBezTo>
                  <a:lnTo>
                    <a:pt x="1131751" y="2655222"/>
                  </a:lnTo>
                  <a:lnTo>
                    <a:pt x="0" y="1994688"/>
                  </a:lnTo>
                  <a:cubicBezTo>
                    <a:pt x="108" y="1488635"/>
                    <a:pt x="1009" y="1162824"/>
                    <a:pt x="1117" y="656771"/>
                  </a:cubicBezTo>
                  <a:lnTo>
                    <a:pt x="1154219" y="0"/>
                  </a:lnTo>
                  <a:close/>
                </a:path>
              </a:pathLst>
            </a:custGeom>
            <a:solidFill>
              <a:srgbClr val="DECA36">
                <a:alpha val="3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pt-BR"/>
            </a:p>
          </p:txBody>
        </p:sp>
        <p:sp>
          <p:nvSpPr>
            <p:cNvPr id="31" name="Retângulo 10"/>
            <p:cNvSpPr/>
            <p:nvPr/>
          </p:nvSpPr>
          <p:spPr>
            <a:xfrm>
              <a:off x="2455757" y="-670875"/>
              <a:ext cx="11117747" cy="12034956"/>
            </a:xfrm>
            <a:custGeom>
              <a:avLst/>
              <a:gdLst>
                <a:gd name="connsiteX0" fmla="*/ 0 w 1380240"/>
                <a:gd name="connsiteY0" fmla="*/ 0 h 1700118"/>
                <a:gd name="connsiteX1" fmla="*/ 1380240 w 1380240"/>
                <a:gd name="connsiteY1" fmla="*/ 0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905089 w 1380240"/>
                <a:gd name="connsiteY1" fmla="*/ 837434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1194055 w 1380240"/>
                <a:gd name="connsiteY1" fmla="*/ 449831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0 w 2268375"/>
                <a:gd name="connsiteY3" fmla="*/ 2060904 h 2060904"/>
                <a:gd name="connsiteX4" fmla="*/ 888135 w 2268375"/>
                <a:gd name="connsiteY4" fmla="*/ 0 h 2060904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1351109 w 2268375"/>
                <a:gd name="connsiteY3" fmla="*/ 1854305 h 2060904"/>
                <a:gd name="connsiteX4" fmla="*/ 0 w 2268375"/>
                <a:gd name="connsiteY4" fmla="*/ 2060904 h 2060904"/>
                <a:gd name="connsiteX5" fmla="*/ 888135 w 2268375"/>
                <a:gd name="connsiteY5" fmla="*/ 0 h 2060904"/>
                <a:gd name="connsiteX0" fmla="*/ 888135 w 2268375"/>
                <a:gd name="connsiteY0" fmla="*/ 0 h 2584209"/>
                <a:gd name="connsiteX1" fmla="*/ 2082190 w 2268375"/>
                <a:gd name="connsiteY1" fmla="*/ 449831 h 2584209"/>
                <a:gd name="connsiteX2" fmla="*/ 2268375 w 2268375"/>
                <a:gd name="connsiteY2" fmla="*/ 1700118 h 2584209"/>
                <a:gd name="connsiteX3" fmla="*/ 1240074 w 2268375"/>
                <a:gd name="connsiteY3" fmla="*/ 2584209 h 2584209"/>
                <a:gd name="connsiteX4" fmla="*/ 0 w 2268375"/>
                <a:gd name="connsiteY4" fmla="*/ 2060904 h 2584209"/>
                <a:gd name="connsiteX5" fmla="*/ 888135 w 2268375"/>
                <a:gd name="connsiteY5" fmla="*/ 0 h 2584209"/>
                <a:gd name="connsiteX0" fmla="*/ 888135 w 2253880"/>
                <a:gd name="connsiteY0" fmla="*/ 0 h 2584209"/>
                <a:gd name="connsiteX1" fmla="*/ 2082190 w 2253880"/>
                <a:gd name="connsiteY1" fmla="*/ 449831 h 2584209"/>
                <a:gd name="connsiteX2" fmla="*/ 2253880 w 2253880"/>
                <a:gd name="connsiteY2" fmla="*/ 1765914 h 2584209"/>
                <a:gd name="connsiteX3" fmla="*/ 1240074 w 2253880"/>
                <a:gd name="connsiteY3" fmla="*/ 2584209 h 2584209"/>
                <a:gd name="connsiteX4" fmla="*/ 0 w 2253880"/>
                <a:gd name="connsiteY4" fmla="*/ 2060904 h 2584209"/>
                <a:gd name="connsiteX5" fmla="*/ 888135 w 2253880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888135 w 2283369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475015 w 2283369"/>
                <a:gd name="connsiteY5" fmla="*/ 1005330 h 2584209"/>
                <a:gd name="connsiteX6" fmla="*/ 888135 w 2283369"/>
                <a:gd name="connsiteY6" fmla="*/ 0 h 2584209"/>
                <a:gd name="connsiteX0" fmla="*/ 1060341 w 2455575"/>
                <a:gd name="connsiteY0" fmla="*/ 0 h 2584209"/>
                <a:gd name="connsiteX1" fmla="*/ 2254396 w 2455575"/>
                <a:gd name="connsiteY1" fmla="*/ 449831 h 2584209"/>
                <a:gd name="connsiteX2" fmla="*/ 2455575 w 2455575"/>
                <a:gd name="connsiteY2" fmla="*/ 1775804 h 2584209"/>
                <a:gd name="connsiteX3" fmla="*/ 1412280 w 2455575"/>
                <a:gd name="connsiteY3" fmla="*/ 2584209 h 2584209"/>
                <a:gd name="connsiteX4" fmla="*/ 172206 w 2455575"/>
                <a:gd name="connsiteY4" fmla="*/ 2060904 h 2584209"/>
                <a:gd name="connsiteX5" fmla="*/ 0 w 2455575"/>
                <a:gd name="connsiteY5" fmla="*/ 775660 h 2584209"/>
                <a:gd name="connsiteX6" fmla="*/ 1060341 w 2455575"/>
                <a:gd name="connsiteY6" fmla="*/ 0 h 2584209"/>
                <a:gd name="connsiteX0" fmla="*/ 1042277 w 2455575"/>
                <a:gd name="connsiteY0" fmla="*/ 0 h 2635690"/>
                <a:gd name="connsiteX1" fmla="*/ 2254396 w 2455575"/>
                <a:gd name="connsiteY1" fmla="*/ 501312 h 2635690"/>
                <a:gd name="connsiteX2" fmla="*/ 2455575 w 2455575"/>
                <a:gd name="connsiteY2" fmla="*/ 1827285 h 2635690"/>
                <a:gd name="connsiteX3" fmla="*/ 1412280 w 2455575"/>
                <a:gd name="connsiteY3" fmla="*/ 2635690 h 2635690"/>
                <a:gd name="connsiteX4" fmla="*/ 172206 w 2455575"/>
                <a:gd name="connsiteY4" fmla="*/ 2112385 h 2635690"/>
                <a:gd name="connsiteX5" fmla="*/ 0 w 2455575"/>
                <a:gd name="connsiteY5" fmla="*/ 827141 h 2635690"/>
                <a:gd name="connsiteX6" fmla="*/ 1042277 w 2455575"/>
                <a:gd name="connsiteY6" fmla="*/ 0 h 2635690"/>
                <a:gd name="connsiteX0" fmla="*/ 1249311 w 2455575"/>
                <a:gd name="connsiteY0" fmla="*/ 0 h 2627063"/>
                <a:gd name="connsiteX1" fmla="*/ 2254396 w 2455575"/>
                <a:gd name="connsiteY1" fmla="*/ 492685 h 2627063"/>
                <a:gd name="connsiteX2" fmla="*/ 2455575 w 2455575"/>
                <a:gd name="connsiteY2" fmla="*/ 1818658 h 2627063"/>
                <a:gd name="connsiteX3" fmla="*/ 1412280 w 2455575"/>
                <a:gd name="connsiteY3" fmla="*/ 2627063 h 2627063"/>
                <a:gd name="connsiteX4" fmla="*/ 172206 w 2455575"/>
                <a:gd name="connsiteY4" fmla="*/ 2103758 h 2627063"/>
                <a:gd name="connsiteX5" fmla="*/ 0 w 2455575"/>
                <a:gd name="connsiteY5" fmla="*/ 818514 h 2627063"/>
                <a:gd name="connsiteX6" fmla="*/ 1249311 w 2455575"/>
                <a:gd name="connsiteY6" fmla="*/ 0 h 2627063"/>
                <a:gd name="connsiteX0" fmla="*/ 1171673 w 2377937"/>
                <a:gd name="connsiteY0" fmla="*/ 0 h 2627063"/>
                <a:gd name="connsiteX1" fmla="*/ 2176758 w 2377937"/>
                <a:gd name="connsiteY1" fmla="*/ 492685 h 2627063"/>
                <a:gd name="connsiteX2" fmla="*/ 2377937 w 2377937"/>
                <a:gd name="connsiteY2" fmla="*/ 1818658 h 2627063"/>
                <a:gd name="connsiteX3" fmla="*/ 1334642 w 2377937"/>
                <a:gd name="connsiteY3" fmla="*/ 2627063 h 2627063"/>
                <a:gd name="connsiteX4" fmla="*/ 94568 w 2377937"/>
                <a:gd name="connsiteY4" fmla="*/ 2103758 h 2627063"/>
                <a:gd name="connsiteX5" fmla="*/ 0 w 2377937"/>
                <a:gd name="connsiteY5" fmla="*/ 576974 h 2627063"/>
                <a:gd name="connsiteX6" fmla="*/ 1171673 w 2377937"/>
                <a:gd name="connsiteY6" fmla="*/ 0 h 2627063"/>
                <a:gd name="connsiteX0" fmla="*/ 1171996 w 2378260"/>
                <a:gd name="connsiteY0" fmla="*/ 0 h 2627063"/>
                <a:gd name="connsiteX1" fmla="*/ 2177081 w 2378260"/>
                <a:gd name="connsiteY1" fmla="*/ 492685 h 2627063"/>
                <a:gd name="connsiteX2" fmla="*/ 2378260 w 2378260"/>
                <a:gd name="connsiteY2" fmla="*/ 1818658 h 2627063"/>
                <a:gd name="connsiteX3" fmla="*/ 1334965 w 2378260"/>
                <a:gd name="connsiteY3" fmla="*/ 2627063 h 2627063"/>
                <a:gd name="connsiteX4" fmla="*/ 0 w 2378260"/>
                <a:gd name="connsiteY4" fmla="*/ 2095132 h 2627063"/>
                <a:gd name="connsiteX5" fmla="*/ 323 w 2378260"/>
                <a:gd name="connsiteY5" fmla="*/ 576974 h 2627063"/>
                <a:gd name="connsiteX6" fmla="*/ 1171996 w 2378260"/>
                <a:gd name="connsiteY6" fmla="*/ 0 h 2627063"/>
                <a:gd name="connsiteX0" fmla="*/ 1171996 w 2401368"/>
                <a:gd name="connsiteY0" fmla="*/ 0 h 2627063"/>
                <a:gd name="connsiteX1" fmla="*/ 2401368 w 2401368"/>
                <a:gd name="connsiteY1" fmla="*/ 535817 h 2627063"/>
                <a:gd name="connsiteX2" fmla="*/ 2378260 w 2401368"/>
                <a:gd name="connsiteY2" fmla="*/ 1818658 h 2627063"/>
                <a:gd name="connsiteX3" fmla="*/ 1334965 w 2401368"/>
                <a:gd name="connsiteY3" fmla="*/ 2627063 h 2627063"/>
                <a:gd name="connsiteX4" fmla="*/ 0 w 2401368"/>
                <a:gd name="connsiteY4" fmla="*/ 2095132 h 2627063"/>
                <a:gd name="connsiteX5" fmla="*/ 323 w 2401368"/>
                <a:gd name="connsiteY5" fmla="*/ 576974 h 2627063"/>
                <a:gd name="connsiteX6" fmla="*/ 1171996 w 2401368"/>
                <a:gd name="connsiteY6" fmla="*/ 0 h 2627063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78260 w 2401368"/>
                <a:gd name="connsiteY2" fmla="*/ 1887670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52381 w 2401368"/>
                <a:gd name="connsiteY2" fmla="*/ 2215474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95513 w 2401368"/>
                <a:gd name="connsiteY2" fmla="*/ 2206848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180622 w 2401368"/>
                <a:gd name="connsiteY0" fmla="*/ 0 h 2765087"/>
                <a:gd name="connsiteX1" fmla="*/ 2401368 w 2401368"/>
                <a:gd name="connsiteY1" fmla="*/ 673841 h 2765087"/>
                <a:gd name="connsiteX2" fmla="*/ 2395513 w 2401368"/>
                <a:gd name="connsiteY2" fmla="*/ 2275860 h 2765087"/>
                <a:gd name="connsiteX3" fmla="*/ 1334965 w 2401368"/>
                <a:gd name="connsiteY3" fmla="*/ 2765087 h 2765087"/>
                <a:gd name="connsiteX4" fmla="*/ 0 w 2401368"/>
                <a:gd name="connsiteY4" fmla="*/ 2233156 h 2765087"/>
                <a:gd name="connsiteX5" fmla="*/ 323 w 2401368"/>
                <a:gd name="connsiteY5" fmla="*/ 714998 h 2765087"/>
                <a:gd name="connsiteX6" fmla="*/ 1180622 w 2401368"/>
                <a:gd name="connsiteY6" fmla="*/ 0 h 2765087"/>
                <a:gd name="connsiteX0" fmla="*/ 1180622 w 2401368"/>
                <a:gd name="connsiteY0" fmla="*/ 0 h 2868604"/>
                <a:gd name="connsiteX1" fmla="*/ 2401368 w 2401368"/>
                <a:gd name="connsiteY1" fmla="*/ 673841 h 2868604"/>
                <a:gd name="connsiteX2" fmla="*/ 2395513 w 2401368"/>
                <a:gd name="connsiteY2" fmla="*/ 2275860 h 2868604"/>
                <a:gd name="connsiteX3" fmla="*/ 1274580 w 2401368"/>
                <a:gd name="connsiteY3" fmla="*/ 2868604 h 2868604"/>
                <a:gd name="connsiteX4" fmla="*/ 0 w 2401368"/>
                <a:gd name="connsiteY4" fmla="*/ 2233156 h 2868604"/>
                <a:gd name="connsiteX5" fmla="*/ 323 w 2401368"/>
                <a:gd name="connsiteY5" fmla="*/ 714998 h 2868604"/>
                <a:gd name="connsiteX6" fmla="*/ 1180622 w 2401368"/>
                <a:gd name="connsiteY6" fmla="*/ 0 h 2868604"/>
                <a:gd name="connsiteX0" fmla="*/ 1180622 w 2401368"/>
                <a:gd name="connsiteY0" fmla="*/ 0 h 2773714"/>
                <a:gd name="connsiteX1" fmla="*/ 2401368 w 2401368"/>
                <a:gd name="connsiteY1" fmla="*/ 673841 h 2773714"/>
                <a:gd name="connsiteX2" fmla="*/ 2395513 w 2401368"/>
                <a:gd name="connsiteY2" fmla="*/ 2275860 h 2773714"/>
                <a:gd name="connsiteX3" fmla="*/ 1274580 w 2401368"/>
                <a:gd name="connsiteY3" fmla="*/ 2773714 h 2773714"/>
                <a:gd name="connsiteX4" fmla="*/ 0 w 2401368"/>
                <a:gd name="connsiteY4" fmla="*/ 2233156 h 2773714"/>
                <a:gd name="connsiteX5" fmla="*/ 323 w 2401368"/>
                <a:gd name="connsiteY5" fmla="*/ 714998 h 2773714"/>
                <a:gd name="connsiteX6" fmla="*/ 1180622 w 2401368"/>
                <a:gd name="connsiteY6" fmla="*/ 0 h 2773714"/>
                <a:gd name="connsiteX0" fmla="*/ 1197875 w 2401368"/>
                <a:gd name="connsiteY0" fmla="*/ 0 h 2670197"/>
                <a:gd name="connsiteX1" fmla="*/ 2401368 w 2401368"/>
                <a:gd name="connsiteY1" fmla="*/ 570324 h 2670197"/>
                <a:gd name="connsiteX2" fmla="*/ 2395513 w 2401368"/>
                <a:gd name="connsiteY2" fmla="*/ 2172343 h 2670197"/>
                <a:gd name="connsiteX3" fmla="*/ 1274580 w 2401368"/>
                <a:gd name="connsiteY3" fmla="*/ 2670197 h 2670197"/>
                <a:gd name="connsiteX4" fmla="*/ 0 w 2401368"/>
                <a:gd name="connsiteY4" fmla="*/ 2129639 h 2670197"/>
                <a:gd name="connsiteX5" fmla="*/ 323 w 2401368"/>
                <a:gd name="connsiteY5" fmla="*/ 611481 h 2670197"/>
                <a:gd name="connsiteX6" fmla="*/ 1197875 w 2401368"/>
                <a:gd name="connsiteY6" fmla="*/ 0 h 2670197"/>
                <a:gd name="connsiteX0" fmla="*/ 1249633 w 2401368"/>
                <a:gd name="connsiteY0" fmla="*/ 0 h 2652944"/>
                <a:gd name="connsiteX1" fmla="*/ 2401368 w 2401368"/>
                <a:gd name="connsiteY1" fmla="*/ 553071 h 2652944"/>
                <a:gd name="connsiteX2" fmla="*/ 2395513 w 2401368"/>
                <a:gd name="connsiteY2" fmla="*/ 2155090 h 2652944"/>
                <a:gd name="connsiteX3" fmla="*/ 1274580 w 2401368"/>
                <a:gd name="connsiteY3" fmla="*/ 2652944 h 2652944"/>
                <a:gd name="connsiteX4" fmla="*/ 0 w 2401368"/>
                <a:gd name="connsiteY4" fmla="*/ 2112386 h 2652944"/>
                <a:gd name="connsiteX5" fmla="*/ 323 w 2401368"/>
                <a:gd name="connsiteY5" fmla="*/ 594228 h 2652944"/>
                <a:gd name="connsiteX6" fmla="*/ 1249633 w 2401368"/>
                <a:gd name="connsiteY6" fmla="*/ 0 h 2652944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74580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14195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721956"/>
                <a:gd name="connsiteX1" fmla="*/ 2401368 w 2401368"/>
                <a:gd name="connsiteY1" fmla="*/ 544445 h 2721956"/>
                <a:gd name="connsiteX2" fmla="*/ 2395513 w 2401368"/>
                <a:gd name="connsiteY2" fmla="*/ 2146464 h 2721956"/>
                <a:gd name="connsiteX3" fmla="*/ 1214195 w 2401368"/>
                <a:gd name="connsiteY3" fmla="*/ 2721956 h 2721956"/>
                <a:gd name="connsiteX4" fmla="*/ 0 w 2401368"/>
                <a:gd name="connsiteY4" fmla="*/ 2103760 h 2721956"/>
                <a:gd name="connsiteX5" fmla="*/ 323 w 2401368"/>
                <a:gd name="connsiteY5" fmla="*/ 585602 h 2721956"/>
                <a:gd name="connsiteX6" fmla="*/ 1215128 w 2401368"/>
                <a:gd name="connsiteY6" fmla="*/ 0 h 2721956"/>
                <a:gd name="connsiteX0" fmla="*/ 1215128 w 2401368"/>
                <a:gd name="connsiteY0" fmla="*/ 0 h 2765088"/>
                <a:gd name="connsiteX1" fmla="*/ 2401368 w 2401368"/>
                <a:gd name="connsiteY1" fmla="*/ 544445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78260 w 2401368"/>
                <a:gd name="connsiteY2" fmla="*/ 2155090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4500"/>
                <a:gd name="connsiteY0" fmla="*/ 0 h 2765088"/>
                <a:gd name="connsiteX1" fmla="*/ 2401368 w 2404500"/>
                <a:gd name="connsiteY1" fmla="*/ 578951 h 2765088"/>
                <a:gd name="connsiteX2" fmla="*/ 2404139 w 2404500"/>
                <a:gd name="connsiteY2" fmla="*/ 2146464 h 2765088"/>
                <a:gd name="connsiteX3" fmla="*/ 1205569 w 2404500"/>
                <a:gd name="connsiteY3" fmla="*/ 2765088 h 2765088"/>
                <a:gd name="connsiteX4" fmla="*/ 0 w 2404500"/>
                <a:gd name="connsiteY4" fmla="*/ 2103760 h 2765088"/>
                <a:gd name="connsiteX5" fmla="*/ 323 w 2404500"/>
                <a:gd name="connsiteY5" fmla="*/ 585602 h 2765088"/>
                <a:gd name="connsiteX6" fmla="*/ 1215128 w 2404500"/>
                <a:gd name="connsiteY6" fmla="*/ 0 h 2765088"/>
                <a:gd name="connsiteX0" fmla="*/ 1215128 w 2435874"/>
                <a:gd name="connsiteY0" fmla="*/ 0 h 2765088"/>
                <a:gd name="connsiteX1" fmla="*/ 2435874 w 2435874"/>
                <a:gd name="connsiteY1" fmla="*/ 561698 h 2765088"/>
                <a:gd name="connsiteX2" fmla="*/ 2404139 w 2435874"/>
                <a:gd name="connsiteY2" fmla="*/ 2146464 h 2765088"/>
                <a:gd name="connsiteX3" fmla="*/ 1205569 w 2435874"/>
                <a:gd name="connsiteY3" fmla="*/ 2765088 h 2765088"/>
                <a:gd name="connsiteX4" fmla="*/ 0 w 2435874"/>
                <a:gd name="connsiteY4" fmla="*/ 2103760 h 2765088"/>
                <a:gd name="connsiteX5" fmla="*/ 323 w 2435874"/>
                <a:gd name="connsiteY5" fmla="*/ 585602 h 2765088"/>
                <a:gd name="connsiteX6" fmla="*/ 1215128 w 2435874"/>
                <a:gd name="connsiteY6" fmla="*/ 0 h 2765088"/>
                <a:gd name="connsiteX0" fmla="*/ 1215128 w 2447443"/>
                <a:gd name="connsiteY0" fmla="*/ 0 h 2765088"/>
                <a:gd name="connsiteX1" fmla="*/ 2435874 w 2447443"/>
                <a:gd name="connsiteY1" fmla="*/ 561698 h 2765088"/>
                <a:gd name="connsiteX2" fmla="*/ 2447271 w 2447443"/>
                <a:gd name="connsiteY2" fmla="*/ 2155090 h 2765088"/>
                <a:gd name="connsiteX3" fmla="*/ 1205569 w 2447443"/>
                <a:gd name="connsiteY3" fmla="*/ 2765088 h 2765088"/>
                <a:gd name="connsiteX4" fmla="*/ 0 w 2447443"/>
                <a:gd name="connsiteY4" fmla="*/ 2103760 h 2765088"/>
                <a:gd name="connsiteX5" fmla="*/ 323 w 2447443"/>
                <a:gd name="connsiteY5" fmla="*/ 585602 h 2765088"/>
                <a:gd name="connsiteX6" fmla="*/ 1215128 w 2447443"/>
                <a:gd name="connsiteY6" fmla="*/ 0 h 2765088"/>
                <a:gd name="connsiteX0" fmla="*/ 1215128 w 2447513"/>
                <a:gd name="connsiteY0" fmla="*/ 0 h 2765088"/>
                <a:gd name="connsiteX1" fmla="*/ 2440636 w 2447513"/>
                <a:gd name="connsiteY1" fmla="*/ 490261 h 2765088"/>
                <a:gd name="connsiteX2" fmla="*/ 2447271 w 2447513"/>
                <a:gd name="connsiteY2" fmla="*/ 2155090 h 2765088"/>
                <a:gd name="connsiteX3" fmla="*/ 1205569 w 2447513"/>
                <a:gd name="connsiteY3" fmla="*/ 2765088 h 2765088"/>
                <a:gd name="connsiteX4" fmla="*/ 0 w 2447513"/>
                <a:gd name="connsiteY4" fmla="*/ 2103760 h 2765088"/>
                <a:gd name="connsiteX5" fmla="*/ 323 w 2447513"/>
                <a:gd name="connsiteY5" fmla="*/ 585602 h 2765088"/>
                <a:gd name="connsiteX6" fmla="*/ 1215128 w 2447513"/>
                <a:gd name="connsiteY6" fmla="*/ 0 h 2765088"/>
                <a:gd name="connsiteX0" fmla="*/ 1215128 w 2450161"/>
                <a:gd name="connsiteY0" fmla="*/ 0 h 2765088"/>
                <a:gd name="connsiteX1" fmla="*/ 2450161 w 2450161"/>
                <a:gd name="connsiteY1" fmla="*/ 580748 h 2765088"/>
                <a:gd name="connsiteX2" fmla="*/ 2447271 w 2450161"/>
                <a:gd name="connsiteY2" fmla="*/ 2155090 h 2765088"/>
                <a:gd name="connsiteX3" fmla="*/ 1205569 w 2450161"/>
                <a:gd name="connsiteY3" fmla="*/ 2765088 h 2765088"/>
                <a:gd name="connsiteX4" fmla="*/ 0 w 2450161"/>
                <a:gd name="connsiteY4" fmla="*/ 2103760 h 2765088"/>
                <a:gd name="connsiteX5" fmla="*/ 323 w 2450161"/>
                <a:gd name="connsiteY5" fmla="*/ 585602 h 2765088"/>
                <a:gd name="connsiteX6" fmla="*/ 1215128 w 2450161"/>
                <a:gd name="connsiteY6" fmla="*/ 0 h 2765088"/>
                <a:gd name="connsiteX0" fmla="*/ 1215128 w 2450161"/>
                <a:gd name="connsiteY0" fmla="*/ 0 h 2755563"/>
                <a:gd name="connsiteX1" fmla="*/ 2450161 w 2450161"/>
                <a:gd name="connsiteY1" fmla="*/ 580748 h 2755563"/>
                <a:gd name="connsiteX2" fmla="*/ 2447271 w 2450161"/>
                <a:gd name="connsiteY2" fmla="*/ 2155090 h 2755563"/>
                <a:gd name="connsiteX3" fmla="*/ 1181757 w 2450161"/>
                <a:gd name="connsiteY3" fmla="*/ 2755563 h 2755563"/>
                <a:gd name="connsiteX4" fmla="*/ 0 w 2450161"/>
                <a:gd name="connsiteY4" fmla="*/ 2103760 h 2755563"/>
                <a:gd name="connsiteX5" fmla="*/ 323 w 2450161"/>
                <a:gd name="connsiteY5" fmla="*/ 585602 h 2755563"/>
                <a:gd name="connsiteX6" fmla="*/ 1215128 w 2450161"/>
                <a:gd name="connsiteY6" fmla="*/ 0 h 2755563"/>
                <a:gd name="connsiteX0" fmla="*/ 1234178 w 2450161"/>
                <a:gd name="connsiteY0" fmla="*/ 0 h 2712700"/>
                <a:gd name="connsiteX1" fmla="*/ 2450161 w 2450161"/>
                <a:gd name="connsiteY1" fmla="*/ 537885 h 2712700"/>
                <a:gd name="connsiteX2" fmla="*/ 2447271 w 2450161"/>
                <a:gd name="connsiteY2" fmla="*/ 2112227 h 2712700"/>
                <a:gd name="connsiteX3" fmla="*/ 1181757 w 2450161"/>
                <a:gd name="connsiteY3" fmla="*/ 2712700 h 2712700"/>
                <a:gd name="connsiteX4" fmla="*/ 0 w 2450161"/>
                <a:gd name="connsiteY4" fmla="*/ 2060897 h 2712700"/>
                <a:gd name="connsiteX5" fmla="*/ 323 w 2450161"/>
                <a:gd name="connsiteY5" fmla="*/ 542739 h 2712700"/>
                <a:gd name="connsiteX6" fmla="*/ 1234178 w 2450161"/>
                <a:gd name="connsiteY6" fmla="*/ 0 h 2712700"/>
                <a:gd name="connsiteX0" fmla="*/ 1234178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34178 w 2450161"/>
                <a:gd name="connsiteY6" fmla="*/ 0 h 2684125"/>
                <a:gd name="connsiteX0" fmla="*/ 1267516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67516 w 2450161"/>
                <a:gd name="connsiteY6" fmla="*/ 0 h 2684125"/>
                <a:gd name="connsiteX0" fmla="*/ 1253228 w 2450161"/>
                <a:gd name="connsiteY0" fmla="*/ 0 h 2831763"/>
                <a:gd name="connsiteX1" fmla="*/ 2450161 w 2450161"/>
                <a:gd name="connsiteY1" fmla="*/ 656948 h 2831763"/>
                <a:gd name="connsiteX2" fmla="*/ 2447271 w 2450161"/>
                <a:gd name="connsiteY2" fmla="*/ 2231290 h 2831763"/>
                <a:gd name="connsiteX3" fmla="*/ 1181757 w 2450161"/>
                <a:gd name="connsiteY3" fmla="*/ 2831763 h 2831763"/>
                <a:gd name="connsiteX4" fmla="*/ 0 w 2450161"/>
                <a:gd name="connsiteY4" fmla="*/ 2179960 h 2831763"/>
                <a:gd name="connsiteX5" fmla="*/ 323 w 2450161"/>
                <a:gd name="connsiteY5" fmla="*/ 661802 h 2831763"/>
                <a:gd name="connsiteX6" fmla="*/ 1253228 w 2450161"/>
                <a:gd name="connsiteY6" fmla="*/ 0 h 2831763"/>
                <a:gd name="connsiteX0" fmla="*/ 1253228 w 2450161"/>
                <a:gd name="connsiteY0" fmla="*/ 0 h 2879388"/>
                <a:gd name="connsiteX1" fmla="*/ 2450161 w 2450161"/>
                <a:gd name="connsiteY1" fmla="*/ 656948 h 2879388"/>
                <a:gd name="connsiteX2" fmla="*/ 2447271 w 2450161"/>
                <a:gd name="connsiteY2" fmla="*/ 2231290 h 2879388"/>
                <a:gd name="connsiteX3" fmla="*/ 1181757 w 2450161"/>
                <a:gd name="connsiteY3" fmla="*/ 2879388 h 2879388"/>
                <a:gd name="connsiteX4" fmla="*/ 0 w 2450161"/>
                <a:gd name="connsiteY4" fmla="*/ 2179960 h 2879388"/>
                <a:gd name="connsiteX5" fmla="*/ 323 w 2450161"/>
                <a:gd name="connsiteY5" fmla="*/ 661802 h 2879388"/>
                <a:gd name="connsiteX6" fmla="*/ 1253228 w 2450161"/>
                <a:gd name="connsiteY6" fmla="*/ 0 h 2879388"/>
                <a:gd name="connsiteX0" fmla="*/ 1235975 w 2450161"/>
                <a:gd name="connsiteY0" fmla="*/ 0 h 2844883"/>
                <a:gd name="connsiteX1" fmla="*/ 2450161 w 2450161"/>
                <a:gd name="connsiteY1" fmla="*/ 622443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87682 h 2844883"/>
                <a:gd name="connsiteX6" fmla="*/ 1235975 w 2450161"/>
                <a:gd name="connsiteY6" fmla="*/ 0 h 2844883"/>
                <a:gd name="connsiteX0" fmla="*/ 1235975 w 2450161"/>
                <a:gd name="connsiteY0" fmla="*/ 0 h 2775872"/>
                <a:gd name="connsiteX1" fmla="*/ 2450161 w 2450161"/>
                <a:gd name="connsiteY1" fmla="*/ 613817 h 2775872"/>
                <a:gd name="connsiteX2" fmla="*/ 2447271 w 2450161"/>
                <a:gd name="connsiteY2" fmla="*/ 2127774 h 2775872"/>
                <a:gd name="connsiteX3" fmla="*/ 1181757 w 2450161"/>
                <a:gd name="connsiteY3" fmla="*/ 2775872 h 2775872"/>
                <a:gd name="connsiteX4" fmla="*/ 0 w 2450161"/>
                <a:gd name="connsiteY4" fmla="*/ 2076444 h 2775872"/>
                <a:gd name="connsiteX5" fmla="*/ 323 w 2450161"/>
                <a:gd name="connsiteY5" fmla="*/ 618671 h 2775872"/>
                <a:gd name="connsiteX6" fmla="*/ 1235975 w 24501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455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963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93125 w 2462861"/>
                <a:gd name="connsiteY0" fmla="*/ 0 h 2712372"/>
                <a:gd name="connsiteX1" fmla="*/ 2462861 w 2462861"/>
                <a:gd name="connsiteY1" fmla="*/ 632867 h 2712372"/>
                <a:gd name="connsiteX2" fmla="*/ 2447271 w 2462861"/>
                <a:gd name="connsiteY2" fmla="*/ 2064274 h 2712372"/>
                <a:gd name="connsiteX3" fmla="*/ 1181757 w 2462861"/>
                <a:gd name="connsiteY3" fmla="*/ 2712372 h 2712372"/>
                <a:gd name="connsiteX4" fmla="*/ 0 w 2462861"/>
                <a:gd name="connsiteY4" fmla="*/ 2012944 h 2712372"/>
                <a:gd name="connsiteX5" fmla="*/ 323 w 2462861"/>
                <a:gd name="connsiteY5" fmla="*/ 555171 h 2712372"/>
                <a:gd name="connsiteX6" fmla="*/ 1293125 w 2462861"/>
                <a:gd name="connsiteY6" fmla="*/ 0 h 2712372"/>
                <a:gd name="connsiteX0" fmla="*/ 1293125 w 2462861"/>
                <a:gd name="connsiteY0" fmla="*/ 0 h 2744122"/>
                <a:gd name="connsiteX1" fmla="*/ 2462861 w 2462861"/>
                <a:gd name="connsiteY1" fmla="*/ 664617 h 2744122"/>
                <a:gd name="connsiteX2" fmla="*/ 2447271 w 2462861"/>
                <a:gd name="connsiteY2" fmla="*/ 2096024 h 2744122"/>
                <a:gd name="connsiteX3" fmla="*/ 1181757 w 2462861"/>
                <a:gd name="connsiteY3" fmla="*/ 2744122 h 2744122"/>
                <a:gd name="connsiteX4" fmla="*/ 0 w 2462861"/>
                <a:gd name="connsiteY4" fmla="*/ 2044694 h 2744122"/>
                <a:gd name="connsiteX5" fmla="*/ 323 w 2462861"/>
                <a:gd name="connsiteY5" fmla="*/ 586921 h 2744122"/>
                <a:gd name="connsiteX6" fmla="*/ 1293125 w 2462861"/>
                <a:gd name="connsiteY6" fmla="*/ 0 h 2744122"/>
                <a:gd name="connsiteX0" fmla="*/ 129312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293125 w 2456511"/>
                <a:gd name="connsiteY6" fmla="*/ 0 h 2744122"/>
                <a:gd name="connsiteX0" fmla="*/ 115977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159775 w 2456511"/>
                <a:gd name="connsiteY6" fmla="*/ 0 h 274412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817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563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62861"/>
                <a:gd name="connsiteY0" fmla="*/ 0 h 2750472"/>
                <a:gd name="connsiteX1" fmla="*/ 2462861 w 2462861"/>
                <a:gd name="connsiteY1" fmla="*/ 556667 h 2750472"/>
                <a:gd name="connsiteX2" fmla="*/ 2447271 w 2462861"/>
                <a:gd name="connsiteY2" fmla="*/ 2102374 h 2750472"/>
                <a:gd name="connsiteX3" fmla="*/ 1156357 w 2462861"/>
                <a:gd name="connsiteY3" fmla="*/ 2750472 h 2750472"/>
                <a:gd name="connsiteX4" fmla="*/ 0 w 2462861"/>
                <a:gd name="connsiteY4" fmla="*/ 2051044 h 2750472"/>
                <a:gd name="connsiteX5" fmla="*/ 323 w 2462861"/>
                <a:gd name="connsiteY5" fmla="*/ 593271 h 2750472"/>
                <a:gd name="connsiteX6" fmla="*/ 1216925 w 2462861"/>
                <a:gd name="connsiteY6" fmla="*/ 0 h 2750472"/>
                <a:gd name="connsiteX0" fmla="*/ 12169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16925 w 2450161"/>
                <a:gd name="connsiteY6" fmla="*/ 0 h 2750472"/>
                <a:gd name="connsiteX0" fmla="*/ 1210575 w 2450161"/>
                <a:gd name="connsiteY0" fmla="*/ 0 h 2642522"/>
                <a:gd name="connsiteX1" fmla="*/ 2450161 w 2450161"/>
                <a:gd name="connsiteY1" fmla="*/ 531267 h 2642522"/>
                <a:gd name="connsiteX2" fmla="*/ 2447271 w 2450161"/>
                <a:gd name="connsiteY2" fmla="*/ 1994424 h 2642522"/>
                <a:gd name="connsiteX3" fmla="*/ 1156357 w 2450161"/>
                <a:gd name="connsiteY3" fmla="*/ 2642522 h 2642522"/>
                <a:gd name="connsiteX4" fmla="*/ 0 w 2450161"/>
                <a:gd name="connsiteY4" fmla="*/ 1943094 h 2642522"/>
                <a:gd name="connsiteX5" fmla="*/ 323 w 2450161"/>
                <a:gd name="connsiteY5" fmla="*/ 485321 h 2642522"/>
                <a:gd name="connsiteX6" fmla="*/ 1210575 w 2450161"/>
                <a:gd name="connsiteY6" fmla="*/ 0 h 2642522"/>
                <a:gd name="connsiteX0" fmla="*/ 1210575 w 2450161"/>
                <a:gd name="connsiteY0" fmla="*/ 0 h 2788572"/>
                <a:gd name="connsiteX1" fmla="*/ 2450161 w 2450161"/>
                <a:gd name="connsiteY1" fmla="*/ 677317 h 2788572"/>
                <a:gd name="connsiteX2" fmla="*/ 2447271 w 2450161"/>
                <a:gd name="connsiteY2" fmla="*/ 2140474 h 2788572"/>
                <a:gd name="connsiteX3" fmla="*/ 1156357 w 2450161"/>
                <a:gd name="connsiteY3" fmla="*/ 2788572 h 2788572"/>
                <a:gd name="connsiteX4" fmla="*/ 0 w 2450161"/>
                <a:gd name="connsiteY4" fmla="*/ 2089144 h 2788572"/>
                <a:gd name="connsiteX5" fmla="*/ 323 w 2450161"/>
                <a:gd name="connsiteY5" fmla="*/ 631371 h 2788572"/>
                <a:gd name="connsiteX6" fmla="*/ 1210575 w 2450161"/>
                <a:gd name="connsiteY6" fmla="*/ 0 h 2788572"/>
                <a:gd name="connsiteX0" fmla="*/ 1235975 w 2450161"/>
                <a:gd name="connsiteY0" fmla="*/ 0 h 2737772"/>
                <a:gd name="connsiteX1" fmla="*/ 2450161 w 2450161"/>
                <a:gd name="connsiteY1" fmla="*/ 626517 h 2737772"/>
                <a:gd name="connsiteX2" fmla="*/ 2447271 w 2450161"/>
                <a:gd name="connsiteY2" fmla="*/ 2089674 h 2737772"/>
                <a:gd name="connsiteX3" fmla="*/ 1156357 w 2450161"/>
                <a:gd name="connsiteY3" fmla="*/ 2737772 h 2737772"/>
                <a:gd name="connsiteX4" fmla="*/ 0 w 2450161"/>
                <a:gd name="connsiteY4" fmla="*/ 2038344 h 2737772"/>
                <a:gd name="connsiteX5" fmla="*/ 323 w 2450161"/>
                <a:gd name="connsiteY5" fmla="*/ 580571 h 2737772"/>
                <a:gd name="connsiteX6" fmla="*/ 1235975 w 2450161"/>
                <a:gd name="connsiteY6" fmla="*/ 0 h 2737772"/>
                <a:gd name="connsiteX0" fmla="*/ 12804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80425 w 2450161"/>
                <a:gd name="connsiteY6" fmla="*/ 0 h 2750472"/>
                <a:gd name="connsiteX0" fmla="*/ 13058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305825 w 2450161"/>
                <a:gd name="connsiteY6" fmla="*/ 0 h 2750472"/>
                <a:gd name="connsiteX0" fmla="*/ 1204225 w 2450161"/>
                <a:gd name="connsiteY0" fmla="*/ 0 h 2756822"/>
                <a:gd name="connsiteX1" fmla="*/ 2450161 w 2450161"/>
                <a:gd name="connsiteY1" fmla="*/ 645567 h 2756822"/>
                <a:gd name="connsiteX2" fmla="*/ 2447271 w 2450161"/>
                <a:gd name="connsiteY2" fmla="*/ 2108724 h 2756822"/>
                <a:gd name="connsiteX3" fmla="*/ 1156357 w 2450161"/>
                <a:gd name="connsiteY3" fmla="*/ 2756822 h 2756822"/>
                <a:gd name="connsiteX4" fmla="*/ 0 w 2450161"/>
                <a:gd name="connsiteY4" fmla="*/ 2057394 h 2756822"/>
                <a:gd name="connsiteX5" fmla="*/ 323 w 2450161"/>
                <a:gd name="connsiteY5" fmla="*/ 599621 h 2756822"/>
                <a:gd name="connsiteX6" fmla="*/ 1204225 w 2450161"/>
                <a:gd name="connsiteY6" fmla="*/ 0 h 2756822"/>
                <a:gd name="connsiteX0" fmla="*/ 1204225 w 2456511"/>
                <a:gd name="connsiteY0" fmla="*/ 0 h 2756822"/>
                <a:gd name="connsiteX1" fmla="*/ 2456511 w 2456511"/>
                <a:gd name="connsiteY1" fmla="*/ 594767 h 2756822"/>
                <a:gd name="connsiteX2" fmla="*/ 2447271 w 2456511"/>
                <a:gd name="connsiteY2" fmla="*/ 2108724 h 2756822"/>
                <a:gd name="connsiteX3" fmla="*/ 1156357 w 2456511"/>
                <a:gd name="connsiteY3" fmla="*/ 2756822 h 2756822"/>
                <a:gd name="connsiteX4" fmla="*/ 0 w 2456511"/>
                <a:gd name="connsiteY4" fmla="*/ 2057394 h 2756822"/>
                <a:gd name="connsiteX5" fmla="*/ 323 w 2456511"/>
                <a:gd name="connsiteY5" fmla="*/ 599621 h 2756822"/>
                <a:gd name="connsiteX6" fmla="*/ 1204225 w 2456511"/>
                <a:gd name="connsiteY6" fmla="*/ 0 h 275682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323 w 2456511"/>
                <a:gd name="connsiteY5" fmla="*/ 707571 h 2864772"/>
                <a:gd name="connsiteX6" fmla="*/ 1235975 w 2456511"/>
                <a:gd name="connsiteY6" fmla="*/ 0 h 286477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82873 w 2456511"/>
                <a:gd name="connsiteY5" fmla="*/ 656771 h 2864772"/>
                <a:gd name="connsiteX6" fmla="*/ 1235975 w 2456511"/>
                <a:gd name="connsiteY6" fmla="*/ 0 h 2864772"/>
                <a:gd name="connsiteX0" fmla="*/ 1153104 w 2373640"/>
                <a:gd name="connsiteY0" fmla="*/ 0 h 2864772"/>
                <a:gd name="connsiteX1" fmla="*/ 2373640 w 2373640"/>
                <a:gd name="connsiteY1" fmla="*/ 702717 h 2864772"/>
                <a:gd name="connsiteX2" fmla="*/ 2364400 w 2373640"/>
                <a:gd name="connsiteY2" fmla="*/ 2216674 h 2864772"/>
                <a:gd name="connsiteX3" fmla="*/ 1073486 w 2373640"/>
                <a:gd name="connsiteY3" fmla="*/ 2864772 h 2864772"/>
                <a:gd name="connsiteX4" fmla="*/ 6029 w 2373640"/>
                <a:gd name="connsiteY4" fmla="*/ 1987544 h 2864772"/>
                <a:gd name="connsiteX5" fmla="*/ 2 w 2373640"/>
                <a:gd name="connsiteY5" fmla="*/ 656771 h 2864772"/>
                <a:gd name="connsiteX6" fmla="*/ 1153104 w 2373640"/>
                <a:gd name="connsiteY6" fmla="*/ 0 h 286477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64400 w 2373640"/>
                <a:gd name="connsiteY2" fmla="*/ 22166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13600 w 2373640"/>
                <a:gd name="connsiteY2" fmla="*/ 19880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13636"/>
                <a:gd name="connsiteY0" fmla="*/ 0 h 2655222"/>
                <a:gd name="connsiteX1" fmla="*/ 2240290 w 2313636"/>
                <a:gd name="connsiteY1" fmla="*/ 721767 h 2655222"/>
                <a:gd name="connsiteX2" fmla="*/ 2313600 w 2313636"/>
                <a:gd name="connsiteY2" fmla="*/ 1988074 h 2655222"/>
                <a:gd name="connsiteX3" fmla="*/ 1130636 w 2313636"/>
                <a:gd name="connsiteY3" fmla="*/ 2655222 h 2655222"/>
                <a:gd name="connsiteX4" fmla="*/ 6029 w 2313636"/>
                <a:gd name="connsiteY4" fmla="*/ 1987544 h 2655222"/>
                <a:gd name="connsiteX5" fmla="*/ 2 w 2313636"/>
                <a:gd name="connsiteY5" fmla="*/ 656771 h 2655222"/>
                <a:gd name="connsiteX6" fmla="*/ 1153104 w 2313636"/>
                <a:gd name="connsiteY6" fmla="*/ 0 h 2655222"/>
                <a:gd name="connsiteX0" fmla="*/ 1153104 w 2313790"/>
                <a:gd name="connsiteY0" fmla="*/ 0 h 2655222"/>
                <a:gd name="connsiteX1" fmla="*/ 2303790 w 2313790"/>
                <a:gd name="connsiteY1" fmla="*/ 664617 h 2655222"/>
                <a:gd name="connsiteX2" fmla="*/ 2313600 w 2313790"/>
                <a:gd name="connsiteY2" fmla="*/ 1988074 h 2655222"/>
                <a:gd name="connsiteX3" fmla="*/ 1130636 w 2313790"/>
                <a:gd name="connsiteY3" fmla="*/ 2655222 h 2655222"/>
                <a:gd name="connsiteX4" fmla="*/ 6029 w 2313790"/>
                <a:gd name="connsiteY4" fmla="*/ 1987544 h 2655222"/>
                <a:gd name="connsiteX5" fmla="*/ 2 w 2313790"/>
                <a:gd name="connsiteY5" fmla="*/ 656771 h 2655222"/>
                <a:gd name="connsiteX6" fmla="*/ 1153104 w 2313790"/>
                <a:gd name="connsiteY6" fmla="*/ 0 h 2655222"/>
                <a:gd name="connsiteX0" fmla="*/ 1153107 w 2313793"/>
                <a:gd name="connsiteY0" fmla="*/ 0 h 2655222"/>
                <a:gd name="connsiteX1" fmla="*/ 2303793 w 2313793"/>
                <a:gd name="connsiteY1" fmla="*/ 664617 h 2655222"/>
                <a:gd name="connsiteX2" fmla="*/ 2313603 w 2313793"/>
                <a:gd name="connsiteY2" fmla="*/ 1988074 h 2655222"/>
                <a:gd name="connsiteX3" fmla="*/ 1130639 w 2313793"/>
                <a:gd name="connsiteY3" fmla="*/ 2655222 h 2655222"/>
                <a:gd name="connsiteX4" fmla="*/ 1269 w 2313793"/>
                <a:gd name="connsiteY4" fmla="*/ 1987544 h 2655222"/>
                <a:gd name="connsiteX5" fmla="*/ 5 w 2313793"/>
                <a:gd name="connsiteY5" fmla="*/ 656771 h 2655222"/>
                <a:gd name="connsiteX6" fmla="*/ 1153107 w 2313793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87544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87544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92306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94688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4219 w 2314905"/>
                <a:gd name="connsiteY0" fmla="*/ 0 h 2655222"/>
                <a:gd name="connsiteX1" fmla="*/ 2304905 w 2314905"/>
                <a:gd name="connsiteY1" fmla="*/ 664617 h 2655222"/>
                <a:gd name="connsiteX2" fmla="*/ 2314715 w 2314905"/>
                <a:gd name="connsiteY2" fmla="*/ 1988074 h 2655222"/>
                <a:gd name="connsiteX3" fmla="*/ 1131751 w 2314905"/>
                <a:gd name="connsiteY3" fmla="*/ 2655222 h 2655222"/>
                <a:gd name="connsiteX4" fmla="*/ 0 w 2314905"/>
                <a:gd name="connsiteY4" fmla="*/ 1994688 h 2655222"/>
                <a:gd name="connsiteX5" fmla="*/ 1117 w 2314905"/>
                <a:gd name="connsiteY5" fmla="*/ 656771 h 2655222"/>
                <a:gd name="connsiteX6" fmla="*/ 1154219 w 2314905"/>
                <a:gd name="connsiteY6" fmla="*/ 0 h 2655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4905" h="2655222">
                  <a:moveTo>
                    <a:pt x="1154219" y="0"/>
                  </a:moveTo>
                  <a:lnTo>
                    <a:pt x="2304905" y="664617"/>
                  </a:lnTo>
                  <a:cubicBezTo>
                    <a:pt x="2302953" y="1198623"/>
                    <a:pt x="2316667" y="1454068"/>
                    <a:pt x="2314715" y="1988074"/>
                  </a:cubicBezTo>
                  <a:lnTo>
                    <a:pt x="1131751" y="2655222"/>
                  </a:lnTo>
                  <a:lnTo>
                    <a:pt x="0" y="1994688"/>
                  </a:lnTo>
                  <a:cubicBezTo>
                    <a:pt x="108" y="1488635"/>
                    <a:pt x="1009" y="1162824"/>
                    <a:pt x="1117" y="656771"/>
                  </a:cubicBezTo>
                  <a:lnTo>
                    <a:pt x="1154219" y="0"/>
                  </a:lnTo>
                  <a:close/>
                </a:path>
              </a:pathLst>
            </a:custGeom>
            <a:solidFill>
              <a:schemeClr val="tx2">
                <a:lumMod val="75000"/>
                <a:alpha val="8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pt-BR"/>
            </a:p>
          </p:txBody>
        </p:sp>
      </p:grpSp>
      <p:sp>
        <p:nvSpPr>
          <p:cNvPr id="23" name="Espaço Reservado para Texto 3"/>
          <p:cNvSpPr txBox="1">
            <a:spLocks/>
          </p:cNvSpPr>
          <p:nvPr/>
        </p:nvSpPr>
        <p:spPr>
          <a:xfrm>
            <a:off x="611560" y="644495"/>
            <a:ext cx="5427550" cy="1200329"/>
          </a:xfrm>
          <a:prstGeom prst="rect">
            <a:avLst/>
          </a:prstGeom>
          <a:solidFill>
            <a:schemeClr val="bg1"/>
          </a:solidFill>
        </p:spPr>
        <p:txBody>
          <a:bodyPr wrap="square" lIns="144000" anchor="ctr" anchorCtr="0">
            <a:spAutoFit/>
          </a:bodyPr>
          <a:lstStyle>
            <a:lvl1pPr mar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pt-BR" sz="3600" b="1" kern="1200" spc="3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 smtClean="0"/>
              <a:t>COMISSÃO AUXILIAR </a:t>
            </a:r>
          </a:p>
          <a:p>
            <a:r>
              <a:rPr lang="pt-BR" dirty="0" smtClean="0"/>
              <a:t>DE FISCALIZAÇÃO - CAF</a:t>
            </a:r>
            <a:endParaRPr lang="pt-BR" dirty="0"/>
          </a:p>
        </p:txBody>
      </p:sp>
      <p:sp>
        <p:nvSpPr>
          <p:cNvPr id="12" name="Retângulo 11"/>
          <p:cNvSpPr/>
          <p:nvPr/>
        </p:nvSpPr>
        <p:spPr>
          <a:xfrm>
            <a:off x="2455757" y="2276872"/>
            <a:ext cx="7166707" cy="39703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56000" rIns="864000" rtlCol="0" anchor="t" anchorCtr="0">
            <a:spAutoFit/>
          </a:bodyPr>
          <a:lstStyle/>
          <a:p>
            <a:r>
              <a:rPr lang="pt-BR" sz="2800" dirty="0">
                <a:solidFill>
                  <a:schemeClr val="bg1"/>
                </a:solidFill>
              </a:rPr>
              <a:t>É um </a:t>
            </a:r>
            <a:r>
              <a:rPr lang="pt-BR" sz="2800" dirty="0" smtClean="0">
                <a:solidFill>
                  <a:schemeClr val="bg1"/>
                </a:solidFill>
              </a:rPr>
              <a:t>órgão </a:t>
            </a:r>
            <a:r>
              <a:rPr lang="pt-BR" sz="2800" dirty="0">
                <a:solidFill>
                  <a:schemeClr val="bg1"/>
                </a:solidFill>
              </a:rPr>
              <a:t>auxiliar das Câmaras Especializadas, no âmbito da jurisdição da respectiva inspetoria, para cumprimento dos Planos de Fiscalização e para análise prévia dos processos. É composta pelos Inspetores e pelo Conselheiro </a:t>
            </a:r>
            <a:r>
              <a:rPr lang="pt-BR" sz="2800" dirty="0" smtClean="0">
                <a:solidFill>
                  <a:schemeClr val="bg1"/>
                </a:solidFill>
              </a:rPr>
              <a:t>pertencentes à </a:t>
            </a:r>
            <a:r>
              <a:rPr lang="pt-BR" sz="2800" dirty="0">
                <a:solidFill>
                  <a:schemeClr val="bg1"/>
                </a:solidFill>
              </a:rPr>
              <a:t>jurisdição, todos nomeados pelo Presidente do </a:t>
            </a:r>
            <a:r>
              <a:rPr lang="pt-BR" sz="2800" dirty="0" smtClean="0">
                <a:solidFill>
                  <a:schemeClr val="bg1"/>
                </a:solidFill>
              </a:rPr>
              <a:t>Crea-SP</a:t>
            </a:r>
            <a:r>
              <a:rPr lang="pt-BR" sz="28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3158182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Y:\2017 03 Colégio de Inspetores\Cartilha\Links\O6XJQP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148410" y="0"/>
            <a:ext cx="18296819" cy="12199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upo 1"/>
          <p:cNvGrpSpPr/>
          <p:nvPr/>
        </p:nvGrpSpPr>
        <p:grpSpPr>
          <a:xfrm>
            <a:off x="-4746079" y="-1035496"/>
            <a:ext cx="11694343" cy="12728323"/>
            <a:chOff x="-4746079" y="-1035496"/>
            <a:chExt cx="11694343" cy="12728323"/>
          </a:xfrm>
        </p:grpSpPr>
        <p:sp>
          <p:nvSpPr>
            <p:cNvPr id="18" name="Retângulo 10"/>
            <p:cNvSpPr/>
            <p:nvPr/>
          </p:nvSpPr>
          <p:spPr>
            <a:xfrm>
              <a:off x="-4746079" y="-1035496"/>
              <a:ext cx="11694343" cy="12728323"/>
            </a:xfrm>
            <a:custGeom>
              <a:avLst/>
              <a:gdLst>
                <a:gd name="connsiteX0" fmla="*/ 0 w 1380240"/>
                <a:gd name="connsiteY0" fmla="*/ 0 h 1700118"/>
                <a:gd name="connsiteX1" fmla="*/ 1380240 w 1380240"/>
                <a:gd name="connsiteY1" fmla="*/ 0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905089 w 1380240"/>
                <a:gd name="connsiteY1" fmla="*/ 837434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1194055 w 1380240"/>
                <a:gd name="connsiteY1" fmla="*/ 449831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0 w 2268375"/>
                <a:gd name="connsiteY3" fmla="*/ 2060904 h 2060904"/>
                <a:gd name="connsiteX4" fmla="*/ 888135 w 2268375"/>
                <a:gd name="connsiteY4" fmla="*/ 0 h 2060904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1351109 w 2268375"/>
                <a:gd name="connsiteY3" fmla="*/ 1854305 h 2060904"/>
                <a:gd name="connsiteX4" fmla="*/ 0 w 2268375"/>
                <a:gd name="connsiteY4" fmla="*/ 2060904 h 2060904"/>
                <a:gd name="connsiteX5" fmla="*/ 888135 w 2268375"/>
                <a:gd name="connsiteY5" fmla="*/ 0 h 2060904"/>
                <a:gd name="connsiteX0" fmla="*/ 888135 w 2268375"/>
                <a:gd name="connsiteY0" fmla="*/ 0 h 2584209"/>
                <a:gd name="connsiteX1" fmla="*/ 2082190 w 2268375"/>
                <a:gd name="connsiteY1" fmla="*/ 449831 h 2584209"/>
                <a:gd name="connsiteX2" fmla="*/ 2268375 w 2268375"/>
                <a:gd name="connsiteY2" fmla="*/ 1700118 h 2584209"/>
                <a:gd name="connsiteX3" fmla="*/ 1240074 w 2268375"/>
                <a:gd name="connsiteY3" fmla="*/ 2584209 h 2584209"/>
                <a:gd name="connsiteX4" fmla="*/ 0 w 2268375"/>
                <a:gd name="connsiteY4" fmla="*/ 2060904 h 2584209"/>
                <a:gd name="connsiteX5" fmla="*/ 888135 w 2268375"/>
                <a:gd name="connsiteY5" fmla="*/ 0 h 2584209"/>
                <a:gd name="connsiteX0" fmla="*/ 888135 w 2253880"/>
                <a:gd name="connsiteY0" fmla="*/ 0 h 2584209"/>
                <a:gd name="connsiteX1" fmla="*/ 2082190 w 2253880"/>
                <a:gd name="connsiteY1" fmla="*/ 449831 h 2584209"/>
                <a:gd name="connsiteX2" fmla="*/ 2253880 w 2253880"/>
                <a:gd name="connsiteY2" fmla="*/ 1765914 h 2584209"/>
                <a:gd name="connsiteX3" fmla="*/ 1240074 w 2253880"/>
                <a:gd name="connsiteY3" fmla="*/ 2584209 h 2584209"/>
                <a:gd name="connsiteX4" fmla="*/ 0 w 2253880"/>
                <a:gd name="connsiteY4" fmla="*/ 2060904 h 2584209"/>
                <a:gd name="connsiteX5" fmla="*/ 888135 w 2253880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888135 w 2283369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475015 w 2283369"/>
                <a:gd name="connsiteY5" fmla="*/ 1005330 h 2584209"/>
                <a:gd name="connsiteX6" fmla="*/ 888135 w 2283369"/>
                <a:gd name="connsiteY6" fmla="*/ 0 h 2584209"/>
                <a:gd name="connsiteX0" fmla="*/ 1060341 w 2455575"/>
                <a:gd name="connsiteY0" fmla="*/ 0 h 2584209"/>
                <a:gd name="connsiteX1" fmla="*/ 2254396 w 2455575"/>
                <a:gd name="connsiteY1" fmla="*/ 449831 h 2584209"/>
                <a:gd name="connsiteX2" fmla="*/ 2455575 w 2455575"/>
                <a:gd name="connsiteY2" fmla="*/ 1775804 h 2584209"/>
                <a:gd name="connsiteX3" fmla="*/ 1412280 w 2455575"/>
                <a:gd name="connsiteY3" fmla="*/ 2584209 h 2584209"/>
                <a:gd name="connsiteX4" fmla="*/ 172206 w 2455575"/>
                <a:gd name="connsiteY4" fmla="*/ 2060904 h 2584209"/>
                <a:gd name="connsiteX5" fmla="*/ 0 w 2455575"/>
                <a:gd name="connsiteY5" fmla="*/ 775660 h 2584209"/>
                <a:gd name="connsiteX6" fmla="*/ 1060341 w 2455575"/>
                <a:gd name="connsiteY6" fmla="*/ 0 h 2584209"/>
                <a:gd name="connsiteX0" fmla="*/ 1042277 w 2455575"/>
                <a:gd name="connsiteY0" fmla="*/ 0 h 2635690"/>
                <a:gd name="connsiteX1" fmla="*/ 2254396 w 2455575"/>
                <a:gd name="connsiteY1" fmla="*/ 501312 h 2635690"/>
                <a:gd name="connsiteX2" fmla="*/ 2455575 w 2455575"/>
                <a:gd name="connsiteY2" fmla="*/ 1827285 h 2635690"/>
                <a:gd name="connsiteX3" fmla="*/ 1412280 w 2455575"/>
                <a:gd name="connsiteY3" fmla="*/ 2635690 h 2635690"/>
                <a:gd name="connsiteX4" fmla="*/ 172206 w 2455575"/>
                <a:gd name="connsiteY4" fmla="*/ 2112385 h 2635690"/>
                <a:gd name="connsiteX5" fmla="*/ 0 w 2455575"/>
                <a:gd name="connsiteY5" fmla="*/ 827141 h 2635690"/>
                <a:gd name="connsiteX6" fmla="*/ 1042277 w 2455575"/>
                <a:gd name="connsiteY6" fmla="*/ 0 h 2635690"/>
                <a:gd name="connsiteX0" fmla="*/ 1249311 w 2455575"/>
                <a:gd name="connsiteY0" fmla="*/ 0 h 2627063"/>
                <a:gd name="connsiteX1" fmla="*/ 2254396 w 2455575"/>
                <a:gd name="connsiteY1" fmla="*/ 492685 h 2627063"/>
                <a:gd name="connsiteX2" fmla="*/ 2455575 w 2455575"/>
                <a:gd name="connsiteY2" fmla="*/ 1818658 h 2627063"/>
                <a:gd name="connsiteX3" fmla="*/ 1412280 w 2455575"/>
                <a:gd name="connsiteY3" fmla="*/ 2627063 h 2627063"/>
                <a:gd name="connsiteX4" fmla="*/ 172206 w 2455575"/>
                <a:gd name="connsiteY4" fmla="*/ 2103758 h 2627063"/>
                <a:gd name="connsiteX5" fmla="*/ 0 w 2455575"/>
                <a:gd name="connsiteY5" fmla="*/ 818514 h 2627063"/>
                <a:gd name="connsiteX6" fmla="*/ 1249311 w 2455575"/>
                <a:gd name="connsiteY6" fmla="*/ 0 h 2627063"/>
                <a:gd name="connsiteX0" fmla="*/ 1171673 w 2377937"/>
                <a:gd name="connsiteY0" fmla="*/ 0 h 2627063"/>
                <a:gd name="connsiteX1" fmla="*/ 2176758 w 2377937"/>
                <a:gd name="connsiteY1" fmla="*/ 492685 h 2627063"/>
                <a:gd name="connsiteX2" fmla="*/ 2377937 w 2377937"/>
                <a:gd name="connsiteY2" fmla="*/ 1818658 h 2627063"/>
                <a:gd name="connsiteX3" fmla="*/ 1334642 w 2377937"/>
                <a:gd name="connsiteY3" fmla="*/ 2627063 h 2627063"/>
                <a:gd name="connsiteX4" fmla="*/ 94568 w 2377937"/>
                <a:gd name="connsiteY4" fmla="*/ 2103758 h 2627063"/>
                <a:gd name="connsiteX5" fmla="*/ 0 w 2377937"/>
                <a:gd name="connsiteY5" fmla="*/ 576974 h 2627063"/>
                <a:gd name="connsiteX6" fmla="*/ 1171673 w 2377937"/>
                <a:gd name="connsiteY6" fmla="*/ 0 h 2627063"/>
                <a:gd name="connsiteX0" fmla="*/ 1171996 w 2378260"/>
                <a:gd name="connsiteY0" fmla="*/ 0 h 2627063"/>
                <a:gd name="connsiteX1" fmla="*/ 2177081 w 2378260"/>
                <a:gd name="connsiteY1" fmla="*/ 492685 h 2627063"/>
                <a:gd name="connsiteX2" fmla="*/ 2378260 w 2378260"/>
                <a:gd name="connsiteY2" fmla="*/ 1818658 h 2627063"/>
                <a:gd name="connsiteX3" fmla="*/ 1334965 w 2378260"/>
                <a:gd name="connsiteY3" fmla="*/ 2627063 h 2627063"/>
                <a:gd name="connsiteX4" fmla="*/ 0 w 2378260"/>
                <a:gd name="connsiteY4" fmla="*/ 2095132 h 2627063"/>
                <a:gd name="connsiteX5" fmla="*/ 323 w 2378260"/>
                <a:gd name="connsiteY5" fmla="*/ 576974 h 2627063"/>
                <a:gd name="connsiteX6" fmla="*/ 1171996 w 2378260"/>
                <a:gd name="connsiteY6" fmla="*/ 0 h 2627063"/>
                <a:gd name="connsiteX0" fmla="*/ 1171996 w 2401368"/>
                <a:gd name="connsiteY0" fmla="*/ 0 h 2627063"/>
                <a:gd name="connsiteX1" fmla="*/ 2401368 w 2401368"/>
                <a:gd name="connsiteY1" fmla="*/ 535817 h 2627063"/>
                <a:gd name="connsiteX2" fmla="*/ 2378260 w 2401368"/>
                <a:gd name="connsiteY2" fmla="*/ 1818658 h 2627063"/>
                <a:gd name="connsiteX3" fmla="*/ 1334965 w 2401368"/>
                <a:gd name="connsiteY3" fmla="*/ 2627063 h 2627063"/>
                <a:gd name="connsiteX4" fmla="*/ 0 w 2401368"/>
                <a:gd name="connsiteY4" fmla="*/ 2095132 h 2627063"/>
                <a:gd name="connsiteX5" fmla="*/ 323 w 2401368"/>
                <a:gd name="connsiteY5" fmla="*/ 576974 h 2627063"/>
                <a:gd name="connsiteX6" fmla="*/ 1171996 w 2401368"/>
                <a:gd name="connsiteY6" fmla="*/ 0 h 2627063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78260 w 2401368"/>
                <a:gd name="connsiteY2" fmla="*/ 1887670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52381 w 2401368"/>
                <a:gd name="connsiteY2" fmla="*/ 2215474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95513 w 2401368"/>
                <a:gd name="connsiteY2" fmla="*/ 2206848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180622 w 2401368"/>
                <a:gd name="connsiteY0" fmla="*/ 0 h 2765087"/>
                <a:gd name="connsiteX1" fmla="*/ 2401368 w 2401368"/>
                <a:gd name="connsiteY1" fmla="*/ 673841 h 2765087"/>
                <a:gd name="connsiteX2" fmla="*/ 2395513 w 2401368"/>
                <a:gd name="connsiteY2" fmla="*/ 2275860 h 2765087"/>
                <a:gd name="connsiteX3" fmla="*/ 1334965 w 2401368"/>
                <a:gd name="connsiteY3" fmla="*/ 2765087 h 2765087"/>
                <a:gd name="connsiteX4" fmla="*/ 0 w 2401368"/>
                <a:gd name="connsiteY4" fmla="*/ 2233156 h 2765087"/>
                <a:gd name="connsiteX5" fmla="*/ 323 w 2401368"/>
                <a:gd name="connsiteY5" fmla="*/ 714998 h 2765087"/>
                <a:gd name="connsiteX6" fmla="*/ 1180622 w 2401368"/>
                <a:gd name="connsiteY6" fmla="*/ 0 h 2765087"/>
                <a:gd name="connsiteX0" fmla="*/ 1180622 w 2401368"/>
                <a:gd name="connsiteY0" fmla="*/ 0 h 2868604"/>
                <a:gd name="connsiteX1" fmla="*/ 2401368 w 2401368"/>
                <a:gd name="connsiteY1" fmla="*/ 673841 h 2868604"/>
                <a:gd name="connsiteX2" fmla="*/ 2395513 w 2401368"/>
                <a:gd name="connsiteY2" fmla="*/ 2275860 h 2868604"/>
                <a:gd name="connsiteX3" fmla="*/ 1274580 w 2401368"/>
                <a:gd name="connsiteY3" fmla="*/ 2868604 h 2868604"/>
                <a:gd name="connsiteX4" fmla="*/ 0 w 2401368"/>
                <a:gd name="connsiteY4" fmla="*/ 2233156 h 2868604"/>
                <a:gd name="connsiteX5" fmla="*/ 323 w 2401368"/>
                <a:gd name="connsiteY5" fmla="*/ 714998 h 2868604"/>
                <a:gd name="connsiteX6" fmla="*/ 1180622 w 2401368"/>
                <a:gd name="connsiteY6" fmla="*/ 0 h 2868604"/>
                <a:gd name="connsiteX0" fmla="*/ 1180622 w 2401368"/>
                <a:gd name="connsiteY0" fmla="*/ 0 h 2773714"/>
                <a:gd name="connsiteX1" fmla="*/ 2401368 w 2401368"/>
                <a:gd name="connsiteY1" fmla="*/ 673841 h 2773714"/>
                <a:gd name="connsiteX2" fmla="*/ 2395513 w 2401368"/>
                <a:gd name="connsiteY2" fmla="*/ 2275860 h 2773714"/>
                <a:gd name="connsiteX3" fmla="*/ 1274580 w 2401368"/>
                <a:gd name="connsiteY3" fmla="*/ 2773714 h 2773714"/>
                <a:gd name="connsiteX4" fmla="*/ 0 w 2401368"/>
                <a:gd name="connsiteY4" fmla="*/ 2233156 h 2773714"/>
                <a:gd name="connsiteX5" fmla="*/ 323 w 2401368"/>
                <a:gd name="connsiteY5" fmla="*/ 714998 h 2773714"/>
                <a:gd name="connsiteX6" fmla="*/ 1180622 w 2401368"/>
                <a:gd name="connsiteY6" fmla="*/ 0 h 2773714"/>
                <a:gd name="connsiteX0" fmla="*/ 1197875 w 2401368"/>
                <a:gd name="connsiteY0" fmla="*/ 0 h 2670197"/>
                <a:gd name="connsiteX1" fmla="*/ 2401368 w 2401368"/>
                <a:gd name="connsiteY1" fmla="*/ 570324 h 2670197"/>
                <a:gd name="connsiteX2" fmla="*/ 2395513 w 2401368"/>
                <a:gd name="connsiteY2" fmla="*/ 2172343 h 2670197"/>
                <a:gd name="connsiteX3" fmla="*/ 1274580 w 2401368"/>
                <a:gd name="connsiteY3" fmla="*/ 2670197 h 2670197"/>
                <a:gd name="connsiteX4" fmla="*/ 0 w 2401368"/>
                <a:gd name="connsiteY4" fmla="*/ 2129639 h 2670197"/>
                <a:gd name="connsiteX5" fmla="*/ 323 w 2401368"/>
                <a:gd name="connsiteY5" fmla="*/ 611481 h 2670197"/>
                <a:gd name="connsiteX6" fmla="*/ 1197875 w 2401368"/>
                <a:gd name="connsiteY6" fmla="*/ 0 h 2670197"/>
                <a:gd name="connsiteX0" fmla="*/ 1249633 w 2401368"/>
                <a:gd name="connsiteY0" fmla="*/ 0 h 2652944"/>
                <a:gd name="connsiteX1" fmla="*/ 2401368 w 2401368"/>
                <a:gd name="connsiteY1" fmla="*/ 553071 h 2652944"/>
                <a:gd name="connsiteX2" fmla="*/ 2395513 w 2401368"/>
                <a:gd name="connsiteY2" fmla="*/ 2155090 h 2652944"/>
                <a:gd name="connsiteX3" fmla="*/ 1274580 w 2401368"/>
                <a:gd name="connsiteY3" fmla="*/ 2652944 h 2652944"/>
                <a:gd name="connsiteX4" fmla="*/ 0 w 2401368"/>
                <a:gd name="connsiteY4" fmla="*/ 2112386 h 2652944"/>
                <a:gd name="connsiteX5" fmla="*/ 323 w 2401368"/>
                <a:gd name="connsiteY5" fmla="*/ 594228 h 2652944"/>
                <a:gd name="connsiteX6" fmla="*/ 1249633 w 2401368"/>
                <a:gd name="connsiteY6" fmla="*/ 0 h 2652944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74580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14195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721956"/>
                <a:gd name="connsiteX1" fmla="*/ 2401368 w 2401368"/>
                <a:gd name="connsiteY1" fmla="*/ 544445 h 2721956"/>
                <a:gd name="connsiteX2" fmla="*/ 2395513 w 2401368"/>
                <a:gd name="connsiteY2" fmla="*/ 2146464 h 2721956"/>
                <a:gd name="connsiteX3" fmla="*/ 1214195 w 2401368"/>
                <a:gd name="connsiteY3" fmla="*/ 2721956 h 2721956"/>
                <a:gd name="connsiteX4" fmla="*/ 0 w 2401368"/>
                <a:gd name="connsiteY4" fmla="*/ 2103760 h 2721956"/>
                <a:gd name="connsiteX5" fmla="*/ 323 w 2401368"/>
                <a:gd name="connsiteY5" fmla="*/ 585602 h 2721956"/>
                <a:gd name="connsiteX6" fmla="*/ 1215128 w 2401368"/>
                <a:gd name="connsiteY6" fmla="*/ 0 h 2721956"/>
                <a:gd name="connsiteX0" fmla="*/ 1215128 w 2401368"/>
                <a:gd name="connsiteY0" fmla="*/ 0 h 2765088"/>
                <a:gd name="connsiteX1" fmla="*/ 2401368 w 2401368"/>
                <a:gd name="connsiteY1" fmla="*/ 544445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78260 w 2401368"/>
                <a:gd name="connsiteY2" fmla="*/ 2155090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4500"/>
                <a:gd name="connsiteY0" fmla="*/ 0 h 2765088"/>
                <a:gd name="connsiteX1" fmla="*/ 2401368 w 2404500"/>
                <a:gd name="connsiteY1" fmla="*/ 578951 h 2765088"/>
                <a:gd name="connsiteX2" fmla="*/ 2404139 w 2404500"/>
                <a:gd name="connsiteY2" fmla="*/ 2146464 h 2765088"/>
                <a:gd name="connsiteX3" fmla="*/ 1205569 w 2404500"/>
                <a:gd name="connsiteY3" fmla="*/ 2765088 h 2765088"/>
                <a:gd name="connsiteX4" fmla="*/ 0 w 2404500"/>
                <a:gd name="connsiteY4" fmla="*/ 2103760 h 2765088"/>
                <a:gd name="connsiteX5" fmla="*/ 323 w 2404500"/>
                <a:gd name="connsiteY5" fmla="*/ 585602 h 2765088"/>
                <a:gd name="connsiteX6" fmla="*/ 1215128 w 2404500"/>
                <a:gd name="connsiteY6" fmla="*/ 0 h 2765088"/>
                <a:gd name="connsiteX0" fmla="*/ 1215128 w 2435874"/>
                <a:gd name="connsiteY0" fmla="*/ 0 h 2765088"/>
                <a:gd name="connsiteX1" fmla="*/ 2435874 w 2435874"/>
                <a:gd name="connsiteY1" fmla="*/ 561698 h 2765088"/>
                <a:gd name="connsiteX2" fmla="*/ 2404139 w 2435874"/>
                <a:gd name="connsiteY2" fmla="*/ 2146464 h 2765088"/>
                <a:gd name="connsiteX3" fmla="*/ 1205569 w 2435874"/>
                <a:gd name="connsiteY3" fmla="*/ 2765088 h 2765088"/>
                <a:gd name="connsiteX4" fmla="*/ 0 w 2435874"/>
                <a:gd name="connsiteY4" fmla="*/ 2103760 h 2765088"/>
                <a:gd name="connsiteX5" fmla="*/ 323 w 2435874"/>
                <a:gd name="connsiteY5" fmla="*/ 585602 h 2765088"/>
                <a:gd name="connsiteX6" fmla="*/ 1215128 w 2435874"/>
                <a:gd name="connsiteY6" fmla="*/ 0 h 2765088"/>
                <a:gd name="connsiteX0" fmla="*/ 1215128 w 2447443"/>
                <a:gd name="connsiteY0" fmla="*/ 0 h 2765088"/>
                <a:gd name="connsiteX1" fmla="*/ 2435874 w 2447443"/>
                <a:gd name="connsiteY1" fmla="*/ 561698 h 2765088"/>
                <a:gd name="connsiteX2" fmla="*/ 2447271 w 2447443"/>
                <a:gd name="connsiteY2" fmla="*/ 2155090 h 2765088"/>
                <a:gd name="connsiteX3" fmla="*/ 1205569 w 2447443"/>
                <a:gd name="connsiteY3" fmla="*/ 2765088 h 2765088"/>
                <a:gd name="connsiteX4" fmla="*/ 0 w 2447443"/>
                <a:gd name="connsiteY4" fmla="*/ 2103760 h 2765088"/>
                <a:gd name="connsiteX5" fmla="*/ 323 w 2447443"/>
                <a:gd name="connsiteY5" fmla="*/ 585602 h 2765088"/>
                <a:gd name="connsiteX6" fmla="*/ 1215128 w 2447443"/>
                <a:gd name="connsiteY6" fmla="*/ 0 h 2765088"/>
                <a:gd name="connsiteX0" fmla="*/ 1215128 w 2447513"/>
                <a:gd name="connsiteY0" fmla="*/ 0 h 2765088"/>
                <a:gd name="connsiteX1" fmla="*/ 2440636 w 2447513"/>
                <a:gd name="connsiteY1" fmla="*/ 490261 h 2765088"/>
                <a:gd name="connsiteX2" fmla="*/ 2447271 w 2447513"/>
                <a:gd name="connsiteY2" fmla="*/ 2155090 h 2765088"/>
                <a:gd name="connsiteX3" fmla="*/ 1205569 w 2447513"/>
                <a:gd name="connsiteY3" fmla="*/ 2765088 h 2765088"/>
                <a:gd name="connsiteX4" fmla="*/ 0 w 2447513"/>
                <a:gd name="connsiteY4" fmla="*/ 2103760 h 2765088"/>
                <a:gd name="connsiteX5" fmla="*/ 323 w 2447513"/>
                <a:gd name="connsiteY5" fmla="*/ 585602 h 2765088"/>
                <a:gd name="connsiteX6" fmla="*/ 1215128 w 2447513"/>
                <a:gd name="connsiteY6" fmla="*/ 0 h 2765088"/>
                <a:gd name="connsiteX0" fmla="*/ 1215128 w 2450161"/>
                <a:gd name="connsiteY0" fmla="*/ 0 h 2765088"/>
                <a:gd name="connsiteX1" fmla="*/ 2450161 w 2450161"/>
                <a:gd name="connsiteY1" fmla="*/ 580748 h 2765088"/>
                <a:gd name="connsiteX2" fmla="*/ 2447271 w 2450161"/>
                <a:gd name="connsiteY2" fmla="*/ 2155090 h 2765088"/>
                <a:gd name="connsiteX3" fmla="*/ 1205569 w 2450161"/>
                <a:gd name="connsiteY3" fmla="*/ 2765088 h 2765088"/>
                <a:gd name="connsiteX4" fmla="*/ 0 w 2450161"/>
                <a:gd name="connsiteY4" fmla="*/ 2103760 h 2765088"/>
                <a:gd name="connsiteX5" fmla="*/ 323 w 2450161"/>
                <a:gd name="connsiteY5" fmla="*/ 585602 h 2765088"/>
                <a:gd name="connsiteX6" fmla="*/ 1215128 w 2450161"/>
                <a:gd name="connsiteY6" fmla="*/ 0 h 2765088"/>
                <a:gd name="connsiteX0" fmla="*/ 1215128 w 2450161"/>
                <a:gd name="connsiteY0" fmla="*/ 0 h 2755563"/>
                <a:gd name="connsiteX1" fmla="*/ 2450161 w 2450161"/>
                <a:gd name="connsiteY1" fmla="*/ 580748 h 2755563"/>
                <a:gd name="connsiteX2" fmla="*/ 2447271 w 2450161"/>
                <a:gd name="connsiteY2" fmla="*/ 2155090 h 2755563"/>
                <a:gd name="connsiteX3" fmla="*/ 1181757 w 2450161"/>
                <a:gd name="connsiteY3" fmla="*/ 2755563 h 2755563"/>
                <a:gd name="connsiteX4" fmla="*/ 0 w 2450161"/>
                <a:gd name="connsiteY4" fmla="*/ 2103760 h 2755563"/>
                <a:gd name="connsiteX5" fmla="*/ 323 w 2450161"/>
                <a:gd name="connsiteY5" fmla="*/ 585602 h 2755563"/>
                <a:gd name="connsiteX6" fmla="*/ 1215128 w 2450161"/>
                <a:gd name="connsiteY6" fmla="*/ 0 h 2755563"/>
                <a:gd name="connsiteX0" fmla="*/ 1234178 w 2450161"/>
                <a:gd name="connsiteY0" fmla="*/ 0 h 2712700"/>
                <a:gd name="connsiteX1" fmla="*/ 2450161 w 2450161"/>
                <a:gd name="connsiteY1" fmla="*/ 537885 h 2712700"/>
                <a:gd name="connsiteX2" fmla="*/ 2447271 w 2450161"/>
                <a:gd name="connsiteY2" fmla="*/ 2112227 h 2712700"/>
                <a:gd name="connsiteX3" fmla="*/ 1181757 w 2450161"/>
                <a:gd name="connsiteY3" fmla="*/ 2712700 h 2712700"/>
                <a:gd name="connsiteX4" fmla="*/ 0 w 2450161"/>
                <a:gd name="connsiteY4" fmla="*/ 2060897 h 2712700"/>
                <a:gd name="connsiteX5" fmla="*/ 323 w 2450161"/>
                <a:gd name="connsiteY5" fmla="*/ 542739 h 2712700"/>
                <a:gd name="connsiteX6" fmla="*/ 1234178 w 2450161"/>
                <a:gd name="connsiteY6" fmla="*/ 0 h 2712700"/>
                <a:gd name="connsiteX0" fmla="*/ 1234178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34178 w 2450161"/>
                <a:gd name="connsiteY6" fmla="*/ 0 h 2684125"/>
                <a:gd name="connsiteX0" fmla="*/ 1267516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67516 w 2450161"/>
                <a:gd name="connsiteY6" fmla="*/ 0 h 2684125"/>
                <a:gd name="connsiteX0" fmla="*/ 1253228 w 2450161"/>
                <a:gd name="connsiteY0" fmla="*/ 0 h 2831763"/>
                <a:gd name="connsiteX1" fmla="*/ 2450161 w 2450161"/>
                <a:gd name="connsiteY1" fmla="*/ 656948 h 2831763"/>
                <a:gd name="connsiteX2" fmla="*/ 2447271 w 2450161"/>
                <a:gd name="connsiteY2" fmla="*/ 2231290 h 2831763"/>
                <a:gd name="connsiteX3" fmla="*/ 1181757 w 2450161"/>
                <a:gd name="connsiteY3" fmla="*/ 2831763 h 2831763"/>
                <a:gd name="connsiteX4" fmla="*/ 0 w 2450161"/>
                <a:gd name="connsiteY4" fmla="*/ 2179960 h 2831763"/>
                <a:gd name="connsiteX5" fmla="*/ 323 w 2450161"/>
                <a:gd name="connsiteY5" fmla="*/ 661802 h 2831763"/>
                <a:gd name="connsiteX6" fmla="*/ 1253228 w 2450161"/>
                <a:gd name="connsiteY6" fmla="*/ 0 h 2831763"/>
                <a:gd name="connsiteX0" fmla="*/ 1253228 w 2450161"/>
                <a:gd name="connsiteY0" fmla="*/ 0 h 2879388"/>
                <a:gd name="connsiteX1" fmla="*/ 2450161 w 2450161"/>
                <a:gd name="connsiteY1" fmla="*/ 656948 h 2879388"/>
                <a:gd name="connsiteX2" fmla="*/ 2447271 w 2450161"/>
                <a:gd name="connsiteY2" fmla="*/ 2231290 h 2879388"/>
                <a:gd name="connsiteX3" fmla="*/ 1181757 w 2450161"/>
                <a:gd name="connsiteY3" fmla="*/ 2879388 h 2879388"/>
                <a:gd name="connsiteX4" fmla="*/ 0 w 2450161"/>
                <a:gd name="connsiteY4" fmla="*/ 2179960 h 2879388"/>
                <a:gd name="connsiteX5" fmla="*/ 323 w 2450161"/>
                <a:gd name="connsiteY5" fmla="*/ 661802 h 2879388"/>
                <a:gd name="connsiteX6" fmla="*/ 1253228 w 2450161"/>
                <a:gd name="connsiteY6" fmla="*/ 0 h 2879388"/>
                <a:gd name="connsiteX0" fmla="*/ 1235975 w 2450161"/>
                <a:gd name="connsiteY0" fmla="*/ 0 h 2844883"/>
                <a:gd name="connsiteX1" fmla="*/ 2450161 w 2450161"/>
                <a:gd name="connsiteY1" fmla="*/ 622443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87682 h 2844883"/>
                <a:gd name="connsiteX6" fmla="*/ 1235975 w 2450161"/>
                <a:gd name="connsiteY6" fmla="*/ 0 h 2844883"/>
                <a:gd name="connsiteX0" fmla="*/ 1235975 w 2450161"/>
                <a:gd name="connsiteY0" fmla="*/ 0 h 2775872"/>
                <a:gd name="connsiteX1" fmla="*/ 2450161 w 2450161"/>
                <a:gd name="connsiteY1" fmla="*/ 613817 h 2775872"/>
                <a:gd name="connsiteX2" fmla="*/ 2447271 w 2450161"/>
                <a:gd name="connsiteY2" fmla="*/ 2127774 h 2775872"/>
                <a:gd name="connsiteX3" fmla="*/ 1181757 w 2450161"/>
                <a:gd name="connsiteY3" fmla="*/ 2775872 h 2775872"/>
                <a:gd name="connsiteX4" fmla="*/ 0 w 2450161"/>
                <a:gd name="connsiteY4" fmla="*/ 2076444 h 2775872"/>
                <a:gd name="connsiteX5" fmla="*/ 323 w 2450161"/>
                <a:gd name="connsiteY5" fmla="*/ 618671 h 2775872"/>
                <a:gd name="connsiteX6" fmla="*/ 1235975 w 24501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455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963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93125 w 2462861"/>
                <a:gd name="connsiteY0" fmla="*/ 0 h 2712372"/>
                <a:gd name="connsiteX1" fmla="*/ 2462861 w 2462861"/>
                <a:gd name="connsiteY1" fmla="*/ 632867 h 2712372"/>
                <a:gd name="connsiteX2" fmla="*/ 2447271 w 2462861"/>
                <a:gd name="connsiteY2" fmla="*/ 2064274 h 2712372"/>
                <a:gd name="connsiteX3" fmla="*/ 1181757 w 2462861"/>
                <a:gd name="connsiteY3" fmla="*/ 2712372 h 2712372"/>
                <a:gd name="connsiteX4" fmla="*/ 0 w 2462861"/>
                <a:gd name="connsiteY4" fmla="*/ 2012944 h 2712372"/>
                <a:gd name="connsiteX5" fmla="*/ 323 w 2462861"/>
                <a:gd name="connsiteY5" fmla="*/ 555171 h 2712372"/>
                <a:gd name="connsiteX6" fmla="*/ 1293125 w 2462861"/>
                <a:gd name="connsiteY6" fmla="*/ 0 h 2712372"/>
                <a:gd name="connsiteX0" fmla="*/ 1293125 w 2462861"/>
                <a:gd name="connsiteY0" fmla="*/ 0 h 2744122"/>
                <a:gd name="connsiteX1" fmla="*/ 2462861 w 2462861"/>
                <a:gd name="connsiteY1" fmla="*/ 664617 h 2744122"/>
                <a:gd name="connsiteX2" fmla="*/ 2447271 w 2462861"/>
                <a:gd name="connsiteY2" fmla="*/ 2096024 h 2744122"/>
                <a:gd name="connsiteX3" fmla="*/ 1181757 w 2462861"/>
                <a:gd name="connsiteY3" fmla="*/ 2744122 h 2744122"/>
                <a:gd name="connsiteX4" fmla="*/ 0 w 2462861"/>
                <a:gd name="connsiteY4" fmla="*/ 2044694 h 2744122"/>
                <a:gd name="connsiteX5" fmla="*/ 323 w 2462861"/>
                <a:gd name="connsiteY5" fmla="*/ 586921 h 2744122"/>
                <a:gd name="connsiteX6" fmla="*/ 1293125 w 2462861"/>
                <a:gd name="connsiteY6" fmla="*/ 0 h 2744122"/>
                <a:gd name="connsiteX0" fmla="*/ 129312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293125 w 2456511"/>
                <a:gd name="connsiteY6" fmla="*/ 0 h 2744122"/>
                <a:gd name="connsiteX0" fmla="*/ 115977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159775 w 2456511"/>
                <a:gd name="connsiteY6" fmla="*/ 0 h 274412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817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563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62861"/>
                <a:gd name="connsiteY0" fmla="*/ 0 h 2750472"/>
                <a:gd name="connsiteX1" fmla="*/ 2462861 w 2462861"/>
                <a:gd name="connsiteY1" fmla="*/ 556667 h 2750472"/>
                <a:gd name="connsiteX2" fmla="*/ 2447271 w 2462861"/>
                <a:gd name="connsiteY2" fmla="*/ 2102374 h 2750472"/>
                <a:gd name="connsiteX3" fmla="*/ 1156357 w 2462861"/>
                <a:gd name="connsiteY3" fmla="*/ 2750472 h 2750472"/>
                <a:gd name="connsiteX4" fmla="*/ 0 w 2462861"/>
                <a:gd name="connsiteY4" fmla="*/ 2051044 h 2750472"/>
                <a:gd name="connsiteX5" fmla="*/ 323 w 2462861"/>
                <a:gd name="connsiteY5" fmla="*/ 593271 h 2750472"/>
                <a:gd name="connsiteX6" fmla="*/ 1216925 w 2462861"/>
                <a:gd name="connsiteY6" fmla="*/ 0 h 2750472"/>
                <a:gd name="connsiteX0" fmla="*/ 12169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16925 w 2450161"/>
                <a:gd name="connsiteY6" fmla="*/ 0 h 2750472"/>
                <a:gd name="connsiteX0" fmla="*/ 1210575 w 2450161"/>
                <a:gd name="connsiteY0" fmla="*/ 0 h 2642522"/>
                <a:gd name="connsiteX1" fmla="*/ 2450161 w 2450161"/>
                <a:gd name="connsiteY1" fmla="*/ 531267 h 2642522"/>
                <a:gd name="connsiteX2" fmla="*/ 2447271 w 2450161"/>
                <a:gd name="connsiteY2" fmla="*/ 1994424 h 2642522"/>
                <a:gd name="connsiteX3" fmla="*/ 1156357 w 2450161"/>
                <a:gd name="connsiteY3" fmla="*/ 2642522 h 2642522"/>
                <a:gd name="connsiteX4" fmla="*/ 0 w 2450161"/>
                <a:gd name="connsiteY4" fmla="*/ 1943094 h 2642522"/>
                <a:gd name="connsiteX5" fmla="*/ 323 w 2450161"/>
                <a:gd name="connsiteY5" fmla="*/ 485321 h 2642522"/>
                <a:gd name="connsiteX6" fmla="*/ 1210575 w 2450161"/>
                <a:gd name="connsiteY6" fmla="*/ 0 h 2642522"/>
                <a:gd name="connsiteX0" fmla="*/ 1210575 w 2450161"/>
                <a:gd name="connsiteY0" fmla="*/ 0 h 2788572"/>
                <a:gd name="connsiteX1" fmla="*/ 2450161 w 2450161"/>
                <a:gd name="connsiteY1" fmla="*/ 677317 h 2788572"/>
                <a:gd name="connsiteX2" fmla="*/ 2447271 w 2450161"/>
                <a:gd name="connsiteY2" fmla="*/ 2140474 h 2788572"/>
                <a:gd name="connsiteX3" fmla="*/ 1156357 w 2450161"/>
                <a:gd name="connsiteY3" fmla="*/ 2788572 h 2788572"/>
                <a:gd name="connsiteX4" fmla="*/ 0 w 2450161"/>
                <a:gd name="connsiteY4" fmla="*/ 2089144 h 2788572"/>
                <a:gd name="connsiteX5" fmla="*/ 323 w 2450161"/>
                <a:gd name="connsiteY5" fmla="*/ 631371 h 2788572"/>
                <a:gd name="connsiteX6" fmla="*/ 1210575 w 2450161"/>
                <a:gd name="connsiteY6" fmla="*/ 0 h 2788572"/>
                <a:gd name="connsiteX0" fmla="*/ 1235975 w 2450161"/>
                <a:gd name="connsiteY0" fmla="*/ 0 h 2737772"/>
                <a:gd name="connsiteX1" fmla="*/ 2450161 w 2450161"/>
                <a:gd name="connsiteY1" fmla="*/ 626517 h 2737772"/>
                <a:gd name="connsiteX2" fmla="*/ 2447271 w 2450161"/>
                <a:gd name="connsiteY2" fmla="*/ 2089674 h 2737772"/>
                <a:gd name="connsiteX3" fmla="*/ 1156357 w 2450161"/>
                <a:gd name="connsiteY3" fmla="*/ 2737772 h 2737772"/>
                <a:gd name="connsiteX4" fmla="*/ 0 w 2450161"/>
                <a:gd name="connsiteY4" fmla="*/ 2038344 h 2737772"/>
                <a:gd name="connsiteX5" fmla="*/ 323 w 2450161"/>
                <a:gd name="connsiteY5" fmla="*/ 580571 h 2737772"/>
                <a:gd name="connsiteX6" fmla="*/ 1235975 w 2450161"/>
                <a:gd name="connsiteY6" fmla="*/ 0 h 2737772"/>
                <a:gd name="connsiteX0" fmla="*/ 12804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80425 w 2450161"/>
                <a:gd name="connsiteY6" fmla="*/ 0 h 2750472"/>
                <a:gd name="connsiteX0" fmla="*/ 13058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305825 w 2450161"/>
                <a:gd name="connsiteY6" fmla="*/ 0 h 2750472"/>
                <a:gd name="connsiteX0" fmla="*/ 1204225 w 2450161"/>
                <a:gd name="connsiteY0" fmla="*/ 0 h 2756822"/>
                <a:gd name="connsiteX1" fmla="*/ 2450161 w 2450161"/>
                <a:gd name="connsiteY1" fmla="*/ 645567 h 2756822"/>
                <a:gd name="connsiteX2" fmla="*/ 2447271 w 2450161"/>
                <a:gd name="connsiteY2" fmla="*/ 2108724 h 2756822"/>
                <a:gd name="connsiteX3" fmla="*/ 1156357 w 2450161"/>
                <a:gd name="connsiteY3" fmla="*/ 2756822 h 2756822"/>
                <a:gd name="connsiteX4" fmla="*/ 0 w 2450161"/>
                <a:gd name="connsiteY4" fmla="*/ 2057394 h 2756822"/>
                <a:gd name="connsiteX5" fmla="*/ 323 w 2450161"/>
                <a:gd name="connsiteY5" fmla="*/ 599621 h 2756822"/>
                <a:gd name="connsiteX6" fmla="*/ 1204225 w 2450161"/>
                <a:gd name="connsiteY6" fmla="*/ 0 h 2756822"/>
                <a:gd name="connsiteX0" fmla="*/ 1204225 w 2456511"/>
                <a:gd name="connsiteY0" fmla="*/ 0 h 2756822"/>
                <a:gd name="connsiteX1" fmla="*/ 2456511 w 2456511"/>
                <a:gd name="connsiteY1" fmla="*/ 594767 h 2756822"/>
                <a:gd name="connsiteX2" fmla="*/ 2447271 w 2456511"/>
                <a:gd name="connsiteY2" fmla="*/ 2108724 h 2756822"/>
                <a:gd name="connsiteX3" fmla="*/ 1156357 w 2456511"/>
                <a:gd name="connsiteY3" fmla="*/ 2756822 h 2756822"/>
                <a:gd name="connsiteX4" fmla="*/ 0 w 2456511"/>
                <a:gd name="connsiteY4" fmla="*/ 2057394 h 2756822"/>
                <a:gd name="connsiteX5" fmla="*/ 323 w 2456511"/>
                <a:gd name="connsiteY5" fmla="*/ 599621 h 2756822"/>
                <a:gd name="connsiteX6" fmla="*/ 1204225 w 2456511"/>
                <a:gd name="connsiteY6" fmla="*/ 0 h 275682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323 w 2456511"/>
                <a:gd name="connsiteY5" fmla="*/ 707571 h 2864772"/>
                <a:gd name="connsiteX6" fmla="*/ 1235975 w 2456511"/>
                <a:gd name="connsiteY6" fmla="*/ 0 h 286477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82873 w 2456511"/>
                <a:gd name="connsiteY5" fmla="*/ 656771 h 2864772"/>
                <a:gd name="connsiteX6" fmla="*/ 1235975 w 2456511"/>
                <a:gd name="connsiteY6" fmla="*/ 0 h 2864772"/>
                <a:gd name="connsiteX0" fmla="*/ 1153104 w 2373640"/>
                <a:gd name="connsiteY0" fmla="*/ 0 h 2864772"/>
                <a:gd name="connsiteX1" fmla="*/ 2373640 w 2373640"/>
                <a:gd name="connsiteY1" fmla="*/ 702717 h 2864772"/>
                <a:gd name="connsiteX2" fmla="*/ 2364400 w 2373640"/>
                <a:gd name="connsiteY2" fmla="*/ 2216674 h 2864772"/>
                <a:gd name="connsiteX3" fmla="*/ 1073486 w 2373640"/>
                <a:gd name="connsiteY3" fmla="*/ 2864772 h 2864772"/>
                <a:gd name="connsiteX4" fmla="*/ 6029 w 2373640"/>
                <a:gd name="connsiteY4" fmla="*/ 1987544 h 2864772"/>
                <a:gd name="connsiteX5" fmla="*/ 2 w 2373640"/>
                <a:gd name="connsiteY5" fmla="*/ 656771 h 2864772"/>
                <a:gd name="connsiteX6" fmla="*/ 1153104 w 2373640"/>
                <a:gd name="connsiteY6" fmla="*/ 0 h 286477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64400 w 2373640"/>
                <a:gd name="connsiteY2" fmla="*/ 22166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13600 w 2373640"/>
                <a:gd name="connsiteY2" fmla="*/ 19880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13636"/>
                <a:gd name="connsiteY0" fmla="*/ 0 h 2655222"/>
                <a:gd name="connsiteX1" fmla="*/ 2240290 w 2313636"/>
                <a:gd name="connsiteY1" fmla="*/ 721767 h 2655222"/>
                <a:gd name="connsiteX2" fmla="*/ 2313600 w 2313636"/>
                <a:gd name="connsiteY2" fmla="*/ 1988074 h 2655222"/>
                <a:gd name="connsiteX3" fmla="*/ 1130636 w 2313636"/>
                <a:gd name="connsiteY3" fmla="*/ 2655222 h 2655222"/>
                <a:gd name="connsiteX4" fmla="*/ 6029 w 2313636"/>
                <a:gd name="connsiteY4" fmla="*/ 1987544 h 2655222"/>
                <a:gd name="connsiteX5" fmla="*/ 2 w 2313636"/>
                <a:gd name="connsiteY5" fmla="*/ 656771 h 2655222"/>
                <a:gd name="connsiteX6" fmla="*/ 1153104 w 2313636"/>
                <a:gd name="connsiteY6" fmla="*/ 0 h 2655222"/>
                <a:gd name="connsiteX0" fmla="*/ 1153104 w 2313790"/>
                <a:gd name="connsiteY0" fmla="*/ 0 h 2655222"/>
                <a:gd name="connsiteX1" fmla="*/ 2303790 w 2313790"/>
                <a:gd name="connsiteY1" fmla="*/ 664617 h 2655222"/>
                <a:gd name="connsiteX2" fmla="*/ 2313600 w 2313790"/>
                <a:gd name="connsiteY2" fmla="*/ 1988074 h 2655222"/>
                <a:gd name="connsiteX3" fmla="*/ 1130636 w 2313790"/>
                <a:gd name="connsiteY3" fmla="*/ 2655222 h 2655222"/>
                <a:gd name="connsiteX4" fmla="*/ 6029 w 2313790"/>
                <a:gd name="connsiteY4" fmla="*/ 1987544 h 2655222"/>
                <a:gd name="connsiteX5" fmla="*/ 2 w 2313790"/>
                <a:gd name="connsiteY5" fmla="*/ 656771 h 2655222"/>
                <a:gd name="connsiteX6" fmla="*/ 1153104 w 2313790"/>
                <a:gd name="connsiteY6" fmla="*/ 0 h 2655222"/>
                <a:gd name="connsiteX0" fmla="*/ 1153107 w 2313793"/>
                <a:gd name="connsiteY0" fmla="*/ 0 h 2655222"/>
                <a:gd name="connsiteX1" fmla="*/ 2303793 w 2313793"/>
                <a:gd name="connsiteY1" fmla="*/ 664617 h 2655222"/>
                <a:gd name="connsiteX2" fmla="*/ 2313603 w 2313793"/>
                <a:gd name="connsiteY2" fmla="*/ 1988074 h 2655222"/>
                <a:gd name="connsiteX3" fmla="*/ 1130639 w 2313793"/>
                <a:gd name="connsiteY3" fmla="*/ 2655222 h 2655222"/>
                <a:gd name="connsiteX4" fmla="*/ 1269 w 2313793"/>
                <a:gd name="connsiteY4" fmla="*/ 1987544 h 2655222"/>
                <a:gd name="connsiteX5" fmla="*/ 5 w 2313793"/>
                <a:gd name="connsiteY5" fmla="*/ 656771 h 2655222"/>
                <a:gd name="connsiteX6" fmla="*/ 1153107 w 2313793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87544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87544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92306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94688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4219 w 2314905"/>
                <a:gd name="connsiteY0" fmla="*/ 0 h 2655222"/>
                <a:gd name="connsiteX1" fmla="*/ 2304905 w 2314905"/>
                <a:gd name="connsiteY1" fmla="*/ 664617 h 2655222"/>
                <a:gd name="connsiteX2" fmla="*/ 2314715 w 2314905"/>
                <a:gd name="connsiteY2" fmla="*/ 1988074 h 2655222"/>
                <a:gd name="connsiteX3" fmla="*/ 1131751 w 2314905"/>
                <a:gd name="connsiteY3" fmla="*/ 2655222 h 2655222"/>
                <a:gd name="connsiteX4" fmla="*/ 0 w 2314905"/>
                <a:gd name="connsiteY4" fmla="*/ 1994688 h 2655222"/>
                <a:gd name="connsiteX5" fmla="*/ 1117 w 2314905"/>
                <a:gd name="connsiteY5" fmla="*/ 656771 h 2655222"/>
                <a:gd name="connsiteX6" fmla="*/ 1154219 w 2314905"/>
                <a:gd name="connsiteY6" fmla="*/ 0 h 2655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4905" h="2655222">
                  <a:moveTo>
                    <a:pt x="1154219" y="0"/>
                  </a:moveTo>
                  <a:lnTo>
                    <a:pt x="2304905" y="664617"/>
                  </a:lnTo>
                  <a:cubicBezTo>
                    <a:pt x="2302953" y="1198623"/>
                    <a:pt x="2316667" y="1454068"/>
                    <a:pt x="2314715" y="1988074"/>
                  </a:cubicBezTo>
                  <a:lnTo>
                    <a:pt x="1131751" y="2655222"/>
                  </a:lnTo>
                  <a:lnTo>
                    <a:pt x="0" y="1994688"/>
                  </a:lnTo>
                  <a:cubicBezTo>
                    <a:pt x="108" y="1488635"/>
                    <a:pt x="1009" y="1162824"/>
                    <a:pt x="1117" y="656771"/>
                  </a:cubicBezTo>
                  <a:lnTo>
                    <a:pt x="1154219" y="0"/>
                  </a:lnTo>
                  <a:close/>
                </a:path>
              </a:pathLst>
            </a:custGeom>
            <a:solidFill>
              <a:srgbClr val="DECA36">
                <a:alpha val="3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pt-BR"/>
            </a:p>
          </p:txBody>
        </p:sp>
        <p:sp>
          <p:nvSpPr>
            <p:cNvPr id="19" name="Retângulo 10"/>
            <p:cNvSpPr/>
            <p:nvPr/>
          </p:nvSpPr>
          <p:spPr>
            <a:xfrm>
              <a:off x="-4457011" y="-670875"/>
              <a:ext cx="11117747" cy="12034956"/>
            </a:xfrm>
            <a:custGeom>
              <a:avLst/>
              <a:gdLst>
                <a:gd name="connsiteX0" fmla="*/ 0 w 1380240"/>
                <a:gd name="connsiteY0" fmla="*/ 0 h 1700118"/>
                <a:gd name="connsiteX1" fmla="*/ 1380240 w 1380240"/>
                <a:gd name="connsiteY1" fmla="*/ 0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905089 w 1380240"/>
                <a:gd name="connsiteY1" fmla="*/ 837434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1194055 w 1380240"/>
                <a:gd name="connsiteY1" fmla="*/ 449831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0 w 2268375"/>
                <a:gd name="connsiteY3" fmla="*/ 2060904 h 2060904"/>
                <a:gd name="connsiteX4" fmla="*/ 888135 w 2268375"/>
                <a:gd name="connsiteY4" fmla="*/ 0 h 2060904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1351109 w 2268375"/>
                <a:gd name="connsiteY3" fmla="*/ 1854305 h 2060904"/>
                <a:gd name="connsiteX4" fmla="*/ 0 w 2268375"/>
                <a:gd name="connsiteY4" fmla="*/ 2060904 h 2060904"/>
                <a:gd name="connsiteX5" fmla="*/ 888135 w 2268375"/>
                <a:gd name="connsiteY5" fmla="*/ 0 h 2060904"/>
                <a:gd name="connsiteX0" fmla="*/ 888135 w 2268375"/>
                <a:gd name="connsiteY0" fmla="*/ 0 h 2584209"/>
                <a:gd name="connsiteX1" fmla="*/ 2082190 w 2268375"/>
                <a:gd name="connsiteY1" fmla="*/ 449831 h 2584209"/>
                <a:gd name="connsiteX2" fmla="*/ 2268375 w 2268375"/>
                <a:gd name="connsiteY2" fmla="*/ 1700118 h 2584209"/>
                <a:gd name="connsiteX3" fmla="*/ 1240074 w 2268375"/>
                <a:gd name="connsiteY3" fmla="*/ 2584209 h 2584209"/>
                <a:gd name="connsiteX4" fmla="*/ 0 w 2268375"/>
                <a:gd name="connsiteY4" fmla="*/ 2060904 h 2584209"/>
                <a:gd name="connsiteX5" fmla="*/ 888135 w 2268375"/>
                <a:gd name="connsiteY5" fmla="*/ 0 h 2584209"/>
                <a:gd name="connsiteX0" fmla="*/ 888135 w 2253880"/>
                <a:gd name="connsiteY0" fmla="*/ 0 h 2584209"/>
                <a:gd name="connsiteX1" fmla="*/ 2082190 w 2253880"/>
                <a:gd name="connsiteY1" fmla="*/ 449831 h 2584209"/>
                <a:gd name="connsiteX2" fmla="*/ 2253880 w 2253880"/>
                <a:gd name="connsiteY2" fmla="*/ 1765914 h 2584209"/>
                <a:gd name="connsiteX3" fmla="*/ 1240074 w 2253880"/>
                <a:gd name="connsiteY3" fmla="*/ 2584209 h 2584209"/>
                <a:gd name="connsiteX4" fmla="*/ 0 w 2253880"/>
                <a:gd name="connsiteY4" fmla="*/ 2060904 h 2584209"/>
                <a:gd name="connsiteX5" fmla="*/ 888135 w 2253880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888135 w 2283369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475015 w 2283369"/>
                <a:gd name="connsiteY5" fmla="*/ 1005330 h 2584209"/>
                <a:gd name="connsiteX6" fmla="*/ 888135 w 2283369"/>
                <a:gd name="connsiteY6" fmla="*/ 0 h 2584209"/>
                <a:gd name="connsiteX0" fmla="*/ 1060341 w 2455575"/>
                <a:gd name="connsiteY0" fmla="*/ 0 h 2584209"/>
                <a:gd name="connsiteX1" fmla="*/ 2254396 w 2455575"/>
                <a:gd name="connsiteY1" fmla="*/ 449831 h 2584209"/>
                <a:gd name="connsiteX2" fmla="*/ 2455575 w 2455575"/>
                <a:gd name="connsiteY2" fmla="*/ 1775804 h 2584209"/>
                <a:gd name="connsiteX3" fmla="*/ 1412280 w 2455575"/>
                <a:gd name="connsiteY3" fmla="*/ 2584209 h 2584209"/>
                <a:gd name="connsiteX4" fmla="*/ 172206 w 2455575"/>
                <a:gd name="connsiteY4" fmla="*/ 2060904 h 2584209"/>
                <a:gd name="connsiteX5" fmla="*/ 0 w 2455575"/>
                <a:gd name="connsiteY5" fmla="*/ 775660 h 2584209"/>
                <a:gd name="connsiteX6" fmla="*/ 1060341 w 2455575"/>
                <a:gd name="connsiteY6" fmla="*/ 0 h 2584209"/>
                <a:gd name="connsiteX0" fmla="*/ 1042277 w 2455575"/>
                <a:gd name="connsiteY0" fmla="*/ 0 h 2635690"/>
                <a:gd name="connsiteX1" fmla="*/ 2254396 w 2455575"/>
                <a:gd name="connsiteY1" fmla="*/ 501312 h 2635690"/>
                <a:gd name="connsiteX2" fmla="*/ 2455575 w 2455575"/>
                <a:gd name="connsiteY2" fmla="*/ 1827285 h 2635690"/>
                <a:gd name="connsiteX3" fmla="*/ 1412280 w 2455575"/>
                <a:gd name="connsiteY3" fmla="*/ 2635690 h 2635690"/>
                <a:gd name="connsiteX4" fmla="*/ 172206 w 2455575"/>
                <a:gd name="connsiteY4" fmla="*/ 2112385 h 2635690"/>
                <a:gd name="connsiteX5" fmla="*/ 0 w 2455575"/>
                <a:gd name="connsiteY5" fmla="*/ 827141 h 2635690"/>
                <a:gd name="connsiteX6" fmla="*/ 1042277 w 2455575"/>
                <a:gd name="connsiteY6" fmla="*/ 0 h 2635690"/>
                <a:gd name="connsiteX0" fmla="*/ 1249311 w 2455575"/>
                <a:gd name="connsiteY0" fmla="*/ 0 h 2627063"/>
                <a:gd name="connsiteX1" fmla="*/ 2254396 w 2455575"/>
                <a:gd name="connsiteY1" fmla="*/ 492685 h 2627063"/>
                <a:gd name="connsiteX2" fmla="*/ 2455575 w 2455575"/>
                <a:gd name="connsiteY2" fmla="*/ 1818658 h 2627063"/>
                <a:gd name="connsiteX3" fmla="*/ 1412280 w 2455575"/>
                <a:gd name="connsiteY3" fmla="*/ 2627063 h 2627063"/>
                <a:gd name="connsiteX4" fmla="*/ 172206 w 2455575"/>
                <a:gd name="connsiteY4" fmla="*/ 2103758 h 2627063"/>
                <a:gd name="connsiteX5" fmla="*/ 0 w 2455575"/>
                <a:gd name="connsiteY5" fmla="*/ 818514 h 2627063"/>
                <a:gd name="connsiteX6" fmla="*/ 1249311 w 2455575"/>
                <a:gd name="connsiteY6" fmla="*/ 0 h 2627063"/>
                <a:gd name="connsiteX0" fmla="*/ 1171673 w 2377937"/>
                <a:gd name="connsiteY0" fmla="*/ 0 h 2627063"/>
                <a:gd name="connsiteX1" fmla="*/ 2176758 w 2377937"/>
                <a:gd name="connsiteY1" fmla="*/ 492685 h 2627063"/>
                <a:gd name="connsiteX2" fmla="*/ 2377937 w 2377937"/>
                <a:gd name="connsiteY2" fmla="*/ 1818658 h 2627063"/>
                <a:gd name="connsiteX3" fmla="*/ 1334642 w 2377937"/>
                <a:gd name="connsiteY3" fmla="*/ 2627063 h 2627063"/>
                <a:gd name="connsiteX4" fmla="*/ 94568 w 2377937"/>
                <a:gd name="connsiteY4" fmla="*/ 2103758 h 2627063"/>
                <a:gd name="connsiteX5" fmla="*/ 0 w 2377937"/>
                <a:gd name="connsiteY5" fmla="*/ 576974 h 2627063"/>
                <a:gd name="connsiteX6" fmla="*/ 1171673 w 2377937"/>
                <a:gd name="connsiteY6" fmla="*/ 0 h 2627063"/>
                <a:gd name="connsiteX0" fmla="*/ 1171996 w 2378260"/>
                <a:gd name="connsiteY0" fmla="*/ 0 h 2627063"/>
                <a:gd name="connsiteX1" fmla="*/ 2177081 w 2378260"/>
                <a:gd name="connsiteY1" fmla="*/ 492685 h 2627063"/>
                <a:gd name="connsiteX2" fmla="*/ 2378260 w 2378260"/>
                <a:gd name="connsiteY2" fmla="*/ 1818658 h 2627063"/>
                <a:gd name="connsiteX3" fmla="*/ 1334965 w 2378260"/>
                <a:gd name="connsiteY3" fmla="*/ 2627063 h 2627063"/>
                <a:gd name="connsiteX4" fmla="*/ 0 w 2378260"/>
                <a:gd name="connsiteY4" fmla="*/ 2095132 h 2627063"/>
                <a:gd name="connsiteX5" fmla="*/ 323 w 2378260"/>
                <a:gd name="connsiteY5" fmla="*/ 576974 h 2627063"/>
                <a:gd name="connsiteX6" fmla="*/ 1171996 w 2378260"/>
                <a:gd name="connsiteY6" fmla="*/ 0 h 2627063"/>
                <a:gd name="connsiteX0" fmla="*/ 1171996 w 2401368"/>
                <a:gd name="connsiteY0" fmla="*/ 0 h 2627063"/>
                <a:gd name="connsiteX1" fmla="*/ 2401368 w 2401368"/>
                <a:gd name="connsiteY1" fmla="*/ 535817 h 2627063"/>
                <a:gd name="connsiteX2" fmla="*/ 2378260 w 2401368"/>
                <a:gd name="connsiteY2" fmla="*/ 1818658 h 2627063"/>
                <a:gd name="connsiteX3" fmla="*/ 1334965 w 2401368"/>
                <a:gd name="connsiteY3" fmla="*/ 2627063 h 2627063"/>
                <a:gd name="connsiteX4" fmla="*/ 0 w 2401368"/>
                <a:gd name="connsiteY4" fmla="*/ 2095132 h 2627063"/>
                <a:gd name="connsiteX5" fmla="*/ 323 w 2401368"/>
                <a:gd name="connsiteY5" fmla="*/ 576974 h 2627063"/>
                <a:gd name="connsiteX6" fmla="*/ 1171996 w 2401368"/>
                <a:gd name="connsiteY6" fmla="*/ 0 h 2627063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78260 w 2401368"/>
                <a:gd name="connsiteY2" fmla="*/ 1887670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52381 w 2401368"/>
                <a:gd name="connsiteY2" fmla="*/ 2215474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95513 w 2401368"/>
                <a:gd name="connsiteY2" fmla="*/ 2206848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180622 w 2401368"/>
                <a:gd name="connsiteY0" fmla="*/ 0 h 2765087"/>
                <a:gd name="connsiteX1" fmla="*/ 2401368 w 2401368"/>
                <a:gd name="connsiteY1" fmla="*/ 673841 h 2765087"/>
                <a:gd name="connsiteX2" fmla="*/ 2395513 w 2401368"/>
                <a:gd name="connsiteY2" fmla="*/ 2275860 h 2765087"/>
                <a:gd name="connsiteX3" fmla="*/ 1334965 w 2401368"/>
                <a:gd name="connsiteY3" fmla="*/ 2765087 h 2765087"/>
                <a:gd name="connsiteX4" fmla="*/ 0 w 2401368"/>
                <a:gd name="connsiteY4" fmla="*/ 2233156 h 2765087"/>
                <a:gd name="connsiteX5" fmla="*/ 323 w 2401368"/>
                <a:gd name="connsiteY5" fmla="*/ 714998 h 2765087"/>
                <a:gd name="connsiteX6" fmla="*/ 1180622 w 2401368"/>
                <a:gd name="connsiteY6" fmla="*/ 0 h 2765087"/>
                <a:gd name="connsiteX0" fmla="*/ 1180622 w 2401368"/>
                <a:gd name="connsiteY0" fmla="*/ 0 h 2868604"/>
                <a:gd name="connsiteX1" fmla="*/ 2401368 w 2401368"/>
                <a:gd name="connsiteY1" fmla="*/ 673841 h 2868604"/>
                <a:gd name="connsiteX2" fmla="*/ 2395513 w 2401368"/>
                <a:gd name="connsiteY2" fmla="*/ 2275860 h 2868604"/>
                <a:gd name="connsiteX3" fmla="*/ 1274580 w 2401368"/>
                <a:gd name="connsiteY3" fmla="*/ 2868604 h 2868604"/>
                <a:gd name="connsiteX4" fmla="*/ 0 w 2401368"/>
                <a:gd name="connsiteY4" fmla="*/ 2233156 h 2868604"/>
                <a:gd name="connsiteX5" fmla="*/ 323 w 2401368"/>
                <a:gd name="connsiteY5" fmla="*/ 714998 h 2868604"/>
                <a:gd name="connsiteX6" fmla="*/ 1180622 w 2401368"/>
                <a:gd name="connsiteY6" fmla="*/ 0 h 2868604"/>
                <a:gd name="connsiteX0" fmla="*/ 1180622 w 2401368"/>
                <a:gd name="connsiteY0" fmla="*/ 0 h 2773714"/>
                <a:gd name="connsiteX1" fmla="*/ 2401368 w 2401368"/>
                <a:gd name="connsiteY1" fmla="*/ 673841 h 2773714"/>
                <a:gd name="connsiteX2" fmla="*/ 2395513 w 2401368"/>
                <a:gd name="connsiteY2" fmla="*/ 2275860 h 2773714"/>
                <a:gd name="connsiteX3" fmla="*/ 1274580 w 2401368"/>
                <a:gd name="connsiteY3" fmla="*/ 2773714 h 2773714"/>
                <a:gd name="connsiteX4" fmla="*/ 0 w 2401368"/>
                <a:gd name="connsiteY4" fmla="*/ 2233156 h 2773714"/>
                <a:gd name="connsiteX5" fmla="*/ 323 w 2401368"/>
                <a:gd name="connsiteY5" fmla="*/ 714998 h 2773714"/>
                <a:gd name="connsiteX6" fmla="*/ 1180622 w 2401368"/>
                <a:gd name="connsiteY6" fmla="*/ 0 h 2773714"/>
                <a:gd name="connsiteX0" fmla="*/ 1197875 w 2401368"/>
                <a:gd name="connsiteY0" fmla="*/ 0 h 2670197"/>
                <a:gd name="connsiteX1" fmla="*/ 2401368 w 2401368"/>
                <a:gd name="connsiteY1" fmla="*/ 570324 h 2670197"/>
                <a:gd name="connsiteX2" fmla="*/ 2395513 w 2401368"/>
                <a:gd name="connsiteY2" fmla="*/ 2172343 h 2670197"/>
                <a:gd name="connsiteX3" fmla="*/ 1274580 w 2401368"/>
                <a:gd name="connsiteY3" fmla="*/ 2670197 h 2670197"/>
                <a:gd name="connsiteX4" fmla="*/ 0 w 2401368"/>
                <a:gd name="connsiteY4" fmla="*/ 2129639 h 2670197"/>
                <a:gd name="connsiteX5" fmla="*/ 323 w 2401368"/>
                <a:gd name="connsiteY5" fmla="*/ 611481 h 2670197"/>
                <a:gd name="connsiteX6" fmla="*/ 1197875 w 2401368"/>
                <a:gd name="connsiteY6" fmla="*/ 0 h 2670197"/>
                <a:gd name="connsiteX0" fmla="*/ 1249633 w 2401368"/>
                <a:gd name="connsiteY0" fmla="*/ 0 h 2652944"/>
                <a:gd name="connsiteX1" fmla="*/ 2401368 w 2401368"/>
                <a:gd name="connsiteY1" fmla="*/ 553071 h 2652944"/>
                <a:gd name="connsiteX2" fmla="*/ 2395513 w 2401368"/>
                <a:gd name="connsiteY2" fmla="*/ 2155090 h 2652944"/>
                <a:gd name="connsiteX3" fmla="*/ 1274580 w 2401368"/>
                <a:gd name="connsiteY3" fmla="*/ 2652944 h 2652944"/>
                <a:gd name="connsiteX4" fmla="*/ 0 w 2401368"/>
                <a:gd name="connsiteY4" fmla="*/ 2112386 h 2652944"/>
                <a:gd name="connsiteX5" fmla="*/ 323 w 2401368"/>
                <a:gd name="connsiteY5" fmla="*/ 594228 h 2652944"/>
                <a:gd name="connsiteX6" fmla="*/ 1249633 w 2401368"/>
                <a:gd name="connsiteY6" fmla="*/ 0 h 2652944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74580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14195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721956"/>
                <a:gd name="connsiteX1" fmla="*/ 2401368 w 2401368"/>
                <a:gd name="connsiteY1" fmla="*/ 544445 h 2721956"/>
                <a:gd name="connsiteX2" fmla="*/ 2395513 w 2401368"/>
                <a:gd name="connsiteY2" fmla="*/ 2146464 h 2721956"/>
                <a:gd name="connsiteX3" fmla="*/ 1214195 w 2401368"/>
                <a:gd name="connsiteY3" fmla="*/ 2721956 h 2721956"/>
                <a:gd name="connsiteX4" fmla="*/ 0 w 2401368"/>
                <a:gd name="connsiteY4" fmla="*/ 2103760 h 2721956"/>
                <a:gd name="connsiteX5" fmla="*/ 323 w 2401368"/>
                <a:gd name="connsiteY5" fmla="*/ 585602 h 2721956"/>
                <a:gd name="connsiteX6" fmla="*/ 1215128 w 2401368"/>
                <a:gd name="connsiteY6" fmla="*/ 0 h 2721956"/>
                <a:gd name="connsiteX0" fmla="*/ 1215128 w 2401368"/>
                <a:gd name="connsiteY0" fmla="*/ 0 h 2765088"/>
                <a:gd name="connsiteX1" fmla="*/ 2401368 w 2401368"/>
                <a:gd name="connsiteY1" fmla="*/ 544445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78260 w 2401368"/>
                <a:gd name="connsiteY2" fmla="*/ 2155090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4500"/>
                <a:gd name="connsiteY0" fmla="*/ 0 h 2765088"/>
                <a:gd name="connsiteX1" fmla="*/ 2401368 w 2404500"/>
                <a:gd name="connsiteY1" fmla="*/ 578951 h 2765088"/>
                <a:gd name="connsiteX2" fmla="*/ 2404139 w 2404500"/>
                <a:gd name="connsiteY2" fmla="*/ 2146464 h 2765088"/>
                <a:gd name="connsiteX3" fmla="*/ 1205569 w 2404500"/>
                <a:gd name="connsiteY3" fmla="*/ 2765088 h 2765088"/>
                <a:gd name="connsiteX4" fmla="*/ 0 w 2404500"/>
                <a:gd name="connsiteY4" fmla="*/ 2103760 h 2765088"/>
                <a:gd name="connsiteX5" fmla="*/ 323 w 2404500"/>
                <a:gd name="connsiteY5" fmla="*/ 585602 h 2765088"/>
                <a:gd name="connsiteX6" fmla="*/ 1215128 w 2404500"/>
                <a:gd name="connsiteY6" fmla="*/ 0 h 2765088"/>
                <a:gd name="connsiteX0" fmla="*/ 1215128 w 2435874"/>
                <a:gd name="connsiteY0" fmla="*/ 0 h 2765088"/>
                <a:gd name="connsiteX1" fmla="*/ 2435874 w 2435874"/>
                <a:gd name="connsiteY1" fmla="*/ 561698 h 2765088"/>
                <a:gd name="connsiteX2" fmla="*/ 2404139 w 2435874"/>
                <a:gd name="connsiteY2" fmla="*/ 2146464 h 2765088"/>
                <a:gd name="connsiteX3" fmla="*/ 1205569 w 2435874"/>
                <a:gd name="connsiteY3" fmla="*/ 2765088 h 2765088"/>
                <a:gd name="connsiteX4" fmla="*/ 0 w 2435874"/>
                <a:gd name="connsiteY4" fmla="*/ 2103760 h 2765088"/>
                <a:gd name="connsiteX5" fmla="*/ 323 w 2435874"/>
                <a:gd name="connsiteY5" fmla="*/ 585602 h 2765088"/>
                <a:gd name="connsiteX6" fmla="*/ 1215128 w 2435874"/>
                <a:gd name="connsiteY6" fmla="*/ 0 h 2765088"/>
                <a:gd name="connsiteX0" fmla="*/ 1215128 w 2447443"/>
                <a:gd name="connsiteY0" fmla="*/ 0 h 2765088"/>
                <a:gd name="connsiteX1" fmla="*/ 2435874 w 2447443"/>
                <a:gd name="connsiteY1" fmla="*/ 561698 h 2765088"/>
                <a:gd name="connsiteX2" fmla="*/ 2447271 w 2447443"/>
                <a:gd name="connsiteY2" fmla="*/ 2155090 h 2765088"/>
                <a:gd name="connsiteX3" fmla="*/ 1205569 w 2447443"/>
                <a:gd name="connsiteY3" fmla="*/ 2765088 h 2765088"/>
                <a:gd name="connsiteX4" fmla="*/ 0 w 2447443"/>
                <a:gd name="connsiteY4" fmla="*/ 2103760 h 2765088"/>
                <a:gd name="connsiteX5" fmla="*/ 323 w 2447443"/>
                <a:gd name="connsiteY5" fmla="*/ 585602 h 2765088"/>
                <a:gd name="connsiteX6" fmla="*/ 1215128 w 2447443"/>
                <a:gd name="connsiteY6" fmla="*/ 0 h 2765088"/>
                <a:gd name="connsiteX0" fmla="*/ 1215128 w 2447513"/>
                <a:gd name="connsiteY0" fmla="*/ 0 h 2765088"/>
                <a:gd name="connsiteX1" fmla="*/ 2440636 w 2447513"/>
                <a:gd name="connsiteY1" fmla="*/ 490261 h 2765088"/>
                <a:gd name="connsiteX2" fmla="*/ 2447271 w 2447513"/>
                <a:gd name="connsiteY2" fmla="*/ 2155090 h 2765088"/>
                <a:gd name="connsiteX3" fmla="*/ 1205569 w 2447513"/>
                <a:gd name="connsiteY3" fmla="*/ 2765088 h 2765088"/>
                <a:gd name="connsiteX4" fmla="*/ 0 w 2447513"/>
                <a:gd name="connsiteY4" fmla="*/ 2103760 h 2765088"/>
                <a:gd name="connsiteX5" fmla="*/ 323 w 2447513"/>
                <a:gd name="connsiteY5" fmla="*/ 585602 h 2765088"/>
                <a:gd name="connsiteX6" fmla="*/ 1215128 w 2447513"/>
                <a:gd name="connsiteY6" fmla="*/ 0 h 2765088"/>
                <a:gd name="connsiteX0" fmla="*/ 1215128 w 2450161"/>
                <a:gd name="connsiteY0" fmla="*/ 0 h 2765088"/>
                <a:gd name="connsiteX1" fmla="*/ 2450161 w 2450161"/>
                <a:gd name="connsiteY1" fmla="*/ 580748 h 2765088"/>
                <a:gd name="connsiteX2" fmla="*/ 2447271 w 2450161"/>
                <a:gd name="connsiteY2" fmla="*/ 2155090 h 2765088"/>
                <a:gd name="connsiteX3" fmla="*/ 1205569 w 2450161"/>
                <a:gd name="connsiteY3" fmla="*/ 2765088 h 2765088"/>
                <a:gd name="connsiteX4" fmla="*/ 0 w 2450161"/>
                <a:gd name="connsiteY4" fmla="*/ 2103760 h 2765088"/>
                <a:gd name="connsiteX5" fmla="*/ 323 w 2450161"/>
                <a:gd name="connsiteY5" fmla="*/ 585602 h 2765088"/>
                <a:gd name="connsiteX6" fmla="*/ 1215128 w 2450161"/>
                <a:gd name="connsiteY6" fmla="*/ 0 h 2765088"/>
                <a:gd name="connsiteX0" fmla="*/ 1215128 w 2450161"/>
                <a:gd name="connsiteY0" fmla="*/ 0 h 2755563"/>
                <a:gd name="connsiteX1" fmla="*/ 2450161 w 2450161"/>
                <a:gd name="connsiteY1" fmla="*/ 580748 h 2755563"/>
                <a:gd name="connsiteX2" fmla="*/ 2447271 w 2450161"/>
                <a:gd name="connsiteY2" fmla="*/ 2155090 h 2755563"/>
                <a:gd name="connsiteX3" fmla="*/ 1181757 w 2450161"/>
                <a:gd name="connsiteY3" fmla="*/ 2755563 h 2755563"/>
                <a:gd name="connsiteX4" fmla="*/ 0 w 2450161"/>
                <a:gd name="connsiteY4" fmla="*/ 2103760 h 2755563"/>
                <a:gd name="connsiteX5" fmla="*/ 323 w 2450161"/>
                <a:gd name="connsiteY5" fmla="*/ 585602 h 2755563"/>
                <a:gd name="connsiteX6" fmla="*/ 1215128 w 2450161"/>
                <a:gd name="connsiteY6" fmla="*/ 0 h 2755563"/>
                <a:gd name="connsiteX0" fmla="*/ 1234178 w 2450161"/>
                <a:gd name="connsiteY0" fmla="*/ 0 h 2712700"/>
                <a:gd name="connsiteX1" fmla="*/ 2450161 w 2450161"/>
                <a:gd name="connsiteY1" fmla="*/ 537885 h 2712700"/>
                <a:gd name="connsiteX2" fmla="*/ 2447271 w 2450161"/>
                <a:gd name="connsiteY2" fmla="*/ 2112227 h 2712700"/>
                <a:gd name="connsiteX3" fmla="*/ 1181757 w 2450161"/>
                <a:gd name="connsiteY3" fmla="*/ 2712700 h 2712700"/>
                <a:gd name="connsiteX4" fmla="*/ 0 w 2450161"/>
                <a:gd name="connsiteY4" fmla="*/ 2060897 h 2712700"/>
                <a:gd name="connsiteX5" fmla="*/ 323 w 2450161"/>
                <a:gd name="connsiteY5" fmla="*/ 542739 h 2712700"/>
                <a:gd name="connsiteX6" fmla="*/ 1234178 w 2450161"/>
                <a:gd name="connsiteY6" fmla="*/ 0 h 2712700"/>
                <a:gd name="connsiteX0" fmla="*/ 1234178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34178 w 2450161"/>
                <a:gd name="connsiteY6" fmla="*/ 0 h 2684125"/>
                <a:gd name="connsiteX0" fmla="*/ 1267516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67516 w 2450161"/>
                <a:gd name="connsiteY6" fmla="*/ 0 h 2684125"/>
                <a:gd name="connsiteX0" fmla="*/ 1253228 w 2450161"/>
                <a:gd name="connsiteY0" fmla="*/ 0 h 2831763"/>
                <a:gd name="connsiteX1" fmla="*/ 2450161 w 2450161"/>
                <a:gd name="connsiteY1" fmla="*/ 656948 h 2831763"/>
                <a:gd name="connsiteX2" fmla="*/ 2447271 w 2450161"/>
                <a:gd name="connsiteY2" fmla="*/ 2231290 h 2831763"/>
                <a:gd name="connsiteX3" fmla="*/ 1181757 w 2450161"/>
                <a:gd name="connsiteY3" fmla="*/ 2831763 h 2831763"/>
                <a:gd name="connsiteX4" fmla="*/ 0 w 2450161"/>
                <a:gd name="connsiteY4" fmla="*/ 2179960 h 2831763"/>
                <a:gd name="connsiteX5" fmla="*/ 323 w 2450161"/>
                <a:gd name="connsiteY5" fmla="*/ 661802 h 2831763"/>
                <a:gd name="connsiteX6" fmla="*/ 1253228 w 2450161"/>
                <a:gd name="connsiteY6" fmla="*/ 0 h 2831763"/>
                <a:gd name="connsiteX0" fmla="*/ 1253228 w 2450161"/>
                <a:gd name="connsiteY0" fmla="*/ 0 h 2879388"/>
                <a:gd name="connsiteX1" fmla="*/ 2450161 w 2450161"/>
                <a:gd name="connsiteY1" fmla="*/ 656948 h 2879388"/>
                <a:gd name="connsiteX2" fmla="*/ 2447271 w 2450161"/>
                <a:gd name="connsiteY2" fmla="*/ 2231290 h 2879388"/>
                <a:gd name="connsiteX3" fmla="*/ 1181757 w 2450161"/>
                <a:gd name="connsiteY3" fmla="*/ 2879388 h 2879388"/>
                <a:gd name="connsiteX4" fmla="*/ 0 w 2450161"/>
                <a:gd name="connsiteY4" fmla="*/ 2179960 h 2879388"/>
                <a:gd name="connsiteX5" fmla="*/ 323 w 2450161"/>
                <a:gd name="connsiteY5" fmla="*/ 661802 h 2879388"/>
                <a:gd name="connsiteX6" fmla="*/ 1253228 w 2450161"/>
                <a:gd name="connsiteY6" fmla="*/ 0 h 2879388"/>
                <a:gd name="connsiteX0" fmla="*/ 1235975 w 2450161"/>
                <a:gd name="connsiteY0" fmla="*/ 0 h 2844883"/>
                <a:gd name="connsiteX1" fmla="*/ 2450161 w 2450161"/>
                <a:gd name="connsiteY1" fmla="*/ 622443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87682 h 2844883"/>
                <a:gd name="connsiteX6" fmla="*/ 1235975 w 2450161"/>
                <a:gd name="connsiteY6" fmla="*/ 0 h 2844883"/>
                <a:gd name="connsiteX0" fmla="*/ 1235975 w 2450161"/>
                <a:gd name="connsiteY0" fmla="*/ 0 h 2775872"/>
                <a:gd name="connsiteX1" fmla="*/ 2450161 w 2450161"/>
                <a:gd name="connsiteY1" fmla="*/ 613817 h 2775872"/>
                <a:gd name="connsiteX2" fmla="*/ 2447271 w 2450161"/>
                <a:gd name="connsiteY2" fmla="*/ 2127774 h 2775872"/>
                <a:gd name="connsiteX3" fmla="*/ 1181757 w 2450161"/>
                <a:gd name="connsiteY3" fmla="*/ 2775872 h 2775872"/>
                <a:gd name="connsiteX4" fmla="*/ 0 w 2450161"/>
                <a:gd name="connsiteY4" fmla="*/ 2076444 h 2775872"/>
                <a:gd name="connsiteX5" fmla="*/ 323 w 2450161"/>
                <a:gd name="connsiteY5" fmla="*/ 618671 h 2775872"/>
                <a:gd name="connsiteX6" fmla="*/ 1235975 w 24501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455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963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93125 w 2462861"/>
                <a:gd name="connsiteY0" fmla="*/ 0 h 2712372"/>
                <a:gd name="connsiteX1" fmla="*/ 2462861 w 2462861"/>
                <a:gd name="connsiteY1" fmla="*/ 632867 h 2712372"/>
                <a:gd name="connsiteX2" fmla="*/ 2447271 w 2462861"/>
                <a:gd name="connsiteY2" fmla="*/ 2064274 h 2712372"/>
                <a:gd name="connsiteX3" fmla="*/ 1181757 w 2462861"/>
                <a:gd name="connsiteY3" fmla="*/ 2712372 h 2712372"/>
                <a:gd name="connsiteX4" fmla="*/ 0 w 2462861"/>
                <a:gd name="connsiteY4" fmla="*/ 2012944 h 2712372"/>
                <a:gd name="connsiteX5" fmla="*/ 323 w 2462861"/>
                <a:gd name="connsiteY5" fmla="*/ 555171 h 2712372"/>
                <a:gd name="connsiteX6" fmla="*/ 1293125 w 2462861"/>
                <a:gd name="connsiteY6" fmla="*/ 0 h 2712372"/>
                <a:gd name="connsiteX0" fmla="*/ 1293125 w 2462861"/>
                <a:gd name="connsiteY0" fmla="*/ 0 h 2744122"/>
                <a:gd name="connsiteX1" fmla="*/ 2462861 w 2462861"/>
                <a:gd name="connsiteY1" fmla="*/ 664617 h 2744122"/>
                <a:gd name="connsiteX2" fmla="*/ 2447271 w 2462861"/>
                <a:gd name="connsiteY2" fmla="*/ 2096024 h 2744122"/>
                <a:gd name="connsiteX3" fmla="*/ 1181757 w 2462861"/>
                <a:gd name="connsiteY3" fmla="*/ 2744122 h 2744122"/>
                <a:gd name="connsiteX4" fmla="*/ 0 w 2462861"/>
                <a:gd name="connsiteY4" fmla="*/ 2044694 h 2744122"/>
                <a:gd name="connsiteX5" fmla="*/ 323 w 2462861"/>
                <a:gd name="connsiteY5" fmla="*/ 586921 h 2744122"/>
                <a:gd name="connsiteX6" fmla="*/ 1293125 w 2462861"/>
                <a:gd name="connsiteY6" fmla="*/ 0 h 2744122"/>
                <a:gd name="connsiteX0" fmla="*/ 129312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293125 w 2456511"/>
                <a:gd name="connsiteY6" fmla="*/ 0 h 2744122"/>
                <a:gd name="connsiteX0" fmla="*/ 115977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159775 w 2456511"/>
                <a:gd name="connsiteY6" fmla="*/ 0 h 274412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817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563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62861"/>
                <a:gd name="connsiteY0" fmla="*/ 0 h 2750472"/>
                <a:gd name="connsiteX1" fmla="*/ 2462861 w 2462861"/>
                <a:gd name="connsiteY1" fmla="*/ 556667 h 2750472"/>
                <a:gd name="connsiteX2" fmla="*/ 2447271 w 2462861"/>
                <a:gd name="connsiteY2" fmla="*/ 2102374 h 2750472"/>
                <a:gd name="connsiteX3" fmla="*/ 1156357 w 2462861"/>
                <a:gd name="connsiteY3" fmla="*/ 2750472 h 2750472"/>
                <a:gd name="connsiteX4" fmla="*/ 0 w 2462861"/>
                <a:gd name="connsiteY4" fmla="*/ 2051044 h 2750472"/>
                <a:gd name="connsiteX5" fmla="*/ 323 w 2462861"/>
                <a:gd name="connsiteY5" fmla="*/ 593271 h 2750472"/>
                <a:gd name="connsiteX6" fmla="*/ 1216925 w 2462861"/>
                <a:gd name="connsiteY6" fmla="*/ 0 h 2750472"/>
                <a:gd name="connsiteX0" fmla="*/ 12169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16925 w 2450161"/>
                <a:gd name="connsiteY6" fmla="*/ 0 h 2750472"/>
                <a:gd name="connsiteX0" fmla="*/ 1210575 w 2450161"/>
                <a:gd name="connsiteY0" fmla="*/ 0 h 2642522"/>
                <a:gd name="connsiteX1" fmla="*/ 2450161 w 2450161"/>
                <a:gd name="connsiteY1" fmla="*/ 531267 h 2642522"/>
                <a:gd name="connsiteX2" fmla="*/ 2447271 w 2450161"/>
                <a:gd name="connsiteY2" fmla="*/ 1994424 h 2642522"/>
                <a:gd name="connsiteX3" fmla="*/ 1156357 w 2450161"/>
                <a:gd name="connsiteY3" fmla="*/ 2642522 h 2642522"/>
                <a:gd name="connsiteX4" fmla="*/ 0 w 2450161"/>
                <a:gd name="connsiteY4" fmla="*/ 1943094 h 2642522"/>
                <a:gd name="connsiteX5" fmla="*/ 323 w 2450161"/>
                <a:gd name="connsiteY5" fmla="*/ 485321 h 2642522"/>
                <a:gd name="connsiteX6" fmla="*/ 1210575 w 2450161"/>
                <a:gd name="connsiteY6" fmla="*/ 0 h 2642522"/>
                <a:gd name="connsiteX0" fmla="*/ 1210575 w 2450161"/>
                <a:gd name="connsiteY0" fmla="*/ 0 h 2788572"/>
                <a:gd name="connsiteX1" fmla="*/ 2450161 w 2450161"/>
                <a:gd name="connsiteY1" fmla="*/ 677317 h 2788572"/>
                <a:gd name="connsiteX2" fmla="*/ 2447271 w 2450161"/>
                <a:gd name="connsiteY2" fmla="*/ 2140474 h 2788572"/>
                <a:gd name="connsiteX3" fmla="*/ 1156357 w 2450161"/>
                <a:gd name="connsiteY3" fmla="*/ 2788572 h 2788572"/>
                <a:gd name="connsiteX4" fmla="*/ 0 w 2450161"/>
                <a:gd name="connsiteY4" fmla="*/ 2089144 h 2788572"/>
                <a:gd name="connsiteX5" fmla="*/ 323 w 2450161"/>
                <a:gd name="connsiteY5" fmla="*/ 631371 h 2788572"/>
                <a:gd name="connsiteX6" fmla="*/ 1210575 w 2450161"/>
                <a:gd name="connsiteY6" fmla="*/ 0 h 2788572"/>
                <a:gd name="connsiteX0" fmla="*/ 1235975 w 2450161"/>
                <a:gd name="connsiteY0" fmla="*/ 0 h 2737772"/>
                <a:gd name="connsiteX1" fmla="*/ 2450161 w 2450161"/>
                <a:gd name="connsiteY1" fmla="*/ 626517 h 2737772"/>
                <a:gd name="connsiteX2" fmla="*/ 2447271 w 2450161"/>
                <a:gd name="connsiteY2" fmla="*/ 2089674 h 2737772"/>
                <a:gd name="connsiteX3" fmla="*/ 1156357 w 2450161"/>
                <a:gd name="connsiteY3" fmla="*/ 2737772 h 2737772"/>
                <a:gd name="connsiteX4" fmla="*/ 0 w 2450161"/>
                <a:gd name="connsiteY4" fmla="*/ 2038344 h 2737772"/>
                <a:gd name="connsiteX5" fmla="*/ 323 w 2450161"/>
                <a:gd name="connsiteY5" fmla="*/ 580571 h 2737772"/>
                <a:gd name="connsiteX6" fmla="*/ 1235975 w 2450161"/>
                <a:gd name="connsiteY6" fmla="*/ 0 h 2737772"/>
                <a:gd name="connsiteX0" fmla="*/ 12804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80425 w 2450161"/>
                <a:gd name="connsiteY6" fmla="*/ 0 h 2750472"/>
                <a:gd name="connsiteX0" fmla="*/ 13058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305825 w 2450161"/>
                <a:gd name="connsiteY6" fmla="*/ 0 h 2750472"/>
                <a:gd name="connsiteX0" fmla="*/ 1204225 w 2450161"/>
                <a:gd name="connsiteY0" fmla="*/ 0 h 2756822"/>
                <a:gd name="connsiteX1" fmla="*/ 2450161 w 2450161"/>
                <a:gd name="connsiteY1" fmla="*/ 645567 h 2756822"/>
                <a:gd name="connsiteX2" fmla="*/ 2447271 w 2450161"/>
                <a:gd name="connsiteY2" fmla="*/ 2108724 h 2756822"/>
                <a:gd name="connsiteX3" fmla="*/ 1156357 w 2450161"/>
                <a:gd name="connsiteY3" fmla="*/ 2756822 h 2756822"/>
                <a:gd name="connsiteX4" fmla="*/ 0 w 2450161"/>
                <a:gd name="connsiteY4" fmla="*/ 2057394 h 2756822"/>
                <a:gd name="connsiteX5" fmla="*/ 323 w 2450161"/>
                <a:gd name="connsiteY5" fmla="*/ 599621 h 2756822"/>
                <a:gd name="connsiteX6" fmla="*/ 1204225 w 2450161"/>
                <a:gd name="connsiteY6" fmla="*/ 0 h 2756822"/>
                <a:gd name="connsiteX0" fmla="*/ 1204225 w 2456511"/>
                <a:gd name="connsiteY0" fmla="*/ 0 h 2756822"/>
                <a:gd name="connsiteX1" fmla="*/ 2456511 w 2456511"/>
                <a:gd name="connsiteY1" fmla="*/ 594767 h 2756822"/>
                <a:gd name="connsiteX2" fmla="*/ 2447271 w 2456511"/>
                <a:gd name="connsiteY2" fmla="*/ 2108724 h 2756822"/>
                <a:gd name="connsiteX3" fmla="*/ 1156357 w 2456511"/>
                <a:gd name="connsiteY3" fmla="*/ 2756822 h 2756822"/>
                <a:gd name="connsiteX4" fmla="*/ 0 w 2456511"/>
                <a:gd name="connsiteY4" fmla="*/ 2057394 h 2756822"/>
                <a:gd name="connsiteX5" fmla="*/ 323 w 2456511"/>
                <a:gd name="connsiteY5" fmla="*/ 599621 h 2756822"/>
                <a:gd name="connsiteX6" fmla="*/ 1204225 w 2456511"/>
                <a:gd name="connsiteY6" fmla="*/ 0 h 275682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323 w 2456511"/>
                <a:gd name="connsiteY5" fmla="*/ 707571 h 2864772"/>
                <a:gd name="connsiteX6" fmla="*/ 1235975 w 2456511"/>
                <a:gd name="connsiteY6" fmla="*/ 0 h 286477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82873 w 2456511"/>
                <a:gd name="connsiteY5" fmla="*/ 656771 h 2864772"/>
                <a:gd name="connsiteX6" fmla="*/ 1235975 w 2456511"/>
                <a:gd name="connsiteY6" fmla="*/ 0 h 2864772"/>
                <a:gd name="connsiteX0" fmla="*/ 1153104 w 2373640"/>
                <a:gd name="connsiteY0" fmla="*/ 0 h 2864772"/>
                <a:gd name="connsiteX1" fmla="*/ 2373640 w 2373640"/>
                <a:gd name="connsiteY1" fmla="*/ 702717 h 2864772"/>
                <a:gd name="connsiteX2" fmla="*/ 2364400 w 2373640"/>
                <a:gd name="connsiteY2" fmla="*/ 2216674 h 2864772"/>
                <a:gd name="connsiteX3" fmla="*/ 1073486 w 2373640"/>
                <a:gd name="connsiteY3" fmla="*/ 2864772 h 2864772"/>
                <a:gd name="connsiteX4" fmla="*/ 6029 w 2373640"/>
                <a:gd name="connsiteY4" fmla="*/ 1987544 h 2864772"/>
                <a:gd name="connsiteX5" fmla="*/ 2 w 2373640"/>
                <a:gd name="connsiteY5" fmla="*/ 656771 h 2864772"/>
                <a:gd name="connsiteX6" fmla="*/ 1153104 w 2373640"/>
                <a:gd name="connsiteY6" fmla="*/ 0 h 286477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64400 w 2373640"/>
                <a:gd name="connsiteY2" fmla="*/ 22166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13600 w 2373640"/>
                <a:gd name="connsiteY2" fmla="*/ 19880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13636"/>
                <a:gd name="connsiteY0" fmla="*/ 0 h 2655222"/>
                <a:gd name="connsiteX1" fmla="*/ 2240290 w 2313636"/>
                <a:gd name="connsiteY1" fmla="*/ 721767 h 2655222"/>
                <a:gd name="connsiteX2" fmla="*/ 2313600 w 2313636"/>
                <a:gd name="connsiteY2" fmla="*/ 1988074 h 2655222"/>
                <a:gd name="connsiteX3" fmla="*/ 1130636 w 2313636"/>
                <a:gd name="connsiteY3" fmla="*/ 2655222 h 2655222"/>
                <a:gd name="connsiteX4" fmla="*/ 6029 w 2313636"/>
                <a:gd name="connsiteY4" fmla="*/ 1987544 h 2655222"/>
                <a:gd name="connsiteX5" fmla="*/ 2 w 2313636"/>
                <a:gd name="connsiteY5" fmla="*/ 656771 h 2655222"/>
                <a:gd name="connsiteX6" fmla="*/ 1153104 w 2313636"/>
                <a:gd name="connsiteY6" fmla="*/ 0 h 2655222"/>
                <a:gd name="connsiteX0" fmla="*/ 1153104 w 2313790"/>
                <a:gd name="connsiteY0" fmla="*/ 0 h 2655222"/>
                <a:gd name="connsiteX1" fmla="*/ 2303790 w 2313790"/>
                <a:gd name="connsiteY1" fmla="*/ 664617 h 2655222"/>
                <a:gd name="connsiteX2" fmla="*/ 2313600 w 2313790"/>
                <a:gd name="connsiteY2" fmla="*/ 1988074 h 2655222"/>
                <a:gd name="connsiteX3" fmla="*/ 1130636 w 2313790"/>
                <a:gd name="connsiteY3" fmla="*/ 2655222 h 2655222"/>
                <a:gd name="connsiteX4" fmla="*/ 6029 w 2313790"/>
                <a:gd name="connsiteY4" fmla="*/ 1987544 h 2655222"/>
                <a:gd name="connsiteX5" fmla="*/ 2 w 2313790"/>
                <a:gd name="connsiteY5" fmla="*/ 656771 h 2655222"/>
                <a:gd name="connsiteX6" fmla="*/ 1153104 w 2313790"/>
                <a:gd name="connsiteY6" fmla="*/ 0 h 2655222"/>
                <a:gd name="connsiteX0" fmla="*/ 1153107 w 2313793"/>
                <a:gd name="connsiteY0" fmla="*/ 0 h 2655222"/>
                <a:gd name="connsiteX1" fmla="*/ 2303793 w 2313793"/>
                <a:gd name="connsiteY1" fmla="*/ 664617 h 2655222"/>
                <a:gd name="connsiteX2" fmla="*/ 2313603 w 2313793"/>
                <a:gd name="connsiteY2" fmla="*/ 1988074 h 2655222"/>
                <a:gd name="connsiteX3" fmla="*/ 1130639 w 2313793"/>
                <a:gd name="connsiteY3" fmla="*/ 2655222 h 2655222"/>
                <a:gd name="connsiteX4" fmla="*/ 1269 w 2313793"/>
                <a:gd name="connsiteY4" fmla="*/ 1987544 h 2655222"/>
                <a:gd name="connsiteX5" fmla="*/ 5 w 2313793"/>
                <a:gd name="connsiteY5" fmla="*/ 656771 h 2655222"/>
                <a:gd name="connsiteX6" fmla="*/ 1153107 w 2313793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87544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87544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92306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94688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4219 w 2314905"/>
                <a:gd name="connsiteY0" fmla="*/ 0 h 2655222"/>
                <a:gd name="connsiteX1" fmla="*/ 2304905 w 2314905"/>
                <a:gd name="connsiteY1" fmla="*/ 664617 h 2655222"/>
                <a:gd name="connsiteX2" fmla="*/ 2314715 w 2314905"/>
                <a:gd name="connsiteY2" fmla="*/ 1988074 h 2655222"/>
                <a:gd name="connsiteX3" fmla="*/ 1131751 w 2314905"/>
                <a:gd name="connsiteY3" fmla="*/ 2655222 h 2655222"/>
                <a:gd name="connsiteX4" fmla="*/ 0 w 2314905"/>
                <a:gd name="connsiteY4" fmla="*/ 1994688 h 2655222"/>
                <a:gd name="connsiteX5" fmla="*/ 1117 w 2314905"/>
                <a:gd name="connsiteY5" fmla="*/ 656771 h 2655222"/>
                <a:gd name="connsiteX6" fmla="*/ 1154219 w 2314905"/>
                <a:gd name="connsiteY6" fmla="*/ 0 h 2655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4905" h="2655222">
                  <a:moveTo>
                    <a:pt x="1154219" y="0"/>
                  </a:moveTo>
                  <a:lnTo>
                    <a:pt x="2304905" y="664617"/>
                  </a:lnTo>
                  <a:cubicBezTo>
                    <a:pt x="2302953" y="1198623"/>
                    <a:pt x="2316667" y="1454068"/>
                    <a:pt x="2314715" y="1988074"/>
                  </a:cubicBezTo>
                  <a:lnTo>
                    <a:pt x="1131751" y="2655222"/>
                  </a:lnTo>
                  <a:lnTo>
                    <a:pt x="0" y="1994688"/>
                  </a:lnTo>
                  <a:cubicBezTo>
                    <a:pt x="108" y="1488635"/>
                    <a:pt x="1009" y="1162824"/>
                    <a:pt x="1117" y="656771"/>
                  </a:cubicBezTo>
                  <a:lnTo>
                    <a:pt x="1154219" y="0"/>
                  </a:lnTo>
                  <a:close/>
                </a:path>
              </a:pathLst>
            </a:custGeom>
            <a:solidFill>
              <a:schemeClr val="tx2">
                <a:lumMod val="75000"/>
                <a:alpha val="8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pt-BR"/>
            </a:p>
          </p:txBody>
        </p:sp>
      </p:grpSp>
      <p:sp>
        <p:nvSpPr>
          <p:cNvPr id="12" name="Retângulo 11"/>
          <p:cNvSpPr/>
          <p:nvPr/>
        </p:nvSpPr>
        <p:spPr>
          <a:xfrm>
            <a:off x="-108520" y="3198455"/>
            <a:ext cx="6696744" cy="22467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56000" rIns="864000" rtlCol="0" anchor="t" anchorCtr="0">
            <a:spAutoFit/>
          </a:bodyPr>
          <a:lstStyle/>
          <a:p>
            <a:pPr algn="r"/>
            <a:r>
              <a:rPr lang="pt-BR" sz="2800" dirty="0">
                <a:solidFill>
                  <a:schemeClr val="bg1"/>
                </a:solidFill>
              </a:rPr>
              <a:t>Composta por Inspetores e Conselheiros da mesma jurisdição da Inspetoria, todos nomeados pelo Presidente do </a:t>
            </a:r>
            <a:r>
              <a:rPr lang="pt-BR" sz="2800" dirty="0" smtClean="0">
                <a:solidFill>
                  <a:schemeClr val="bg1"/>
                </a:solidFill>
              </a:rPr>
              <a:t>Crea-SP </a:t>
            </a:r>
            <a:r>
              <a:rPr lang="pt-BR" sz="2800" dirty="0">
                <a:solidFill>
                  <a:schemeClr val="bg1"/>
                </a:solidFill>
              </a:rPr>
              <a:t>e considerados membros da CAF.</a:t>
            </a: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79" t="76020"/>
          <a:stretch/>
        </p:blipFill>
        <p:spPr>
          <a:xfrm>
            <a:off x="7697336" y="5213444"/>
            <a:ext cx="1446663" cy="1644555"/>
          </a:xfrm>
          <a:prstGeom prst="rect">
            <a:avLst/>
          </a:prstGeom>
        </p:spPr>
      </p:pic>
      <p:sp>
        <p:nvSpPr>
          <p:cNvPr id="20" name="Espaço Reservado para Texto 3"/>
          <p:cNvSpPr txBox="1">
            <a:spLocks/>
          </p:cNvSpPr>
          <p:nvPr/>
        </p:nvSpPr>
        <p:spPr>
          <a:xfrm>
            <a:off x="2811438" y="644495"/>
            <a:ext cx="5504977" cy="1200329"/>
          </a:xfrm>
          <a:prstGeom prst="rect">
            <a:avLst/>
          </a:prstGeom>
          <a:solidFill>
            <a:schemeClr val="bg1"/>
          </a:solidFill>
        </p:spPr>
        <p:txBody>
          <a:bodyPr wrap="square" rIns="180000" anchor="ctr" anchorCtr="0">
            <a:spAutoFit/>
          </a:bodyPr>
          <a:lstStyle>
            <a:lvl1pPr mar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pt-BR" sz="3600" b="1" kern="1200" spc="3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pt-BR" dirty="0" smtClean="0"/>
              <a:t>COMISSÃO AUXILIAR </a:t>
            </a:r>
          </a:p>
          <a:p>
            <a:pPr algn="r"/>
            <a:r>
              <a:rPr lang="pt-BR" dirty="0" smtClean="0"/>
              <a:t>DE FISCALIZAÇÃO - CAF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5259162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Y:\2017 03 Colégio de Inspetores\Cartilha\Links\O6XJQP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10" y="0"/>
            <a:ext cx="18296819" cy="12199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upo 9"/>
          <p:cNvGrpSpPr/>
          <p:nvPr/>
        </p:nvGrpSpPr>
        <p:grpSpPr>
          <a:xfrm>
            <a:off x="2166689" y="-1035496"/>
            <a:ext cx="11694343" cy="12728323"/>
            <a:chOff x="2166689" y="-1035496"/>
            <a:chExt cx="11694343" cy="12728323"/>
          </a:xfrm>
        </p:grpSpPr>
        <p:sp>
          <p:nvSpPr>
            <p:cNvPr id="11" name="Retângulo 10"/>
            <p:cNvSpPr/>
            <p:nvPr/>
          </p:nvSpPr>
          <p:spPr>
            <a:xfrm>
              <a:off x="2166689" y="-1035496"/>
              <a:ext cx="11694343" cy="12728323"/>
            </a:xfrm>
            <a:custGeom>
              <a:avLst/>
              <a:gdLst>
                <a:gd name="connsiteX0" fmla="*/ 0 w 1380240"/>
                <a:gd name="connsiteY0" fmla="*/ 0 h 1700118"/>
                <a:gd name="connsiteX1" fmla="*/ 1380240 w 1380240"/>
                <a:gd name="connsiteY1" fmla="*/ 0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905089 w 1380240"/>
                <a:gd name="connsiteY1" fmla="*/ 837434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1194055 w 1380240"/>
                <a:gd name="connsiteY1" fmla="*/ 449831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0 w 2268375"/>
                <a:gd name="connsiteY3" fmla="*/ 2060904 h 2060904"/>
                <a:gd name="connsiteX4" fmla="*/ 888135 w 2268375"/>
                <a:gd name="connsiteY4" fmla="*/ 0 h 2060904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1351109 w 2268375"/>
                <a:gd name="connsiteY3" fmla="*/ 1854305 h 2060904"/>
                <a:gd name="connsiteX4" fmla="*/ 0 w 2268375"/>
                <a:gd name="connsiteY4" fmla="*/ 2060904 h 2060904"/>
                <a:gd name="connsiteX5" fmla="*/ 888135 w 2268375"/>
                <a:gd name="connsiteY5" fmla="*/ 0 h 2060904"/>
                <a:gd name="connsiteX0" fmla="*/ 888135 w 2268375"/>
                <a:gd name="connsiteY0" fmla="*/ 0 h 2584209"/>
                <a:gd name="connsiteX1" fmla="*/ 2082190 w 2268375"/>
                <a:gd name="connsiteY1" fmla="*/ 449831 h 2584209"/>
                <a:gd name="connsiteX2" fmla="*/ 2268375 w 2268375"/>
                <a:gd name="connsiteY2" fmla="*/ 1700118 h 2584209"/>
                <a:gd name="connsiteX3" fmla="*/ 1240074 w 2268375"/>
                <a:gd name="connsiteY3" fmla="*/ 2584209 h 2584209"/>
                <a:gd name="connsiteX4" fmla="*/ 0 w 2268375"/>
                <a:gd name="connsiteY4" fmla="*/ 2060904 h 2584209"/>
                <a:gd name="connsiteX5" fmla="*/ 888135 w 2268375"/>
                <a:gd name="connsiteY5" fmla="*/ 0 h 2584209"/>
                <a:gd name="connsiteX0" fmla="*/ 888135 w 2253880"/>
                <a:gd name="connsiteY0" fmla="*/ 0 h 2584209"/>
                <a:gd name="connsiteX1" fmla="*/ 2082190 w 2253880"/>
                <a:gd name="connsiteY1" fmla="*/ 449831 h 2584209"/>
                <a:gd name="connsiteX2" fmla="*/ 2253880 w 2253880"/>
                <a:gd name="connsiteY2" fmla="*/ 1765914 h 2584209"/>
                <a:gd name="connsiteX3" fmla="*/ 1240074 w 2253880"/>
                <a:gd name="connsiteY3" fmla="*/ 2584209 h 2584209"/>
                <a:gd name="connsiteX4" fmla="*/ 0 w 2253880"/>
                <a:gd name="connsiteY4" fmla="*/ 2060904 h 2584209"/>
                <a:gd name="connsiteX5" fmla="*/ 888135 w 2253880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888135 w 2283369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475015 w 2283369"/>
                <a:gd name="connsiteY5" fmla="*/ 1005330 h 2584209"/>
                <a:gd name="connsiteX6" fmla="*/ 888135 w 2283369"/>
                <a:gd name="connsiteY6" fmla="*/ 0 h 2584209"/>
                <a:gd name="connsiteX0" fmla="*/ 1060341 w 2455575"/>
                <a:gd name="connsiteY0" fmla="*/ 0 h 2584209"/>
                <a:gd name="connsiteX1" fmla="*/ 2254396 w 2455575"/>
                <a:gd name="connsiteY1" fmla="*/ 449831 h 2584209"/>
                <a:gd name="connsiteX2" fmla="*/ 2455575 w 2455575"/>
                <a:gd name="connsiteY2" fmla="*/ 1775804 h 2584209"/>
                <a:gd name="connsiteX3" fmla="*/ 1412280 w 2455575"/>
                <a:gd name="connsiteY3" fmla="*/ 2584209 h 2584209"/>
                <a:gd name="connsiteX4" fmla="*/ 172206 w 2455575"/>
                <a:gd name="connsiteY4" fmla="*/ 2060904 h 2584209"/>
                <a:gd name="connsiteX5" fmla="*/ 0 w 2455575"/>
                <a:gd name="connsiteY5" fmla="*/ 775660 h 2584209"/>
                <a:gd name="connsiteX6" fmla="*/ 1060341 w 2455575"/>
                <a:gd name="connsiteY6" fmla="*/ 0 h 2584209"/>
                <a:gd name="connsiteX0" fmla="*/ 1042277 w 2455575"/>
                <a:gd name="connsiteY0" fmla="*/ 0 h 2635690"/>
                <a:gd name="connsiteX1" fmla="*/ 2254396 w 2455575"/>
                <a:gd name="connsiteY1" fmla="*/ 501312 h 2635690"/>
                <a:gd name="connsiteX2" fmla="*/ 2455575 w 2455575"/>
                <a:gd name="connsiteY2" fmla="*/ 1827285 h 2635690"/>
                <a:gd name="connsiteX3" fmla="*/ 1412280 w 2455575"/>
                <a:gd name="connsiteY3" fmla="*/ 2635690 h 2635690"/>
                <a:gd name="connsiteX4" fmla="*/ 172206 w 2455575"/>
                <a:gd name="connsiteY4" fmla="*/ 2112385 h 2635690"/>
                <a:gd name="connsiteX5" fmla="*/ 0 w 2455575"/>
                <a:gd name="connsiteY5" fmla="*/ 827141 h 2635690"/>
                <a:gd name="connsiteX6" fmla="*/ 1042277 w 2455575"/>
                <a:gd name="connsiteY6" fmla="*/ 0 h 2635690"/>
                <a:gd name="connsiteX0" fmla="*/ 1249311 w 2455575"/>
                <a:gd name="connsiteY0" fmla="*/ 0 h 2627063"/>
                <a:gd name="connsiteX1" fmla="*/ 2254396 w 2455575"/>
                <a:gd name="connsiteY1" fmla="*/ 492685 h 2627063"/>
                <a:gd name="connsiteX2" fmla="*/ 2455575 w 2455575"/>
                <a:gd name="connsiteY2" fmla="*/ 1818658 h 2627063"/>
                <a:gd name="connsiteX3" fmla="*/ 1412280 w 2455575"/>
                <a:gd name="connsiteY3" fmla="*/ 2627063 h 2627063"/>
                <a:gd name="connsiteX4" fmla="*/ 172206 w 2455575"/>
                <a:gd name="connsiteY4" fmla="*/ 2103758 h 2627063"/>
                <a:gd name="connsiteX5" fmla="*/ 0 w 2455575"/>
                <a:gd name="connsiteY5" fmla="*/ 818514 h 2627063"/>
                <a:gd name="connsiteX6" fmla="*/ 1249311 w 2455575"/>
                <a:gd name="connsiteY6" fmla="*/ 0 h 2627063"/>
                <a:gd name="connsiteX0" fmla="*/ 1171673 w 2377937"/>
                <a:gd name="connsiteY0" fmla="*/ 0 h 2627063"/>
                <a:gd name="connsiteX1" fmla="*/ 2176758 w 2377937"/>
                <a:gd name="connsiteY1" fmla="*/ 492685 h 2627063"/>
                <a:gd name="connsiteX2" fmla="*/ 2377937 w 2377937"/>
                <a:gd name="connsiteY2" fmla="*/ 1818658 h 2627063"/>
                <a:gd name="connsiteX3" fmla="*/ 1334642 w 2377937"/>
                <a:gd name="connsiteY3" fmla="*/ 2627063 h 2627063"/>
                <a:gd name="connsiteX4" fmla="*/ 94568 w 2377937"/>
                <a:gd name="connsiteY4" fmla="*/ 2103758 h 2627063"/>
                <a:gd name="connsiteX5" fmla="*/ 0 w 2377937"/>
                <a:gd name="connsiteY5" fmla="*/ 576974 h 2627063"/>
                <a:gd name="connsiteX6" fmla="*/ 1171673 w 2377937"/>
                <a:gd name="connsiteY6" fmla="*/ 0 h 2627063"/>
                <a:gd name="connsiteX0" fmla="*/ 1171996 w 2378260"/>
                <a:gd name="connsiteY0" fmla="*/ 0 h 2627063"/>
                <a:gd name="connsiteX1" fmla="*/ 2177081 w 2378260"/>
                <a:gd name="connsiteY1" fmla="*/ 492685 h 2627063"/>
                <a:gd name="connsiteX2" fmla="*/ 2378260 w 2378260"/>
                <a:gd name="connsiteY2" fmla="*/ 1818658 h 2627063"/>
                <a:gd name="connsiteX3" fmla="*/ 1334965 w 2378260"/>
                <a:gd name="connsiteY3" fmla="*/ 2627063 h 2627063"/>
                <a:gd name="connsiteX4" fmla="*/ 0 w 2378260"/>
                <a:gd name="connsiteY4" fmla="*/ 2095132 h 2627063"/>
                <a:gd name="connsiteX5" fmla="*/ 323 w 2378260"/>
                <a:gd name="connsiteY5" fmla="*/ 576974 h 2627063"/>
                <a:gd name="connsiteX6" fmla="*/ 1171996 w 2378260"/>
                <a:gd name="connsiteY6" fmla="*/ 0 h 2627063"/>
                <a:gd name="connsiteX0" fmla="*/ 1171996 w 2401368"/>
                <a:gd name="connsiteY0" fmla="*/ 0 h 2627063"/>
                <a:gd name="connsiteX1" fmla="*/ 2401368 w 2401368"/>
                <a:gd name="connsiteY1" fmla="*/ 535817 h 2627063"/>
                <a:gd name="connsiteX2" fmla="*/ 2378260 w 2401368"/>
                <a:gd name="connsiteY2" fmla="*/ 1818658 h 2627063"/>
                <a:gd name="connsiteX3" fmla="*/ 1334965 w 2401368"/>
                <a:gd name="connsiteY3" fmla="*/ 2627063 h 2627063"/>
                <a:gd name="connsiteX4" fmla="*/ 0 w 2401368"/>
                <a:gd name="connsiteY4" fmla="*/ 2095132 h 2627063"/>
                <a:gd name="connsiteX5" fmla="*/ 323 w 2401368"/>
                <a:gd name="connsiteY5" fmla="*/ 576974 h 2627063"/>
                <a:gd name="connsiteX6" fmla="*/ 1171996 w 2401368"/>
                <a:gd name="connsiteY6" fmla="*/ 0 h 2627063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78260 w 2401368"/>
                <a:gd name="connsiteY2" fmla="*/ 1887670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52381 w 2401368"/>
                <a:gd name="connsiteY2" fmla="*/ 2215474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95513 w 2401368"/>
                <a:gd name="connsiteY2" fmla="*/ 2206848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180622 w 2401368"/>
                <a:gd name="connsiteY0" fmla="*/ 0 h 2765087"/>
                <a:gd name="connsiteX1" fmla="*/ 2401368 w 2401368"/>
                <a:gd name="connsiteY1" fmla="*/ 673841 h 2765087"/>
                <a:gd name="connsiteX2" fmla="*/ 2395513 w 2401368"/>
                <a:gd name="connsiteY2" fmla="*/ 2275860 h 2765087"/>
                <a:gd name="connsiteX3" fmla="*/ 1334965 w 2401368"/>
                <a:gd name="connsiteY3" fmla="*/ 2765087 h 2765087"/>
                <a:gd name="connsiteX4" fmla="*/ 0 w 2401368"/>
                <a:gd name="connsiteY4" fmla="*/ 2233156 h 2765087"/>
                <a:gd name="connsiteX5" fmla="*/ 323 w 2401368"/>
                <a:gd name="connsiteY5" fmla="*/ 714998 h 2765087"/>
                <a:gd name="connsiteX6" fmla="*/ 1180622 w 2401368"/>
                <a:gd name="connsiteY6" fmla="*/ 0 h 2765087"/>
                <a:gd name="connsiteX0" fmla="*/ 1180622 w 2401368"/>
                <a:gd name="connsiteY0" fmla="*/ 0 h 2868604"/>
                <a:gd name="connsiteX1" fmla="*/ 2401368 w 2401368"/>
                <a:gd name="connsiteY1" fmla="*/ 673841 h 2868604"/>
                <a:gd name="connsiteX2" fmla="*/ 2395513 w 2401368"/>
                <a:gd name="connsiteY2" fmla="*/ 2275860 h 2868604"/>
                <a:gd name="connsiteX3" fmla="*/ 1274580 w 2401368"/>
                <a:gd name="connsiteY3" fmla="*/ 2868604 h 2868604"/>
                <a:gd name="connsiteX4" fmla="*/ 0 w 2401368"/>
                <a:gd name="connsiteY4" fmla="*/ 2233156 h 2868604"/>
                <a:gd name="connsiteX5" fmla="*/ 323 w 2401368"/>
                <a:gd name="connsiteY5" fmla="*/ 714998 h 2868604"/>
                <a:gd name="connsiteX6" fmla="*/ 1180622 w 2401368"/>
                <a:gd name="connsiteY6" fmla="*/ 0 h 2868604"/>
                <a:gd name="connsiteX0" fmla="*/ 1180622 w 2401368"/>
                <a:gd name="connsiteY0" fmla="*/ 0 h 2773714"/>
                <a:gd name="connsiteX1" fmla="*/ 2401368 w 2401368"/>
                <a:gd name="connsiteY1" fmla="*/ 673841 h 2773714"/>
                <a:gd name="connsiteX2" fmla="*/ 2395513 w 2401368"/>
                <a:gd name="connsiteY2" fmla="*/ 2275860 h 2773714"/>
                <a:gd name="connsiteX3" fmla="*/ 1274580 w 2401368"/>
                <a:gd name="connsiteY3" fmla="*/ 2773714 h 2773714"/>
                <a:gd name="connsiteX4" fmla="*/ 0 w 2401368"/>
                <a:gd name="connsiteY4" fmla="*/ 2233156 h 2773714"/>
                <a:gd name="connsiteX5" fmla="*/ 323 w 2401368"/>
                <a:gd name="connsiteY5" fmla="*/ 714998 h 2773714"/>
                <a:gd name="connsiteX6" fmla="*/ 1180622 w 2401368"/>
                <a:gd name="connsiteY6" fmla="*/ 0 h 2773714"/>
                <a:gd name="connsiteX0" fmla="*/ 1197875 w 2401368"/>
                <a:gd name="connsiteY0" fmla="*/ 0 h 2670197"/>
                <a:gd name="connsiteX1" fmla="*/ 2401368 w 2401368"/>
                <a:gd name="connsiteY1" fmla="*/ 570324 h 2670197"/>
                <a:gd name="connsiteX2" fmla="*/ 2395513 w 2401368"/>
                <a:gd name="connsiteY2" fmla="*/ 2172343 h 2670197"/>
                <a:gd name="connsiteX3" fmla="*/ 1274580 w 2401368"/>
                <a:gd name="connsiteY3" fmla="*/ 2670197 h 2670197"/>
                <a:gd name="connsiteX4" fmla="*/ 0 w 2401368"/>
                <a:gd name="connsiteY4" fmla="*/ 2129639 h 2670197"/>
                <a:gd name="connsiteX5" fmla="*/ 323 w 2401368"/>
                <a:gd name="connsiteY5" fmla="*/ 611481 h 2670197"/>
                <a:gd name="connsiteX6" fmla="*/ 1197875 w 2401368"/>
                <a:gd name="connsiteY6" fmla="*/ 0 h 2670197"/>
                <a:gd name="connsiteX0" fmla="*/ 1249633 w 2401368"/>
                <a:gd name="connsiteY0" fmla="*/ 0 h 2652944"/>
                <a:gd name="connsiteX1" fmla="*/ 2401368 w 2401368"/>
                <a:gd name="connsiteY1" fmla="*/ 553071 h 2652944"/>
                <a:gd name="connsiteX2" fmla="*/ 2395513 w 2401368"/>
                <a:gd name="connsiteY2" fmla="*/ 2155090 h 2652944"/>
                <a:gd name="connsiteX3" fmla="*/ 1274580 w 2401368"/>
                <a:gd name="connsiteY3" fmla="*/ 2652944 h 2652944"/>
                <a:gd name="connsiteX4" fmla="*/ 0 w 2401368"/>
                <a:gd name="connsiteY4" fmla="*/ 2112386 h 2652944"/>
                <a:gd name="connsiteX5" fmla="*/ 323 w 2401368"/>
                <a:gd name="connsiteY5" fmla="*/ 594228 h 2652944"/>
                <a:gd name="connsiteX6" fmla="*/ 1249633 w 2401368"/>
                <a:gd name="connsiteY6" fmla="*/ 0 h 2652944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74580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14195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721956"/>
                <a:gd name="connsiteX1" fmla="*/ 2401368 w 2401368"/>
                <a:gd name="connsiteY1" fmla="*/ 544445 h 2721956"/>
                <a:gd name="connsiteX2" fmla="*/ 2395513 w 2401368"/>
                <a:gd name="connsiteY2" fmla="*/ 2146464 h 2721956"/>
                <a:gd name="connsiteX3" fmla="*/ 1214195 w 2401368"/>
                <a:gd name="connsiteY3" fmla="*/ 2721956 h 2721956"/>
                <a:gd name="connsiteX4" fmla="*/ 0 w 2401368"/>
                <a:gd name="connsiteY4" fmla="*/ 2103760 h 2721956"/>
                <a:gd name="connsiteX5" fmla="*/ 323 w 2401368"/>
                <a:gd name="connsiteY5" fmla="*/ 585602 h 2721956"/>
                <a:gd name="connsiteX6" fmla="*/ 1215128 w 2401368"/>
                <a:gd name="connsiteY6" fmla="*/ 0 h 2721956"/>
                <a:gd name="connsiteX0" fmla="*/ 1215128 w 2401368"/>
                <a:gd name="connsiteY0" fmla="*/ 0 h 2765088"/>
                <a:gd name="connsiteX1" fmla="*/ 2401368 w 2401368"/>
                <a:gd name="connsiteY1" fmla="*/ 544445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78260 w 2401368"/>
                <a:gd name="connsiteY2" fmla="*/ 2155090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4500"/>
                <a:gd name="connsiteY0" fmla="*/ 0 h 2765088"/>
                <a:gd name="connsiteX1" fmla="*/ 2401368 w 2404500"/>
                <a:gd name="connsiteY1" fmla="*/ 578951 h 2765088"/>
                <a:gd name="connsiteX2" fmla="*/ 2404139 w 2404500"/>
                <a:gd name="connsiteY2" fmla="*/ 2146464 h 2765088"/>
                <a:gd name="connsiteX3" fmla="*/ 1205569 w 2404500"/>
                <a:gd name="connsiteY3" fmla="*/ 2765088 h 2765088"/>
                <a:gd name="connsiteX4" fmla="*/ 0 w 2404500"/>
                <a:gd name="connsiteY4" fmla="*/ 2103760 h 2765088"/>
                <a:gd name="connsiteX5" fmla="*/ 323 w 2404500"/>
                <a:gd name="connsiteY5" fmla="*/ 585602 h 2765088"/>
                <a:gd name="connsiteX6" fmla="*/ 1215128 w 2404500"/>
                <a:gd name="connsiteY6" fmla="*/ 0 h 2765088"/>
                <a:gd name="connsiteX0" fmla="*/ 1215128 w 2435874"/>
                <a:gd name="connsiteY0" fmla="*/ 0 h 2765088"/>
                <a:gd name="connsiteX1" fmla="*/ 2435874 w 2435874"/>
                <a:gd name="connsiteY1" fmla="*/ 561698 h 2765088"/>
                <a:gd name="connsiteX2" fmla="*/ 2404139 w 2435874"/>
                <a:gd name="connsiteY2" fmla="*/ 2146464 h 2765088"/>
                <a:gd name="connsiteX3" fmla="*/ 1205569 w 2435874"/>
                <a:gd name="connsiteY3" fmla="*/ 2765088 h 2765088"/>
                <a:gd name="connsiteX4" fmla="*/ 0 w 2435874"/>
                <a:gd name="connsiteY4" fmla="*/ 2103760 h 2765088"/>
                <a:gd name="connsiteX5" fmla="*/ 323 w 2435874"/>
                <a:gd name="connsiteY5" fmla="*/ 585602 h 2765088"/>
                <a:gd name="connsiteX6" fmla="*/ 1215128 w 2435874"/>
                <a:gd name="connsiteY6" fmla="*/ 0 h 2765088"/>
                <a:gd name="connsiteX0" fmla="*/ 1215128 w 2447443"/>
                <a:gd name="connsiteY0" fmla="*/ 0 h 2765088"/>
                <a:gd name="connsiteX1" fmla="*/ 2435874 w 2447443"/>
                <a:gd name="connsiteY1" fmla="*/ 561698 h 2765088"/>
                <a:gd name="connsiteX2" fmla="*/ 2447271 w 2447443"/>
                <a:gd name="connsiteY2" fmla="*/ 2155090 h 2765088"/>
                <a:gd name="connsiteX3" fmla="*/ 1205569 w 2447443"/>
                <a:gd name="connsiteY3" fmla="*/ 2765088 h 2765088"/>
                <a:gd name="connsiteX4" fmla="*/ 0 w 2447443"/>
                <a:gd name="connsiteY4" fmla="*/ 2103760 h 2765088"/>
                <a:gd name="connsiteX5" fmla="*/ 323 w 2447443"/>
                <a:gd name="connsiteY5" fmla="*/ 585602 h 2765088"/>
                <a:gd name="connsiteX6" fmla="*/ 1215128 w 2447443"/>
                <a:gd name="connsiteY6" fmla="*/ 0 h 2765088"/>
                <a:gd name="connsiteX0" fmla="*/ 1215128 w 2447513"/>
                <a:gd name="connsiteY0" fmla="*/ 0 h 2765088"/>
                <a:gd name="connsiteX1" fmla="*/ 2440636 w 2447513"/>
                <a:gd name="connsiteY1" fmla="*/ 490261 h 2765088"/>
                <a:gd name="connsiteX2" fmla="*/ 2447271 w 2447513"/>
                <a:gd name="connsiteY2" fmla="*/ 2155090 h 2765088"/>
                <a:gd name="connsiteX3" fmla="*/ 1205569 w 2447513"/>
                <a:gd name="connsiteY3" fmla="*/ 2765088 h 2765088"/>
                <a:gd name="connsiteX4" fmla="*/ 0 w 2447513"/>
                <a:gd name="connsiteY4" fmla="*/ 2103760 h 2765088"/>
                <a:gd name="connsiteX5" fmla="*/ 323 w 2447513"/>
                <a:gd name="connsiteY5" fmla="*/ 585602 h 2765088"/>
                <a:gd name="connsiteX6" fmla="*/ 1215128 w 2447513"/>
                <a:gd name="connsiteY6" fmla="*/ 0 h 2765088"/>
                <a:gd name="connsiteX0" fmla="*/ 1215128 w 2450161"/>
                <a:gd name="connsiteY0" fmla="*/ 0 h 2765088"/>
                <a:gd name="connsiteX1" fmla="*/ 2450161 w 2450161"/>
                <a:gd name="connsiteY1" fmla="*/ 580748 h 2765088"/>
                <a:gd name="connsiteX2" fmla="*/ 2447271 w 2450161"/>
                <a:gd name="connsiteY2" fmla="*/ 2155090 h 2765088"/>
                <a:gd name="connsiteX3" fmla="*/ 1205569 w 2450161"/>
                <a:gd name="connsiteY3" fmla="*/ 2765088 h 2765088"/>
                <a:gd name="connsiteX4" fmla="*/ 0 w 2450161"/>
                <a:gd name="connsiteY4" fmla="*/ 2103760 h 2765088"/>
                <a:gd name="connsiteX5" fmla="*/ 323 w 2450161"/>
                <a:gd name="connsiteY5" fmla="*/ 585602 h 2765088"/>
                <a:gd name="connsiteX6" fmla="*/ 1215128 w 2450161"/>
                <a:gd name="connsiteY6" fmla="*/ 0 h 2765088"/>
                <a:gd name="connsiteX0" fmla="*/ 1215128 w 2450161"/>
                <a:gd name="connsiteY0" fmla="*/ 0 h 2755563"/>
                <a:gd name="connsiteX1" fmla="*/ 2450161 w 2450161"/>
                <a:gd name="connsiteY1" fmla="*/ 580748 h 2755563"/>
                <a:gd name="connsiteX2" fmla="*/ 2447271 w 2450161"/>
                <a:gd name="connsiteY2" fmla="*/ 2155090 h 2755563"/>
                <a:gd name="connsiteX3" fmla="*/ 1181757 w 2450161"/>
                <a:gd name="connsiteY3" fmla="*/ 2755563 h 2755563"/>
                <a:gd name="connsiteX4" fmla="*/ 0 w 2450161"/>
                <a:gd name="connsiteY4" fmla="*/ 2103760 h 2755563"/>
                <a:gd name="connsiteX5" fmla="*/ 323 w 2450161"/>
                <a:gd name="connsiteY5" fmla="*/ 585602 h 2755563"/>
                <a:gd name="connsiteX6" fmla="*/ 1215128 w 2450161"/>
                <a:gd name="connsiteY6" fmla="*/ 0 h 2755563"/>
                <a:gd name="connsiteX0" fmla="*/ 1234178 w 2450161"/>
                <a:gd name="connsiteY0" fmla="*/ 0 h 2712700"/>
                <a:gd name="connsiteX1" fmla="*/ 2450161 w 2450161"/>
                <a:gd name="connsiteY1" fmla="*/ 537885 h 2712700"/>
                <a:gd name="connsiteX2" fmla="*/ 2447271 w 2450161"/>
                <a:gd name="connsiteY2" fmla="*/ 2112227 h 2712700"/>
                <a:gd name="connsiteX3" fmla="*/ 1181757 w 2450161"/>
                <a:gd name="connsiteY3" fmla="*/ 2712700 h 2712700"/>
                <a:gd name="connsiteX4" fmla="*/ 0 w 2450161"/>
                <a:gd name="connsiteY4" fmla="*/ 2060897 h 2712700"/>
                <a:gd name="connsiteX5" fmla="*/ 323 w 2450161"/>
                <a:gd name="connsiteY5" fmla="*/ 542739 h 2712700"/>
                <a:gd name="connsiteX6" fmla="*/ 1234178 w 2450161"/>
                <a:gd name="connsiteY6" fmla="*/ 0 h 2712700"/>
                <a:gd name="connsiteX0" fmla="*/ 1234178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34178 w 2450161"/>
                <a:gd name="connsiteY6" fmla="*/ 0 h 2684125"/>
                <a:gd name="connsiteX0" fmla="*/ 1267516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67516 w 2450161"/>
                <a:gd name="connsiteY6" fmla="*/ 0 h 2684125"/>
                <a:gd name="connsiteX0" fmla="*/ 1253228 w 2450161"/>
                <a:gd name="connsiteY0" fmla="*/ 0 h 2831763"/>
                <a:gd name="connsiteX1" fmla="*/ 2450161 w 2450161"/>
                <a:gd name="connsiteY1" fmla="*/ 656948 h 2831763"/>
                <a:gd name="connsiteX2" fmla="*/ 2447271 w 2450161"/>
                <a:gd name="connsiteY2" fmla="*/ 2231290 h 2831763"/>
                <a:gd name="connsiteX3" fmla="*/ 1181757 w 2450161"/>
                <a:gd name="connsiteY3" fmla="*/ 2831763 h 2831763"/>
                <a:gd name="connsiteX4" fmla="*/ 0 w 2450161"/>
                <a:gd name="connsiteY4" fmla="*/ 2179960 h 2831763"/>
                <a:gd name="connsiteX5" fmla="*/ 323 w 2450161"/>
                <a:gd name="connsiteY5" fmla="*/ 661802 h 2831763"/>
                <a:gd name="connsiteX6" fmla="*/ 1253228 w 2450161"/>
                <a:gd name="connsiteY6" fmla="*/ 0 h 2831763"/>
                <a:gd name="connsiteX0" fmla="*/ 1253228 w 2450161"/>
                <a:gd name="connsiteY0" fmla="*/ 0 h 2879388"/>
                <a:gd name="connsiteX1" fmla="*/ 2450161 w 2450161"/>
                <a:gd name="connsiteY1" fmla="*/ 656948 h 2879388"/>
                <a:gd name="connsiteX2" fmla="*/ 2447271 w 2450161"/>
                <a:gd name="connsiteY2" fmla="*/ 2231290 h 2879388"/>
                <a:gd name="connsiteX3" fmla="*/ 1181757 w 2450161"/>
                <a:gd name="connsiteY3" fmla="*/ 2879388 h 2879388"/>
                <a:gd name="connsiteX4" fmla="*/ 0 w 2450161"/>
                <a:gd name="connsiteY4" fmla="*/ 2179960 h 2879388"/>
                <a:gd name="connsiteX5" fmla="*/ 323 w 2450161"/>
                <a:gd name="connsiteY5" fmla="*/ 661802 h 2879388"/>
                <a:gd name="connsiteX6" fmla="*/ 1253228 w 2450161"/>
                <a:gd name="connsiteY6" fmla="*/ 0 h 2879388"/>
                <a:gd name="connsiteX0" fmla="*/ 1235975 w 2450161"/>
                <a:gd name="connsiteY0" fmla="*/ 0 h 2844883"/>
                <a:gd name="connsiteX1" fmla="*/ 2450161 w 2450161"/>
                <a:gd name="connsiteY1" fmla="*/ 622443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87682 h 2844883"/>
                <a:gd name="connsiteX6" fmla="*/ 1235975 w 2450161"/>
                <a:gd name="connsiteY6" fmla="*/ 0 h 2844883"/>
                <a:gd name="connsiteX0" fmla="*/ 1235975 w 2450161"/>
                <a:gd name="connsiteY0" fmla="*/ 0 h 2775872"/>
                <a:gd name="connsiteX1" fmla="*/ 2450161 w 2450161"/>
                <a:gd name="connsiteY1" fmla="*/ 613817 h 2775872"/>
                <a:gd name="connsiteX2" fmla="*/ 2447271 w 2450161"/>
                <a:gd name="connsiteY2" fmla="*/ 2127774 h 2775872"/>
                <a:gd name="connsiteX3" fmla="*/ 1181757 w 2450161"/>
                <a:gd name="connsiteY3" fmla="*/ 2775872 h 2775872"/>
                <a:gd name="connsiteX4" fmla="*/ 0 w 2450161"/>
                <a:gd name="connsiteY4" fmla="*/ 2076444 h 2775872"/>
                <a:gd name="connsiteX5" fmla="*/ 323 w 2450161"/>
                <a:gd name="connsiteY5" fmla="*/ 618671 h 2775872"/>
                <a:gd name="connsiteX6" fmla="*/ 1235975 w 24501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455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963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93125 w 2462861"/>
                <a:gd name="connsiteY0" fmla="*/ 0 h 2712372"/>
                <a:gd name="connsiteX1" fmla="*/ 2462861 w 2462861"/>
                <a:gd name="connsiteY1" fmla="*/ 632867 h 2712372"/>
                <a:gd name="connsiteX2" fmla="*/ 2447271 w 2462861"/>
                <a:gd name="connsiteY2" fmla="*/ 2064274 h 2712372"/>
                <a:gd name="connsiteX3" fmla="*/ 1181757 w 2462861"/>
                <a:gd name="connsiteY3" fmla="*/ 2712372 h 2712372"/>
                <a:gd name="connsiteX4" fmla="*/ 0 w 2462861"/>
                <a:gd name="connsiteY4" fmla="*/ 2012944 h 2712372"/>
                <a:gd name="connsiteX5" fmla="*/ 323 w 2462861"/>
                <a:gd name="connsiteY5" fmla="*/ 555171 h 2712372"/>
                <a:gd name="connsiteX6" fmla="*/ 1293125 w 2462861"/>
                <a:gd name="connsiteY6" fmla="*/ 0 h 2712372"/>
                <a:gd name="connsiteX0" fmla="*/ 1293125 w 2462861"/>
                <a:gd name="connsiteY0" fmla="*/ 0 h 2744122"/>
                <a:gd name="connsiteX1" fmla="*/ 2462861 w 2462861"/>
                <a:gd name="connsiteY1" fmla="*/ 664617 h 2744122"/>
                <a:gd name="connsiteX2" fmla="*/ 2447271 w 2462861"/>
                <a:gd name="connsiteY2" fmla="*/ 2096024 h 2744122"/>
                <a:gd name="connsiteX3" fmla="*/ 1181757 w 2462861"/>
                <a:gd name="connsiteY3" fmla="*/ 2744122 h 2744122"/>
                <a:gd name="connsiteX4" fmla="*/ 0 w 2462861"/>
                <a:gd name="connsiteY4" fmla="*/ 2044694 h 2744122"/>
                <a:gd name="connsiteX5" fmla="*/ 323 w 2462861"/>
                <a:gd name="connsiteY5" fmla="*/ 586921 h 2744122"/>
                <a:gd name="connsiteX6" fmla="*/ 1293125 w 2462861"/>
                <a:gd name="connsiteY6" fmla="*/ 0 h 2744122"/>
                <a:gd name="connsiteX0" fmla="*/ 129312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293125 w 2456511"/>
                <a:gd name="connsiteY6" fmla="*/ 0 h 2744122"/>
                <a:gd name="connsiteX0" fmla="*/ 115977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159775 w 2456511"/>
                <a:gd name="connsiteY6" fmla="*/ 0 h 274412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817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563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62861"/>
                <a:gd name="connsiteY0" fmla="*/ 0 h 2750472"/>
                <a:gd name="connsiteX1" fmla="*/ 2462861 w 2462861"/>
                <a:gd name="connsiteY1" fmla="*/ 556667 h 2750472"/>
                <a:gd name="connsiteX2" fmla="*/ 2447271 w 2462861"/>
                <a:gd name="connsiteY2" fmla="*/ 2102374 h 2750472"/>
                <a:gd name="connsiteX3" fmla="*/ 1156357 w 2462861"/>
                <a:gd name="connsiteY3" fmla="*/ 2750472 h 2750472"/>
                <a:gd name="connsiteX4" fmla="*/ 0 w 2462861"/>
                <a:gd name="connsiteY4" fmla="*/ 2051044 h 2750472"/>
                <a:gd name="connsiteX5" fmla="*/ 323 w 2462861"/>
                <a:gd name="connsiteY5" fmla="*/ 593271 h 2750472"/>
                <a:gd name="connsiteX6" fmla="*/ 1216925 w 2462861"/>
                <a:gd name="connsiteY6" fmla="*/ 0 h 2750472"/>
                <a:gd name="connsiteX0" fmla="*/ 12169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16925 w 2450161"/>
                <a:gd name="connsiteY6" fmla="*/ 0 h 2750472"/>
                <a:gd name="connsiteX0" fmla="*/ 1210575 w 2450161"/>
                <a:gd name="connsiteY0" fmla="*/ 0 h 2642522"/>
                <a:gd name="connsiteX1" fmla="*/ 2450161 w 2450161"/>
                <a:gd name="connsiteY1" fmla="*/ 531267 h 2642522"/>
                <a:gd name="connsiteX2" fmla="*/ 2447271 w 2450161"/>
                <a:gd name="connsiteY2" fmla="*/ 1994424 h 2642522"/>
                <a:gd name="connsiteX3" fmla="*/ 1156357 w 2450161"/>
                <a:gd name="connsiteY3" fmla="*/ 2642522 h 2642522"/>
                <a:gd name="connsiteX4" fmla="*/ 0 w 2450161"/>
                <a:gd name="connsiteY4" fmla="*/ 1943094 h 2642522"/>
                <a:gd name="connsiteX5" fmla="*/ 323 w 2450161"/>
                <a:gd name="connsiteY5" fmla="*/ 485321 h 2642522"/>
                <a:gd name="connsiteX6" fmla="*/ 1210575 w 2450161"/>
                <a:gd name="connsiteY6" fmla="*/ 0 h 2642522"/>
                <a:gd name="connsiteX0" fmla="*/ 1210575 w 2450161"/>
                <a:gd name="connsiteY0" fmla="*/ 0 h 2788572"/>
                <a:gd name="connsiteX1" fmla="*/ 2450161 w 2450161"/>
                <a:gd name="connsiteY1" fmla="*/ 677317 h 2788572"/>
                <a:gd name="connsiteX2" fmla="*/ 2447271 w 2450161"/>
                <a:gd name="connsiteY2" fmla="*/ 2140474 h 2788572"/>
                <a:gd name="connsiteX3" fmla="*/ 1156357 w 2450161"/>
                <a:gd name="connsiteY3" fmla="*/ 2788572 h 2788572"/>
                <a:gd name="connsiteX4" fmla="*/ 0 w 2450161"/>
                <a:gd name="connsiteY4" fmla="*/ 2089144 h 2788572"/>
                <a:gd name="connsiteX5" fmla="*/ 323 w 2450161"/>
                <a:gd name="connsiteY5" fmla="*/ 631371 h 2788572"/>
                <a:gd name="connsiteX6" fmla="*/ 1210575 w 2450161"/>
                <a:gd name="connsiteY6" fmla="*/ 0 h 2788572"/>
                <a:gd name="connsiteX0" fmla="*/ 1235975 w 2450161"/>
                <a:gd name="connsiteY0" fmla="*/ 0 h 2737772"/>
                <a:gd name="connsiteX1" fmla="*/ 2450161 w 2450161"/>
                <a:gd name="connsiteY1" fmla="*/ 626517 h 2737772"/>
                <a:gd name="connsiteX2" fmla="*/ 2447271 w 2450161"/>
                <a:gd name="connsiteY2" fmla="*/ 2089674 h 2737772"/>
                <a:gd name="connsiteX3" fmla="*/ 1156357 w 2450161"/>
                <a:gd name="connsiteY3" fmla="*/ 2737772 h 2737772"/>
                <a:gd name="connsiteX4" fmla="*/ 0 w 2450161"/>
                <a:gd name="connsiteY4" fmla="*/ 2038344 h 2737772"/>
                <a:gd name="connsiteX5" fmla="*/ 323 w 2450161"/>
                <a:gd name="connsiteY5" fmla="*/ 580571 h 2737772"/>
                <a:gd name="connsiteX6" fmla="*/ 1235975 w 2450161"/>
                <a:gd name="connsiteY6" fmla="*/ 0 h 2737772"/>
                <a:gd name="connsiteX0" fmla="*/ 12804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80425 w 2450161"/>
                <a:gd name="connsiteY6" fmla="*/ 0 h 2750472"/>
                <a:gd name="connsiteX0" fmla="*/ 13058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305825 w 2450161"/>
                <a:gd name="connsiteY6" fmla="*/ 0 h 2750472"/>
                <a:gd name="connsiteX0" fmla="*/ 1204225 w 2450161"/>
                <a:gd name="connsiteY0" fmla="*/ 0 h 2756822"/>
                <a:gd name="connsiteX1" fmla="*/ 2450161 w 2450161"/>
                <a:gd name="connsiteY1" fmla="*/ 645567 h 2756822"/>
                <a:gd name="connsiteX2" fmla="*/ 2447271 w 2450161"/>
                <a:gd name="connsiteY2" fmla="*/ 2108724 h 2756822"/>
                <a:gd name="connsiteX3" fmla="*/ 1156357 w 2450161"/>
                <a:gd name="connsiteY3" fmla="*/ 2756822 h 2756822"/>
                <a:gd name="connsiteX4" fmla="*/ 0 w 2450161"/>
                <a:gd name="connsiteY4" fmla="*/ 2057394 h 2756822"/>
                <a:gd name="connsiteX5" fmla="*/ 323 w 2450161"/>
                <a:gd name="connsiteY5" fmla="*/ 599621 h 2756822"/>
                <a:gd name="connsiteX6" fmla="*/ 1204225 w 2450161"/>
                <a:gd name="connsiteY6" fmla="*/ 0 h 2756822"/>
                <a:gd name="connsiteX0" fmla="*/ 1204225 w 2456511"/>
                <a:gd name="connsiteY0" fmla="*/ 0 h 2756822"/>
                <a:gd name="connsiteX1" fmla="*/ 2456511 w 2456511"/>
                <a:gd name="connsiteY1" fmla="*/ 594767 h 2756822"/>
                <a:gd name="connsiteX2" fmla="*/ 2447271 w 2456511"/>
                <a:gd name="connsiteY2" fmla="*/ 2108724 h 2756822"/>
                <a:gd name="connsiteX3" fmla="*/ 1156357 w 2456511"/>
                <a:gd name="connsiteY3" fmla="*/ 2756822 h 2756822"/>
                <a:gd name="connsiteX4" fmla="*/ 0 w 2456511"/>
                <a:gd name="connsiteY4" fmla="*/ 2057394 h 2756822"/>
                <a:gd name="connsiteX5" fmla="*/ 323 w 2456511"/>
                <a:gd name="connsiteY5" fmla="*/ 599621 h 2756822"/>
                <a:gd name="connsiteX6" fmla="*/ 1204225 w 2456511"/>
                <a:gd name="connsiteY6" fmla="*/ 0 h 275682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323 w 2456511"/>
                <a:gd name="connsiteY5" fmla="*/ 707571 h 2864772"/>
                <a:gd name="connsiteX6" fmla="*/ 1235975 w 2456511"/>
                <a:gd name="connsiteY6" fmla="*/ 0 h 286477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82873 w 2456511"/>
                <a:gd name="connsiteY5" fmla="*/ 656771 h 2864772"/>
                <a:gd name="connsiteX6" fmla="*/ 1235975 w 2456511"/>
                <a:gd name="connsiteY6" fmla="*/ 0 h 2864772"/>
                <a:gd name="connsiteX0" fmla="*/ 1153104 w 2373640"/>
                <a:gd name="connsiteY0" fmla="*/ 0 h 2864772"/>
                <a:gd name="connsiteX1" fmla="*/ 2373640 w 2373640"/>
                <a:gd name="connsiteY1" fmla="*/ 702717 h 2864772"/>
                <a:gd name="connsiteX2" fmla="*/ 2364400 w 2373640"/>
                <a:gd name="connsiteY2" fmla="*/ 2216674 h 2864772"/>
                <a:gd name="connsiteX3" fmla="*/ 1073486 w 2373640"/>
                <a:gd name="connsiteY3" fmla="*/ 2864772 h 2864772"/>
                <a:gd name="connsiteX4" fmla="*/ 6029 w 2373640"/>
                <a:gd name="connsiteY4" fmla="*/ 1987544 h 2864772"/>
                <a:gd name="connsiteX5" fmla="*/ 2 w 2373640"/>
                <a:gd name="connsiteY5" fmla="*/ 656771 h 2864772"/>
                <a:gd name="connsiteX6" fmla="*/ 1153104 w 2373640"/>
                <a:gd name="connsiteY6" fmla="*/ 0 h 286477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64400 w 2373640"/>
                <a:gd name="connsiteY2" fmla="*/ 22166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13600 w 2373640"/>
                <a:gd name="connsiteY2" fmla="*/ 19880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13636"/>
                <a:gd name="connsiteY0" fmla="*/ 0 h 2655222"/>
                <a:gd name="connsiteX1" fmla="*/ 2240290 w 2313636"/>
                <a:gd name="connsiteY1" fmla="*/ 721767 h 2655222"/>
                <a:gd name="connsiteX2" fmla="*/ 2313600 w 2313636"/>
                <a:gd name="connsiteY2" fmla="*/ 1988074 h 2655222"/>
                <a:gd name="connsiteX3" fmla="*/ 1130636 w 2313636"/>
                <a:gd name="connsiteY3" fmla="*/ 2655222 h 2655222"/>
                <a:gd name="connsiteX4" fmla="*/ 6029 w 2313636"/>
                <a:gd name="connsiteY4" fmla="*/ 1987544 h 2655222"/>
                <a:gd name="connsiteX5" fmla="*/ 2 w 2313636"/>
                <a:gd name="connsiteY5" fmla="*/ 656771 h 2655222"/>
                <a:gd name="connsiteX6" fmla="*/ 1153104 w 2313636"/>
                <a:gd name="connsiteY6" fmla="*/ 0 h 2655222"/>
                <a:gd name="connsiteX0" fmla="*/ 1153104 w 2313790"/>
                <a:gd name="connsiteY0" fmla="*/ 0 h 2655222"/>
                <a:gd name="connsiteX1" fmla="*/ 2303790 w 2313790"/>
                <a:gd name="connsiteY1" fmla="*/ 664617 h 2655222"/>
                <a:gd name="connsiteX2" fmla="*/ 2313600 w 2313790"/>
                <a:gd name="connsiteY2" fmla="*/ 1988074 h 2655222"/>
                <a:gd name="connsiteX3" fmla="*/ 1130636 w 2313790"/>
                <a:gd name="connsiteY3" fmla="*/ 2655222 h 2655222"/>
                <a:gd name="connsiteX4" fmla="*/ 6029 w 2313790"/>
                <a:gd name="connsiteY4" fmla="*/ 1987544 h 2655222"/>
                <a:gd name="connsiteX5" fmla="*/ 2 w 2313790"/>
                <a:gd name="connsiteY5" fmla="*/ 656771 h 2655222"/>
                <a:gd name="connsiteX6" fmla="*/ 1153104 w 2313790"/>
                <a:gd name="connsiteY6" fmla="*/ 0 h 2655222"/>
                <a:gd name="connsiteX0" fmla="*/ 1153107 w 2313793"/>
                <a:gd name="connsiteY0" fmla="*/ 0 h 2655222"/>
                <a:gd name="connsiteX1" fmla="*/ 2303793 w 2313793"/>
                <a:gd name="connsiteY1" fmla="*/ 664617 h 2655222"/>
                <a:gd name="connsiteX2" fmla="*/ 2313603 w 2313793"/>
                <a:gd name="connsiteY2" fmla="*/ 1988074 h 2655222"/>
                <a:gd name="connsiteX3" fmla="*/ 1130639 w 2313793"/>
                <a:gd name="connsiteY3" fmla="*/ 2655222 h 2655222"/>
                <a:gd name="connsiteX4" fmla="*/ 1269 w 2313793"/>
                <a:gd name="connsiteY4" fmla="*/ 1987544 h 2655222"/>
                <a:gd name="connsiteX5" fmla="*/ 5 w 2313793"/>
                <a:gd name="connsiteY5" fmla="*/ 656771 h 2655222"/>
                <a:gd name="connsiteX6" fmla="*/ 1153107 w 2313793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87544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87544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92306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94688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4219 w 2314905"/>
                <a:gd name="connsiteY0" fmla="*/ 0 h 2655222"/>
                <a:gd name="connsiteX1" fmla="*/ 2304905 w 2314905"/>
                <a:gd name="connsiteY1" fmla="*/ 664617 h 2655222"/>
                <a:gd name="connsiteX2" fmla="*/ 2314715 w 2314905"/>
                <a:gd name="connsiteY2" fmla="*/ 1988074 h 2655222"/>
                <a:gd name="connsiteX3" fmla="*/ 1131751 w 2314905"/>
                <a:gd name="connsiteY3" fmla="*/ 2655222 h 2655222"/>
                <a:gd name="connsiteX4" fmla="*/ 0 w 2314905"/>
                <a:gd name="connsiteY4" fmla="*/ 1994688 h 2655222"/>
                <a:gd name="connsiteX5" fmla="*/ 1117 w 2314905"/>
                <a:gd name="connsiteY5" fmla="*/ 656771 h 2655222"/>
                <a:gd name="connsiteX6" fmla="*/ 1154219 w 2314905"/>
                <a:gd name="connsiteY6" fmla="*/ 0 h 2655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4905" h="2655222">
                  <a:moveTo>
                    <a:pt x="1154219" y="0"/>
                  </a:moveTo>
                  <a:lnTo>
                    <a:pt x="2304905" y="664617"/>
                  </a:lnTo>
                  <a:cubicBezTo>
                    <a:pt x="2302953" y="1198623"/>
                    <a:pt x="2316667" y="1454068"/>
                    <a:pt x="2314715" y="1988074"/>
                  </a:cubicBezTo>
                  <a:lnTo>
                    <a:pt x="1131751" y="2655222"/>
                  </a:lnTo>
                  <a:lnTo>
                    <a:pt x="0" y="1994688"/>
                  </a:lnTo>
                  <a:cubicBezTo>
                    <a:pt x="108" y="1488635"/>
                    <a:pt x="1009" y="1162824"/>
                    <a:pt x="1117" y="656771"/>
                  </a:cubicBezTo>
                  <a:lnTo>
                    <a:pt x="1154219" y="0"/>
                  </a:lnTo>
                  <a:close/>
                </a:path>
              </a:pathLst>
            </a:custGeom>
            <a:solidFill>
              <a:srgbClr val="DECA36">
                <a:alpha val="3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pt-BR"/>
            </a:p>
          </p:txBody>
        </p:sp>
        <p:sp>
          <p:nvSpPr>
            <p:cNvPr id="13" name="Retângulo 10"/>
            <p:cNvSpPr/>
            <p:nvPr/>
          </p:nvSpPr>
          <p:spPr>
            <a:xfrm>
              <a:off x="2455757" y="-670875"/>
              <a:ext cx="11117747" cy="12034956"/>
            </a:xfrm>
            <a:custGeom>
              <a:avLst/>
              <a:gdLst>
                <a:gd name="connsiteX0" fmla="*/ 0 w 1380240"/>
                <a:gd name="connsiteY0" fmla="*/ 0 h 1700118"/>
                <a:gd name="connsiteX1" fmla="*/ 1380240 w 1380240"/>
                <a:gd name="connsiteY1" fmla="*/ 0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905089 w 1380240"/>
                <a:gd name="connsiteY1" fmla="*/ 837434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1194055 w 1380240"/>
                <a:gd name="connsiteY1" fmla="*/ 449831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0 w 2268375"/>
                <a:gd name="connsiteY3" fmla="*/ 2060904 h 2060904"/>
                <a:gd name="connsiteX4" fmla="*/ 888135 w 2268375"/>
                <a:gd name="connsiteY4" fmla="*/ 0 h 2060904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1351109 w 2268375"/>
                <a:gd name="connsiteY3" fmla="*/ 1854305 h 2060904"/>
                <a:gd name="connsiteX4" fmla="*/ 0 w 2268375"/>
                <a:gd name="connsiteY4" fmla="*/ 2060904 h 2060904"/>
                <a:gd name="connsiteX5" fmla="*/ 888135 w 2268375"/>
                <a:gd name="connsiteY5" fmla="*/ 0 h 2060904"/>
                <a:gd name="connsiteX0" fmla="*/ 888135 w 2268375"/>
                <a:gd name="connsiteY0" fmla="*/ 0 h 2584209"/>
                <a:gd name="connsiteX1" fmla="*/ 2082190 w 2268375"/>
                <a:gd name="connsiteY1" fmla="*/ 449831 h 2584209"/>
                <a:gd name="connsiteX2" fmla="*/ 2268375 w 2268375"/>
                <a:gd name="connsiteY2" fmla="*/ 1700118 h 2584209"/>
                <a:gd name="connsiteX3" fmla="*/ 1240074 w 2268375"/>
                <a:gd name="connsiteY3" fmla="*/ 2584209 h 2584209"/>
                <a:gd name="connsiteX4" fmla="*/ 0 w 2268375"/>
                <a:gd name="connsiteY4" fmla="*/ 2060904 h 2584209"/>
                <a:gd name="connsiteX5" fmla="*/ 888135 w 2268375"/>
                <a:gd name="connsiteY5" fmla="*/ 0 h 2584209"/>
                <a:gd name="connsiteX0" fmla="*/ 888135 w 2253880"/>
                <a:gd name="connsiteY0" fmla="*/ 0 h 2584209"/>
                <a:gd name="connsiteX1" fmla="*/ 2082190 w 2253880"/>
                <a:gd name="connsiteY1" fmla="*/ 449831 h 2584209"/>
                <a:gd name="connsiteX2" fmla="*/ 2253880 w 2253880"/>
                <a:gd name="connsiteY2" fmla="*/ 1765914 h 2584209"/>
                <a:gd name="connsiteX3" fmla="*/ 1240074 w 2253880"/>
                <a:gd name="connsiteY3" fmla="*/ 2584209 h 2584209"/>
                <a:gd name="connsiteX4" fmla="*/ 0 w 2253880"/>
                <a:gd name="connsiteY4" fmla="*/ 2060904 h 2584209"/>
                <a:gd name="connsiteX5" fmla="*/ 888135 w 2253880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888135 w 2283369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475015 w 2283369"/>
                <a:gd name="connsiteY5" fmla="*/ 1005330 h 2584209"/>
                <a:gd name="connsiteX6" fmla="*/ 888135 w 2283369"/>
                <a:gd name="connsiteY6" fmla="*/ 0 h 2584209"/>
                <a:gd name="connsiteX0" fmla="*/ 1060341 w 2455575"/>
                <a:gd name="connsiteY0" fmla="*/ 0 h 2584209"/>
                <a:gd name="connsiteX1" fmla="*/ 2254396 w 2455575"/>
                <a:gd name="connsiteY1" fmla="*/ 449831 h 2584209"/>
                <a:gd name="connsiteX2" fmla="*/ 2455575 w 2455575"/>
                <a:gd name="connsiteY2" fmla="*/ 1775804 h 2584209"/>
                <a:gd name="connsiteX3" fmla="*/ 1412280 w 2455575"/>
                <a:gd name="connsiteY3" fmla="*/ 2584209 h 2584209"/>
                <a:gd name="connsiteX4" fmla="*/ 172206 w 2455575"/>
                <a:gd name="connsiteY4" fmla="*/ 2060904 h 2584209"/>
                <a:gd name="connsiteX5" fmla="*/ 0 w 2455575"/>
                <a:gd name="connsiteY5" fmla="*/ 775660 h 2584209"/>
                <a:gd name="connsiteX6" fmla="*/ 1060341 w 2455575"/>
                <a:gd name="connsiteY6" fmla="*/ 0 h 2584209"/>
                <a:gd name="connsiteX0" fmla="*/ 1042277 w 2455575"/>
                <a:gd name="connsiteY0" fmla="*/ 0 h 2635690"/>
                <a:gd name="connsiteX1" fmla="*/ 2254396 w 2455575"/>
                <a:gd name="connsiteY1" fmla="*/ 501312 h 2635690"/>
                <a:gd name="connsiteX2" fmla="*/ 2455575 w 2455575"/>
                <a:gd name="connsiteY2" fmla="*/ 1827285 h 2635690"/>
                <a:gd name="connsiteX3" fmla="*/ 1412280 w 2455575"/>
                <a:gd name="connsiteY3" fmla="*/ 2635690 h 2635690"/>
                <a:gd name="connsiteX4" fmla="*/ 172206 w 2455575"/>
                <a:gd name="connsiteY4" fmla="*/ 2112385 h 2635690"/>
                <a:gd name="connsiteX5" fmla="*/ 0 w 2455575"/>
                <a:gd name="connsiteY5" fmla="*/ 827141 h 2635690"/>
                <a:gd name="connsiteX6" fmla="*/ 1042277 w 2455575"/>
                <a:gd name="connsiteY6" fmla="*/ 0 h 2635690"/>
                <a:gd name="connsiteX0" fmla="*/ 1249311 w 2455575"/>
                <a:gd name="connsiteY0" fmla="*/ 0 h 2627063"/>
                <a:gd name="connsiteX1" fmla="*/ 2254396 w 2455575"/>
                <a:gd name="connsiteY1" fmla="*/ 492685 h 2627063"/>
                <a:gd name="connsiteX2" fmla="*/ 2455575 w 2455575"/>
                <a:gd name="connsiteY2" fmla="*/ 1818658 h 2627063"/>
                <a:gd name="connsiteX3" fmla="*/ 1412280 w 2455575"/>
                <a:gd name="connsiteY3" fmla="*/ 2627063 h 2627063"/>
                <a:gd name="connsiteX4" fmla="*/ 172206 w 2455575"/>
                <a:gd name="connsiteY4" fmla="*/ 2103758 h 2627063"/>
                <a:gd name="connsiteX5" fmla="*/ 0 w 2455575"/>
                <a:gd name="connsiteY5" fmla="*/ 818514 h 2627063"/>
                <a:gd name="connsiteX6" fmla="*/ 1249311 w 2455575"/>
                <a:gd name="connsiteY6" fmla="*/ 0 h 2627063"/>
                <a:gd name="connsiteX0" fmla="*/ 1171673 w 2377937"/>
                <a:gd name="connsiteY0" fmla="*/ 0 h 2627063"/>
                <a:gd name="connsiteX1" fmla="*/ 2176758 w 2377937"/>
                <a:gd name="connsiteY1" fmla="*/ 492685 h 2627063"/>
                <a:gd name="connsiteX2" fmla="*/ 2377937 w 2377937"/>
                <a:gd name="connsiteY2" fmla="*/ 1818658 h 2627063"/>
                <a:gd name="connsiteX3" fmla="*/ 1334642 w 2377937"/>
                <a:gd name="connsiteY3" fmla="*/ 2627063 h 2627063"/>
                <a:gd name="connsiteX4" fmla="*/ 94568 w 2377937"/>
                <a:gd name="connsiteY4" fmla="*/ 2103758 h 2627063"/>
                <a:gd name="connsiteX5" fmla="*/ 0 w 2377937"/>
                <a:gd name="connsiteY5" fmla="*/ 576974 h 2627063"/>
                <a:gd name="connsiteX6" fmla="*/ 1171673 w 2377937"/>
                <a:gd name="connsiteY6" fmla="*/ 0 h 2627063"/>
                <a:gd name="connsiteX0" fmla="*/ 1171996 w 2378260"/>
                <a:gd name="connsiteY0" fmla="*/ 0 h 2627063"/>
                <a:gd name="connsiteX1" fmla="*/ 2177081 w 2378260"/>
                <a:gd name="connsiteY1" fmla="*/ 492685 h 2627063"/>
                <a:gd name="connsiteX2" fmla="*/ 2378260 w 2378260"/>
                <a:gd name="connsiteY2" fmla="*/ 1818658 h 2627063"/>
                <a:gd name="connsiteX3" fmla="*/ 1334965 w 2378260"/>
                <a:gd name="connsiteY3" fmla="*/ 2627063 h 2627063"/>
                <a:gd name="connsiteX4" fmla="*/ 0 w 2378260"/>
                <a:gd name="connsiteY4" fmla="*/ 2095132 h 2627063"/>
                <a:gd name="connsiteX5" fmla="*/ 323 w 2378260"/>
                <a:gd name="connsiteY5" fmla="*/ 576974 h 2627063"/>
                <a:gd name="connsiteX6" fmla="*/ 1171996 w 2378260"/>
                <a:gd name="connsiteY6" fmla="*/ 0 h 2627063"/>
                <a:gd name="connsiteX0" fmla="*/ 1171996 w 2401368"/>
                <a:gd name="connsiteY0" fmla="*/ 0 h 2627063"/>
                <a:gd name="connsiteX1" fmla="*/ 2401368 w 2401368"/>
                <a:gd name="connsiteY1" fmla="*/ 535817 h 2627063"/>
                <a:gd name="connsiteX2" fmla="*/ 2378260 w 2401368"/>
                <a:gd name="connsiteY2" fmla="*/ 1818658 h 2627063"/>
                <a:gd name="connsiteX3" fmla="*/ 1334965 w 2401368"/>
                <a:gd name="connsiteY3" fmla="*/ 2627063 h 2627063"/>
                <a:gd name="connsiteX4" fmla="*/ 0 w 2401368"/>
                <a:gd name="connsiteY4" fmla="*/ 2095132 h 2627063"/>
                <a:gd name="connsiteX5" fmla="*/ 323 w 2401368"/>
                <a:gd name="connsiteY5" fmla="*/ 576974 h 2627063"/>
                <a:gd name="connsiteX6" fmla="*/ 1171996 w 2401368"/>
                <a:gd name="connsiteY6" fmla="*/ 0 h 2627063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78260 w 2401368"/>
                <a:gd name="connsiteY2" fmla="*/ 1887670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52381 w 2401368"/>
                <a:gd name="connsiteY2" fmla="*/ 2215474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95513 w 2401368"/>
                <a:gd name="connsiteY2" fmla="*/ 2206848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180622 w 2401368"/>
                <a:gd name="connsiteY0" fmla="*/ 0 h 2765087"/>
                <a:gd name="connsiteX1" fmla="*/ 2401368 w 2401368"/>
                <a:gd name="connsiteY1" fmla="*/ 673841 h 2765087"/>
                <a:gd name="connsiteX2" fmla="*/ 2395513 w 2401368"/>
                <a:gd name="connsiteY2" fmla="*/ 2275860 h 2765087"/>
                <a:gd name="connsiteX3" fmla="*/ 1334965 w 2401368"/>
                <a:gd name="connsiteY3" fmla="*/ 2765087 h 2765087"/>
                <a:gd name="connsiteX4" fmla="*/ 0 w 2401368"/>
                <a:gd name="connsiteY4" fmla="*/ 2233156 h 2765087"/>
                <a:gd name="connsiteX5" fmla="*/ 323 w 2401368"/>
                <a:gd name="connsiteY5" fmla="*/ 714998 h 2765087"/>
                <a:gd name="connsiteX6" fmla="*/ 1180622 w 2401368"/>
                <a:gd name="connsiteY6" fmla="*/ 0 h 2765087"/>
                <a:gd name="connsiteX0" fmla="*/ 1180622 w 2401368"/>
                <a:gd name="connsiteY0" fmla="*/ 0 h 2868604"/>
                <a:gd name="connsiteX1" fmla="*/ 2401368 w 2401368"/>
                <a:gd name="connsiteY1" fmla="*/ 673841 h 2868604"/>
                <a:gd name="connsiteX2" fmla="*/ 2395513 w 2401368"/>
                <a:gd name="connsiteY2" fmla="*/ 2275860 h 2868604"/>
                <a:gd name="connsiteX3" fmla="*/ 1274580 w 2401368"/>
                <a:gd name="connsiteY3" fmla="*/ 2868604 h 2868604"/>
                <a:gd name="connsiteX4" fmla="*/ 0 w 2401368"/>
                <a:gd name="connsiteY4" fmla="*/ 2233156 h 2868604"/>
                <a:gd name="connsiteX5" fmla="*/ 323 w 2401368"/>
                <a:gd name="connsiteY5" fmla="*/ 714998 h 2868604"/>
                <a:gd name="connsiteX6" fmla="*/ 1180622 w 2401368"/>
                <a:gd name="connsiteY6" fmla="*/ 0 h 2868604"/>
                <a:gd name="connsiteX0" fmla="*/ 1180622 w 2401368"/>
                <a:gd name="connsiteY0" fmla="*/ 0 h 2773714"/>
                <a:gd name="connsiteX1" fmla="*/ 2401368 w 2401368"/>
                <a:gd name="connsiteY1" fmla="*/ 673841 h 2773714"/>
                <a:gd name="connsiteX2" fmla="*/ 2395513 w 2401368"/>
                <a:gd name="connsiteY2" fmla="*/ 2275860 h 2773714"/>
                <a:gd name="connsiteX3" fmla="*/ 1274580 w 2401368"/>
                <a:gd name="connsiteY3" fmla="*/ 2773714 h 2773714"/>
                <a:gd name="connsiteX4" fmla="*/ 0 w 2401368"/>
                <a:gd name="connsiteY4" fmla="*/ 2233156 h 2773714"/>
                <a:gd name="connsiteX5" fmla="*/ 323 w 2401368"/>
                <a:gd name="connsiteY5" fmla="*/ 714998 h 2773714"/>
                <a:gd name="connsiteX6" fmla="*/ 1180622 w 2401368"/>
                <a:gd name="connsiteY6" fmla="*/ 0 h 2773714"/>
                <a:gd name="connsiteX0" fmla="*/ 1197875 w 2401368"/>
                <a:gd name="connsiteY0" fmla="*/ 0 h 2670197"/>
                <a:gd name="connsiteX1" fmla="*/ 2401368 w 2401368"/>
                <a:gd name="connsiteY1" fmla="*/ 570324 h 2670197"/>
                <a:gd name="connsiteX2" fmla="*/ 2395513 w 2401368"/>
                <a:gd name="connsiteY2" fmla="*/ 2172343 h 2670197"/>
                <a:gd name="connsiteX3" fmla="*/ 1274580 w 2401368"/>
                <a:gd name="connsiteY3" fmla="*/ 2670197 h 2670197"/>
                <a:gd name="connsiteX4" fmla="*/ 0 w 2401368"/>
                <a:gd name="connsiteY4" fmla="*/ 2129639 h 2670197"/>
                <a:gd name="connsiteX5" fmla="*/ 323 w 2401368"/>
                <a:gd name="connsiteY5" fmla="*/ 611481 h 2670197"/>
                <a:gd name="connsiteX6" fmla="*/ 1197875 w 2401368"/>
                <a:gd name="connsiteY6" fmla="*/ 0 h 2670197"/>
                <a:gd name="connsiteX0" fmla="*/ 1249633 w 2401368"/>
                <a:gd name="connsiteY0" fmla="*/ 0 h 2652944"/>
                <a:gd name="connsiteX1" fmla="*/ 2401368 w 2401368"/>
                <a:gd name="connsiteY1" fmla="*/ 553071 h 2652944"/>
                <a:gd name="connsiteX2" fmla="*/ 2395513 w 2401368"/>
                <a:gd name="connsiteY2" fmla="*/ 2155090 h 2652944"/>
                <a:gd name="connsiteX3" fmla="*/ 1274580 w 2401368"/>
                <a:gd name="connsiteY3" fmla="*/ 2652944 h 2652944"/>
                <a:gd name="connsiteX4" fmla="*/ 0 w 2401368"/>
                <a:gd name="connsiteY4" fmla="*/ 2112386 h 2652944"/>
                <a:gd name="connsiteX5" fmla="*/ 323 w 2401368"/>
                <a:gd name="connsiteY5" fmla="*/ 594228 h 2652944"/>
                <a:gd name="connsiteX6" fmla="*/ 1249633 w 2401368"/>
                <a:gd name="connsiteY6" fmla="*/ 0 h 2652944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74580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14195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721956"/>
                <a:gd name="connsiteX1" fmla="*/ 2401368 w 2401368"/>
                <a:gd name="connsiteY1" fmla="*/ 544445 h 2721956"/>
                <a:gd name="connsiteX2" fmla="*/ 2395513 w 2401368"/>
                <a:gd name="connsiteY2" fmla="*/ 2146464 h 2721956"/>
                <a:gd name="connsiteX3" fmla="*/ 1214195 w 2401368"/>
                <a:gd name="connsiteY3" fmla="*/ 2721956 h 2721956"/>
                <a:gd name="connsiteX4" fmla="*/ 0 w 2401368"/>
                <a:gd name="connsiteY4" fmla="*/ 2103760 h 2721956"/>
                <a:gd name="connsiteX5" fmla="*/ 323 w 2401368"/>
                <a:gd name="connsiteY5" fmla="*/ 585602 h 2721956"/>
                <a:gd name="connsiteX6" fmla="*/ 1215128 w 2401368"/>
                <a:gd name="connsiteY6" fmla="*/ 0 h 2721956"/>
                <a:gd name="connsiteX0" fmla="*/ 1215128 w 2401368"/>
                <a:gd name="connsiteY0" fmla="*/ 0 h 2765088"/>
                <a:gd name="connsiteX1" fmla="*/ 2401368 w 2401368"/>
                <a:gd name="connsiteY1" fmla="*/ 544445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78260 w 2401368"/>
                <a:gd name="connsiteY2" fmla="*/ 2155090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4500"/>
                <a:gd name="connsiteY0" fmla="*/ 0 h 2765088"/>
                <a:gd name="connsiteX1" fmla="*/ 2401368 w 2404500"/>
                <a:gd name="connsiteY1" fmla="*/ 578951 h 2765088"/>
                <a:gd name="connsiteX2" fmla="*/ 2404139 w 2404500"/>
                <a:gd name="connsiteY2" fmla="*/ 2146464 h 2765088"/>
                <a:gd name="connsiteX3" fmla="*/ 1205569 w 2404500"/>
                <a:gd name="connsiteY3" fmla="*/ 2765088 h 2765088"/>
                <a:gd name="connsiteX4" fmla="*/ 0 w 2404500"/>
                <a:gd name="connsiteY4" fmla="*/ 2103760 h 2765088"/>
                <a:gd name="connsiteX5" fmla="*/ 323 w 2404500"/>
                <a:gd name="connsiteY5" fmla="*/ 585602 h 2765088"/>
                <a:gd name="connsiteX6" fmla="*/ 1215128 w 2404500"/>
                <a:gd name="connsiteY6" fmla="*/ 0 h 2765088"/>
                <a:gd name="connsiteX0" fmla="*/ 1215128 w 2435874"/>
                <a:gd name="connsiteY0" fmla="*/ 0 h 2765088"/>
                <a:gd name="connsiteX1" fmla="*/ 2435874 w 2435874"/>
                <a:gd name="connsiteY1" fmla="*/ 561698 h 2765088"/>
                <a:gd name="connsiteX2" fmla="*/ 2404139 w 2435874"/>
                <a:gd name="connsiteY2" fmla="*/ 2146464 h 2765088"/>
                <a:gd name="connsiteX3" fmla="*/ 1205569 w 2435874"/>
                <a:gd name="connsiteY3" fmla="*/ 2765088 h 2765088"/>
                <a:gd name="connsiteX4" fmla="*/ 0 w 2435874"/>
                <a:gd name="connsiteY4" fmla="*/ 2103760 h 2765088"/>
                <a:gd name="connsiteX5" fmla="*/ 323 w 2435874"/>
                <a:gd name="connsiteY5" fmla="*/ 585602 h 2765088"/>
                <a:gd name="connsiteX6" fmla="*/ 1215128 w 2435874"/>
                <a:gd name="connsiteY6" fmla="*/ 0 h 2765088"/>
                <a:gd name="connsiteX0" fmla="*/ 1215128 w 2447443"/>
                <a:gd name="connsiteY0" fmla="*/ 0 h 2765088"/>
                <a:gd name="connsiteX1" fmla="*/ 2435874 w 2447443"/>
                <a:gd name="connsiteY1" fmla="*/ 561698 h 2765088"/>
                <a:gd name="connsiteX2" fmla="*/ 2447271 w 2447443"/>
                <a:gd name="connsiteY2" fmla="*/ 2155090 h 2765088"/>
                <a:gd name="connsiteX3" fmla="*/ 1205569 w 2447443"/>
                <a:gd name="connsiteY3" fmla="*/ 2765088 h 2765088"/>
                <a:gd name="connsiteX4" fmla="*/ 0 w 2447443"/>
                <a:gd name="connsiteY4" fmla="*/ 2103760 h 2765088"/>
                <a:gd name="connsiteX5" fmla="*/ 323 w 2447443"/>
                <a:gd name="connsiteY5" fmla="*/ 585602 h 2765088"/>
                <a:gd name="connsiteX6" fmla="*/ 1215128 w 2447443"/>
                <a:gd name="connsiteY6" fmla="*/ 0 h 2765088"/>
                <a:gd name="connsiteX0" fmla="*/ 1215128 w 2447513"/>
                <a:gd name="connsiteY0" fmla="*/ 0 h 2765088"/>
                <a:gd name="connsiteX1" fmla="*/ 2440636 w 2447513"/>
                <a:gd name="connsiteY1" fmla="*/ 490261 h 2765088"/>
                <a:gd name="connsiteX2" fmla="*/ 2447271 w 2447513"/>
                <a:gd name="connsiteY2" fmla="*/ 2155090 h 2765088"/>
                <a:gd name="connsiteX3" fmla="*/ 1205569 w 2447513"/>
                <a:gd name="connsiteY3" fmla="*/ 2765088 h 2765088"/>
                <a:gd name="connsiteX4" fmla="*/ 0 w 2447513"/>
                <a:gd name="connsiteY4" fmla="*/ 2103760 h 2765088"/>
                <a:gd name="connsiteX5" fmla="*/ 323 w 2447513"/>
                <a:gd name="connsiteY5" fmla="*/ 585602 h 2765088"/>
                <a:gd name="connsiteX6" fmla="*/ 1215128 w 2447513"/>
                <a:gd name="connsiteY6" fmla="*/ 0 h 2765088"/>
                <a:gd name="connsiteX0" fmla="*/ 1215128 w 2450161"/>
                <a:gd name="connsiteY0" fmla="*/ 0 h 2765088"/>
                <a:gd name="connsiteX1" fmla="*/ 2450161 w 2450161"/>
                <a:gd name="connsiteY1" fmla="*/ 580748 h 2765088"/>
                <a:gd name="connsiteX2" fmla="*/ 2447271 w 2450161"/>
                <a:gd name="connsiteY2" fmla="*/ 2155090 h 2765088"/>
                <a:gd name="connsiteX3" fmla="*/ 1205569 w 2450161"/>
                <a:gd name="connsiteY3" fmla="*/ 2765088 h 2765088"/>
                <a:gd name="connsiteX4" fmla="*/ 0 w 2450161"/>
                <a:gd name="connsiteY4" fmla="*/ 2103760 h 2765088"/>
                <a:gd name="connsiteX5" fmla="*/ 323 w 2450161"/>
                <a:gd name="connsiteY5" fmla="*/ 585602 h 2765088"/>
                <a:gd name="connsiteX6" fmla="*/ 1215128 w 2450161"/>
                <a:gd name="connsiteY6" fmla="*/ 0 h 2765088"/>
                <a:gd name="connsiteX0" fmla="*/ 1215128 w 2450161"/>
                <a:gd name="connsiteY0" fmla="*/ 0 h 2755563"/>
                <a:gd name="connsiteX1" fmla="*/ 2450161 w 2450161"/>
                <a:gd name="connsiteY1" fmla="*/ 580748 h 2755563"/>
                <a:gd name="connsiteX2" fmla="*/ 2447271 w 2450161"/>
                <a:gd name="connsiteY2" fmla="*/ 2155090 h 2755563"/>
                <a:gd name="connsiteX3" fmla="*/ 1181757 w 2450161"/>
                <a:gd name="connsiteY3" fmla="*/ 2755563 h 2755563"/>
                <a:gd name="connsiteX4" fmla="*/ 0 w 2450161"/>
                <a:gd name="connsiteY4" fmla="*/ 2103760 h 2755563"/>
                <a:gd name="connsiteX5" fmla="*/ 323 w 2450161"/>
                <a:gd name="connsiteY5" fmla="*/ 585602 h 2755563"/>
                <a:gd name="connsiteX6" fmla="*/ 1215128 w 2450161"/>
                <a:gd name="connsiteY6" fmla="*/ 0 h 2755563"/>
                <a:gd name="connsiteX0" fmla="*/ 1234178 w 2450161"/>
                <a:gd name="connsiteY0" fmla="*/ 0 h 2712700"/>
                <a:gd name="connsiteX1" fmla="*/ 2450161 w 2450161"/>
                <a:gd name="connsiteY1" fmla="*/ 537885 h 2712700"/>
                <a:gd name="connsiteX2" fmla="*/ 2447271 w 2450161"/>
                <a:gd name="connsiteY2" fmla="*/ 2112227 h 2712700"/>
                <a:gd name="connsiteX3" fmla="*/ 1181757 w 2450161"/>
                <a:gd name="connsiteY3" fmla="*/ 2712700 h 2712700"/>
                <a:gd name="connsiteX4" fmla="*/ 0 w 2450161"/>
                <a:gd name="connsiteY4" fmla="*/ 2060897 h 2712700"/>
                <a:gd name="connsiteX5" fmla="*/ 323 w 2450161"/>
                <a:gd name="connsiteY5" fmla="*/ 542739 h 2712700"/>
                <a:gd name="connsiteX6" fmla="*/ 1234178 w 2450161"/>
                <a:gd name="connsiteY6" fmla="*/ 0 h 2712700"/>
                <a:gd name="connsiteX0" fmla="*/ 1234178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34178 w 2450161"/>
                <a:gd name="connsiteY6" fmla="*/ 0 h 2684125"/>
                <a:gd name="connsiteX0" fmla="*/ 1267516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67516 w 2450161"/>
                <a:gd name="connsiteY6" fmla="*/ 0 h 2684125"/>
                <a:gd name="connsiteX0" fmla="*/ 1253228 w 2450161"/>
                <a:gd name="connsiteY0" fmla="*/ 0 h 2831763"/>
                <a:gd name="connsiteX1" fmla="*/ 2450161 w 2450161"/>
                <a:gd name="connsiteY1" fmla="*/ 656948 h 2831763"/>
                <a:gd name="connsiteX2" fmla="*/ 2447271 w 2450161"/>
                <a:gd name="connsiteY2" fmla="*/ 2231290 h 2831763"/>
                <a:gd name="connsiteX3" fmla="*/ 1181757 w 2450161"/>
                <a:gd name="connsiteY3" fmla="*/ 2831763 h 2831763"/>
                <a:gd name="connsiteX4" fmla="*/ 0 w 2450161"/>
                <a:gd name="connsiteY4" fmla="*/ 2179960 h 2831763"/>
                <a:gd name="connsiteX5" fmla="*/ 323 w 2450161"/>
                <a:gd name="connsiteY5" fmla="*/ 661802 h 2831763"/>
                <a:gd name="connsiteX6" fmla="*/ 1253228 w 2450161"/>
                <a:gd name="connsiteY6" fmla="*/ 0 h 2831763"/>
                <a:gd name="connsiteX0" fmla="*/ 1253228 w 2450161"/>
                <a:gd name="connsiteY0" fmla="*/ 0 h 2879388"/>
                <a:gd name="connsiteX1" fmla="*/ 2450161 w 2450161"/>
                <a:gd name="connsiteY1" fmla="*/ 656948 h 2879388"/>
                <a:gd name="connsiteX2" fmla="*/ 2447271 w 2450161"/>
                <a:gd name="connsiteY2" fmla="*/ 2231290 h 2879388"/>
                <a:gd name="connsiteX3" fmla="*/ 1181757 w 2450161"/>
                <a:gd name="connsiteY3" fmla="*/ 2879388 h 2879388"/>
                <a:gd name="connsiteX4" fmla="*/ 0 w 2450161"/>
                <a:gd name="connsiteY4" fmla="*/ 2179960 h 2879388"/>
                <a:gd name="connsiteX5" fmla="*/ 323 w 2450161"/>
                <a:gd name="connsiteY5" fmla="*/ 661802 h 2879388"/>
                <a:gd name="connsiteX6" fmla="*/ 1253228 w 2450161"/>
                <a:gd name="connsiteY6" fmla="*/ 0 h 2879388"/>
                <a:gd name="connsiteX0" fmla="*/ 1235975 w 2450161"/>
                <a:gd name="connsiteY0" fmla="*/ 0 h 2844883"/>
                <a:gd name="connsiteX1" fmla="*/ 2450161 w 2450161"/>
                <a:gd name="connsiteY1" fmla="*/ 622443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87682 h 2844883"/>
                <a:gd name="connsiteX6" fmla="*/ 1235975 w 2450161"/>
                <a:gd name="connsiteY6" fmla="*/ 0 h 2844883"/>
                <a:gd name="connsiteX0" fmla="*/ 1235975 w 2450161"/>
                <a:gd name="connsiteY0" fmla="*/ 0 h 2775872"/>
                <a:gd name="connsiteX1" fmla="*/ 2450161 w 2450161"/>
                <a:gd name="connsiteY1" fmla="*/ 613817 h 2775872"/>
                <a:gd name="connsiteX2" fmla="*/ 2447271 w 2450161"/>
                <a:gd name="connsiteY2" fmla="*/ 2127774 h 2775872"/>
                <a:gd name="connsiteX3" fmla="*/ 1181757 w 2450161"/>
                <a:gd name="connsiteY3" fmla="*/ 2775872 h 2775872"/>
                <a:gd name="connsiteX4" fmla="*/ 0 w 2450161"/>
                <a:gd name="connsiteY4" fmla="*/ 2076444 h 2775872"/>
                <a:gd name="connsiteX5" fmla="*/ 323 w 2450161"/>
                <a:gd name="connsiteY5" fmla="*/ 618671 h 2775872"/>
                <a:gd name="connsiteX6" fmla="*/ 1235975 w 24501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455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963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93125 w 2462861"/>
                <a:gd name="connsiteY0" fmla="*/ 0 h 2712372"/>
                <a:gd name="connsiteX1" fmla="*/ 2462861 w 2462861"/>
                <a:gd name="connsiteY1" fmla="*/ 632867 h 2712372"/>
                <a:gd name="connsiteX2" fmla="*/ 2447271 w 2462861"/>
                <a:gd name="connsiteY2" fmla="*/ 2064274 h 2712372"/>
                <a:gd name="connsiteX3" fmla="*/ 1181757 w 2462861"/>
                <a:gd name="connsiteY3" fmla="*/ 2712372 h 2712372"/>
                <a:gd name="connsiteX4" fmla="*/ 0 w 2462861"/>
                <a:gd name="connsiteY4" fmla="*/ 2012944 h 2712372"/>
                <a:gd name="connsiteX5" fmla="*/ 323 w 2462861"/>
                <a:gd name="connsiteY5" fmla="*/ 555171 h 2712372"/>
                <a:gd name="connsiteX6" fmla="*/ 1293125 w 2462861"/>
                <a:gd name="connsiteY6" fmla="*/ 0 h 2712372"/>
                <a:gd name="connsiteX0" fmla="*/ 1293125 w 2462861"/>
                <a:gd name="connsiteY0" fmla="*/ 0 h 2744122"/>
                <a:gd name="connsiteX1" fmla="*/ 2462861 w 2462861"/>
                <a:gd name="connsiteY1" fmla="*/ 664617 h 2744122"/>
                <a:gd name="connsiteX2" fmla="*/ 2447271 w 2462861"/>
                <a:gd name="connsiteY2" fmla="*/ 2096024 h 2744122"/>
                <a:gd name="connsiteX3" fmla="*/ 1181757 w 2462861"/>
                <a:gd name="connsiteY3" fmla="*/ 2744122 h 2744122"/>
                <a:gd name="connsiteX4" fmla="*/ 0 w 2462861"/>
                <a:gd name="connsiteY4" fmla="*/ 2044694 h 2744122"/>
                <a:gd name="connsiteX5" fmla="*/ 323 w 2462861"/>
                <a:gd name="connsiteY5" fmla="*/ 586921 h 2744122"/>
                <a:gd name="connsiteX6" fmla="*/ 1293125 w 2462861"/>
                <a:gd name="connsiteY6" fmla="*/ 0 h 2744122"/>
                <a:gd name="connsiteX0" fmla="*/ 129312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293125 w 2456511"/>
                <a:gd name="connsiteY6" fmla="*/ 0 h 2744122"/>
                <a:gd name="connsiteX0" fmla="*/ 115977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159775 w 2456511"/>
                <a:gd name="connsiteY6" fmla="*/ 0 h 274412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817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563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62861"/>
                <a:gd name="connsiteY0" fmla="*/ 0 h 2750472"/>
                <a:gd name="connsiteX1" fmla="*/ 2462861 w 2462861"/>
                <a:gd name="connsiteY1" fmla="*/ 556667 h 2750472"/>
                <a:gd name="connsiteX2" fmla="*/ 2447271 w 2462861"/>
                <a:gd name="connsiteY2" fmla="*/ 2102374 h 2750472"/>
                <a:gd name="connsiteX3" fmla="*/ 1156357 w 2462861"/>
                <a:gd name="connsiteY3" fmla="*/ 2750472 h 2750472"/>
                <a:gd name="connsiteX4" fmla="*/ 0 w 2462861"/>
                <a:gd name="connsiteY4" fmla="*/ 2051044 h 2750472"/>
                <a:gd name="connsiteX5" fmla="*/ 323 w 2462861"/>
                <a:gd name="connsiteY5" fmla="*/ 593271 h 2750472"/>
                <a:gd name="connsiteX6" fmla="*/ 1216925 w 2462861"/>
                <a:gd name="connsiteY6" fmla="*/ 0 h 2750472"/>
                <a:gd name="connsiteX0" fmla="*/ 12169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16925 w 2450161"/>
                <a:gd name="connsiteY6" fmla="*/ 0 h 2750472"/>
                <a:gd name="connsiteX0" fmla="*/ 1210575 w 2450161"/>
                <a:gd name="connsiteY0" fmla="*/ 0 h 2642522"/>
                <a:gd name="connsiteX1" fmla="*/ 2450161 w 2450161"/>
                <a:gd name="connsiteY1" fmla="*/ 531267 h 2642522"/>
                <a:gd name="connsiteX2" fmla="*/ 2447271 w 2450161"/>
                <a:gd name="connsiteY2" fmla="*/ 1994424 h 2642522"/>
                <a:gd name="connsiteX3" fmla="*/ 1156357 w 2450161"/>
                <a:gd name="connsiteY3" fmla="*/ 2642522 h 2642522"/>
                <a:gd name="connsiteX4" fmla="*/ 0 w 2450161"/>
                <a:gd name="connsiteY4" fmla="*/ 1943094 h 2642522"/>
                <a:gd name="connsiteX5" fmla="*/ 323 w 2450161"/>
                <a:gd name="connsiteY5" fmla="*/ 485321 h 2642522"/>
                <a:gd name="connsiteX6" fmla="*/ 1210575 w 2450161"/>
                <a:gd name="connsiteY6" fmla="*/ 0 h 2642522"/>
                <a:gd name="connsiteX0" fmla="*/ 1210575 w 2450161"/>
                <a:gd name="connsiteY0" fmla="*/ 0 h 2788572"/>
                <a:gd name="connsiteX1" fmla="*/ 2450161 w 2450161"/>
                <a:gd name="connsiteY1" fmla="*/ 677317 h 2788572"/>
                <a:gd name="connsiteX2" fmla="*/ 2447271 w 2450161"/>
                <a:gd name="connsiteY2" fmla="*/ 2140474 h 2788572"/>
                <a:gd name="connsiteX3" fmla="*/ 1156357 w 2450161"/>
                <a:gd name="connsiteY3" fmla="*/ 2788572 h 2788572"/>
                <a:gd name="connsiteX4" fmla="*/ 0 w 2450161"/>
                <a:gd name="connsiteY4" fmla="*/ 2089144 h 2788572"/>
                <a:gd name="connsiteX5" fmla="*/ 323 w 2450161"/>
                <a:gd name="connsiteY5" fmla="*/ 631371 h 2788572"/>
                <a:gd name="connsiteX6" fmla="*/ 1210575 w 2450161"/>
                <a:gd name="connsiteY6" fmla="*/ 0 h 2788572"/>
                <a:gd name="connsiteX0" fmla="*/ 1235975 w 2450161"/>
                <a:gd name="connsiteY0" fmla="*/ 0 h 2737772"/>
                <a:gd name="connsiteX1" fmla="*/ 2450161 w 2450161"/>
                <a:gd name="connsiteY1" fmla="*/ 626517 h 2737772"/>
                <a:gd name="connsiteX2" fmla="*/ 2447271 w 2450161"/>
                <a:gd name="connsiteY2" fmla="*/ 2089674 h 2737772"/>
                <a:gd name="connsiteX3" fmla="*/ 1156357 w 2450161"/>
                <a:gd name="connsiteY3" fmla="*/ 2737772 h 2737772"/>
                <a:gd name="connsiteX4" fmla="*/ 0 w 2450161"/>
                <a:gd name="connsiteY4" fmla="*/ 2038344 h 2737772"/>
                <a:gd name="connsiteX5" fmla="*/ 323 w 2450161"/>
                <a:gd name="connsiteY5" fmla="*/ 580571 h 2737772"/>
                <a:gd name="connsiteX6" fmla="*/ 1235975 w 2450161"/>
                <a:gd name="connsiteY6" fmla="*/ 0 h 2737772"/>
                <a:gd name="connsiteX0" fmla="*/ 12804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80425 w 2450161"/>
                <a:gd name="connsiteY6" fmla="*/ 0 h 2750472"/>
                <a:gd name="connsiteX0" fmla="*/ 13058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305825 w 2450161"/>
                <a:gd name="connsiteY6" fmla="*/ 0 h 2750472"/>
                <a:gd name="connsiteX0" fmla="*/ 1204225 w 2450161"/>
                <a:gd name="connsiteY0" fmla="*/ 0 h 2756822"/>
                <a:gd name="connsiteX1" fmla="*/ 2450161 w 2450161"/>
                <a:gd name="connsiteY1" fmla="*/ 645567 h 2756822"/>
                <a:gd name="connsiteX2" fmla="*/ 2447271 w 2450161"/>
                <a:gd name="connsiteY2" fmla="*/ 2108724 h 2756822"/>
                <a:gd name="connsiteX3" fmla="*/ 1156357 w 2450161"/>
                <a:gd name="connsiteY3" fmla="*/ 2756822 h 2756822"/>
                <a:gd name="connsiteX4" fmla="*/ 0 w 2450161"/>
                <a:gd name="connsiteY4" fmla="*/ 2057394 h 2756822"/>
                <a:gd name="connsiteX5" fmla="*/ 323 w 2450161"/>
                <a:gd name="connsiteY5" fmla="*/ 599621 h 2756822"/>
                <a:gd name="connsiteX6" fmla="*/ 1204225 w 2450161"/>
                <a:gd name="connsiteY6" fmla="*/ 0 h 2756822"/>
                <a:gd name="connsiteX0" fmla="*/ 1204225 w 2456511"/>
                <a:gd name="connsiteY0" fmla="*/ 0 h 2756822"/>
                <a:gd name="connsiteX1" fmla="*/ 2456511 w 2456511"/>
                <a:gd name="connsiteY1" fmla="*/ 594767 h 2756822"/>
                <a:gd name="connsiteX2" fmla="*/ 2447271 w 2456511"/>
                <a:gd name="connsiteY2" fmla="*/ 2108724 h 2756822"/>
                <a:gd name="connsiteX3" fmla="*/ 1156357 w 2456511"/>
                <a:gd name="connsiteY3" fmla="*/ 2756822 h 2756822"/>
                <a:gd name="connsiteX4" fmla="*/ 0 w 2456511"/>
                <a:gd name="connsiteY4" fmla="*/ 2057394 h 2756822"/>
                <a:gd name="connsiteX5" fmla="*/ 323 w 2456511"/>
                <a:gd name="connsiteY5" fmla="*/ 599621 h 2756822"/>
                <a:gd name="connsiteX6" fmla="*/ 1204225 w 2456511"/>
                <a:gd name="connsiteY6" fmla="*/ 0 h 275682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323 w 2456511"/>
                <a:gd name="connsiteY5" fmla="*/ 707571 h 2864772"/>
                <a:gd name="connsiteX6" fmla="*/ 1235975 w 2456511"/>
                <a:gd name="connsiteY6" fmla="*/ 0 h 286477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82873 w 2456511"/>
                <a:gd name="connsiteY5" fmla="*/ 656771 h 2864772"/>
                <a:gd name="connsiteX6" fmla="*/ 1235975 w 2456511"/>
                <a:gd name="connsiteY6" fmla="*/ 0 h 2864772"/>
                <a:gd name="connsiteX0" fmla="*/ 1153104 w 2373640"/>
                <a:gd name="connsiteY0" fmla="*/ 0 h 2864772"/>
                <a:gd name="connsiteX1" fmla="*/ 2373640 w 2373640"/>
                <a:gd name="connsiteY1" fmla="*/ 702717 h 2864772"/>
                <a:gd name="connsiteX2" fmla="*/ 2364400 w 2373640"/>
                <a:gd name="connsiteY2" fmla="*/ 2216674 h 2864772"/>
                <a:gd name="connsiteX3" fmla="*/ 1073486 w 2373640"/>
                <a:gd name="connsiteY3" fmla="*/ 2864772 h 2864772"/>
                <a:gd name="connsiteX4" fmla="*/ 6029 w 2373640"/>
                <a:gd name="connsiteY4" fmla="*/ 1987544 h 2864772"/>
                <a:gd name="connsiteX5" fmla="*/ 2 w 2373640"/>
                <a:gd name="connsiteY5" fmla="*/ 656771 h 2864772"/>
                <a:gd name="connsiteX6" fmla="*/ 1153104 w 2373640"/>
                <a:gd name="connsiteY6" fmla="*/ 0 h 286477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64400 w 2373640"/>
                <a:gd name="connsiteY2" fmla="*/ 22166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13600 w 2373640"/>
                <a:gd name="connsiteY2" fmla="*/ 19880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13636"/>
                <a:gd name="connsiteY0" fmla="*/ 0 h 2655222"/>
                <a:gd name="connsiteX1" fmla="*/ 2240290 w 2313636"/>
                <a:gd name="connsiteY1" fmla="*/ 721767 h 2655222"/>
                <a:gd name="connsiteX2" fmla="*/ 2313600 w 2313636"/>
                <a:gd name="connsiteY2" fmla="*/ 1988074 h 2655222"/>
                <a:gd name="connsiteX3" fmla="*/ 1130636 w 2313636"/>
                <a:gd name="connsiteY3" fmla="*/ 2655222 h 2655222"/>
                <a:gd name="connsiteX4" fmla="*/ 6029 w 2313636"/>
                <a:gd name="connsiteY4" fmla="*/ 1987544 h 2655222"/>
                <a:gd name="connsiteX5" fmla="*/ 2 w 2313636"/>
                <a:gd name="connsiteY5" fmla="*/ 656771 h 2655222"/>
                <a:gd name="connsiteX6" fmla="*/ 1153104 w 2313636"/>
                <a:gd name="connsiteY6" fmla="*/ 0 h 2655222"/>
                <a:gd name="connsiteX0" fmla="*/ 1153104 w 2313790"/>
                <a:gd name="connsiteY0" fmla="*/ 0 h 2655222"/>
                <a:gd name="connsiteX1" fmla="*/ 2303790 w 2313790"/>
                <a:gd name="connsiteY1" fmla="*/ 664617 h 2655222"/>
                <a:gd name="connsiteX2" fmla="*/ 2313600 w 2313790"/>
                <a:gd name="connsiteY2" fmla="*/ 1988074 h 2655222"/>
                <a:gd name="connsiteX3" fmla="*/ 1130636 w 2313790"/>
                <a:gd name="connsiteY3" fmla="*/ 2655222 h 2655222"/>
                <a:gd name="connsiteX4" fmla="*/ 6029 w 2313790"/>
                <a:gd name="connsiteY4" fmla="*/ 1987544 h 2655222"/>
                <a:gd name="connsiteX5" fmla="*/ 2 w 2313790"/>
                <a:gd name="connsiteY5" fmla="*/ 656771 h 2655222"/>
                <a:gd name="connsiteX6" fmla="*/ 1153104 w 2313790"/>
                <a:gd name="connsiteY6" fmla="*/ 0 h 2655222"/>
                <a:gd name="connsiteX0" fmla="*/ 1153107 w 2313793"/>
                <a:gd name="connsiteY0" fmla="*/ 0 h 2655222"/>
                <a:gd name="connsiteX1" fmla="*/ 2303793 w 2313793"/>
                <a:gd name="connsiteY1" fmla="*/ 664617 h 2655222"/>
                <a:gd name="connsiteX2" fmla="*/ 2313603 w 2313793"/>
                <a:gd name="connsiteY2" fmla="*/ 1988074 h 2655222"/>
                <a:gd name="connsiteX3" fmla="*/ 1130639 w 2313793"/>
                <a:gd name="connsiteY3" fmla="*/ 2655222 h 2655222"/>
                <a:gd name="connsiteX4" fmla="*/ 1269 w 2313793"/>
                <a:gd name="connsiteY4" fmla="*/ 1987544 h 2655222"/>
                <a:gd name="connsiteX5" fmla="*/ 5 w 2313793"/>
                <a:gd name="connsiteY5" fmla="*/ 656771 h 2655222"/>
                <a:gd name="connsiteX6" fmla="*/ 1153107 w 2313793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87544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87544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92306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94688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4219 w 2314905"/>
                <a:gd name="connsiteY0" fmla="*/ 0 h 2655222"/>
                <a:gd name="connsiteX1" fmla="*/ 2304905 w 2314905"/>
                <a:gd name="connsiteY1" fmla="*/ 664617 h 2655222"/>
                <a:gd name="connsiteX2" fmla="*/ 2314715 w 2314905"/>
                <a:gd name="connsiteY2" fmla="*/ 1988074 h 2655222"/>
                <a:gd name="connsiteX3" fmla="*/ 1131751 w 2314905"/>
                <a:gd name="connsiteY3" fmla="*/ 2655222 h 2655222"/>
                <a:gd name="connsiteX4" fmla="*/ 0 w 2314905"/>
                <a:gd name="connsiteY4" fmla="*/ 1994688 h 2655222"/>
                <a:gd name="connsiteX5" fmla="*/ 1117 w 2314905"/>
                <a:gd name="connsiteY5" fmla="*/ 656771 h 2655222"/>
                <a:gd name="connsiteX6" fmla="*/ 1154219 w 2314905"/>
                <a:gd name="connsiteY6" fmla="*/ 0 h 2655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4905" h="2655222">
                  <a:moveTo>
                    <a:pt x="1154219" y="0"/>
                  </a:moveTo>
                  <a:lnTo>
                    <a:pt x="2304905" y="664617"/>
                  </a:lnTo>
                  <a:cubicBezTo>
                    <a:pt x="2302953" y="1198623"/>
                    <a:pt x="2316667" y="1454068"/>
                    <a:pt x="2314715" y="1988074"/>
                  </a:cubicBezTo>
                  <a:lnTo>
                    <a:pt x="1131751" y="2655222"/>
                  </a:lnTo>
                  <a:lnTo>
                    <a:pt x="0" y="1994688"/>
                  </a:lnTo>
                  <a:cubicBezTo>
                    <a:pt x="108" y="1488635"/>
                    <a:pt x="1009" y="1162824"/>
                    <a:pt x="1117" y="656771"/>
                  </a:cubicBezTo>
                  <a:lnTo>
                    <a:pt x="1154219" y="0"/>
                  </a:lnTo>
                  <a:close/>
                </a:path>
              </a:pathLst>
            </a:custGeom>
            <a:solidFill>
              <a:schemeClr val="tx2">
                <a:lumMod val="75000"/>
                <a:alpha val="8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pt-BR"/>
            </a:p>
          </p:txBody>
        </p:sp>
      </p:grpSp>
      <p:sp>
        <p:nvSpPr>
          <p:cNvPr id="12" name="Retângulo 11"/>
          <p:cNvSpPr/>
          <p:nvPr/>
        </p:nvSpPr>
        <p:spPr>
          <a:xfrm>
            <a:off x="2455757" y="2276872"/>
            <a:ext cx="7166707" cy="35394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56000" rIns="864000" rtlCol="0" anchor="t" anchorCtr="0">
            <a:spAutoFit/>
          </a:bodyPr>
          <a:lstStyle/>
          <a:p>
            <a:r>
              <a:rPr lang="pt-BR" sz="2800" dirty="0" smtClean="0">
                <a:solidFill>
                  <a:schemeClr val="bg1"/>
                </a:solidFill>
              </a:rPr>
              <a:t>Com periodicidade mensal, as </a:t>
            </a:r>
            <a:r>
              <a:rPr lang="pt-BR" sz="2800" dirty="0" err="1" smtClean="0">
                <a:solidFill>
                  <a:schemeClr val="bg1"/>
                </a:solidFill>
              </a:rPr>
              <a:t>CAFs</a:t>
            </a:r>
            <a:r>
              <a:rPr lang="pt-BR" sz="2800" dirty="0" smtClean="0">
                <a:solidFill>
                  <a:schemeClr val="bg1"/>
                </a:solidFill>
              </a:rPr>
              <a:t> reúnem-se </a:t>
            </a:r>
            <a:r>
              <a:rPr lang="pt-BR" sz="2800" dirty="0">
                <a:solidFill>
                  <a:schemeClr val="bg1"/>
                </a:solidFill>
              </a:rPr>
              <a:t>na sede da Inspetoria, em caráter </a:t>
            </a:r>
            <a:r>
              <a:rPr lang="pt-BR" sz="2800" dirty="0" smtClean="0">
                <a:solidFill>
                  <a:schemeClr val="bg1"/>
                </a:solidFill>
              </a:rPr>
              <a:t>ordinário, </a:t>
            </a:r>
            <a:r>
              <a:rPr lang="pt-BR" sz="2800" dirty="0">
                <a:solidFill>
                  <a:schemeClr val="bg1"/>
                </a:solidFill>
              </a:rPr>
              <a:t>na data e </a:t>
            </a:r>
            <a:r>
              <a:rPr lang="pt-BR" sz="2800" dirty="0" smtClean="0">
                <a:solidFill>
                  <a:schemeClr val="bg1"/>
                </a:solidFill>
              </a:rPr>
              <a:t>no horário </a:t>
            </a:r>
            <a:r>
              <a:rPr lang="pt-BR" sz="2800" dirty="0">
                <a:solidFill>
                  <a:schemeClr val="bg1"/>
                </a:solidFill>
              </a:rPr>
              <a:t>previstos no calendário anual, </a:t>
            </a:r>
            <a:r>
              <a:rPr lang="pt-BR" sz="2800" dirty="0" smtClean="0">
                <a:solidFill>
                  <a:schemeClr val="bg1"/>
                </a:solidFill>
              </a:rPr>
              <a:t>ou, </a:t>
            </a:r>
            <a:r>
              <a:rPr lang="pt-BR" sz="2800" dirty="0">
                <a:solidFill>
                  <a:schemeClr val="bg1"/>
                </a:solidFill>
              </a:rPr>
              <a:t>em caráter </a:t>
            </a:r>
            <a:r>
              <a:rPr lang="pt-BR" sz="2800" dirty="0" smtClean="0">
                <a:solidFill>
                  <a:schemeClr val="bg1"/>
                </a:solidFill>
              </a:rPr>
              <a:t>extraordinário, </a:t>
            </a:r>
            <a:r>
              <a:rPr lang="pt-BR" sz="2800" dirty="0">
                <a:solidFill>
                  <a:schemeClr val="bg1"/>
                </a:solidFill>
              </a:rPr>
              <a:t>a critério do Inspetor-Chefe, do Presidente do </a:t>
            </a:r>
            <a:r>
              <a:rPr lang="pt-BR" sz="2800" dirty="0" smtClean="0">
                <a:solidFill>
                  <a:schemeClr val="bg1"/>
                </a:solidFill>
              </a:rPr>
              <a:t>Crea-SP </a:t>
            </a:r>
            <a:r>
              <a:rPr lang="pt-BR" sz="2800" dirty="0">
                <a:solidFill>
                  <a:schemeClr val="bg1"/>
                </a:solidFill>
              </a:rPr>
              <a:t>ou por requerimento de pelo menos um terço dos membros.</a:t>
            </a:r>
          </a:p>
        </p:txBody>
      </p:sp>
      <p:sp>
        <p:nvSpPr>
          <p:cNvPr id="16" name="Espaço Reservado para Texto 3"/>
          <p:cNvSpPr txBox="1">
            <a:spLocks/>
          </p:cNvSpPr>
          <p:nvPr/>
        </p:nvSpPr>
        <p:spPr>
          <a:xfrm>
            <a:off x="611560" y="644495"/>
            <a:ext cx="5427550" cy="1200329"/>
          </a:xfrm>
          <a:prstGeom prst="rect">
            <a:avLst/>
          </a:prstGeom>
          <a:solidFill>
            <a:schemeClr val="bg1"/>
          </a:solidFill>
        </p:spPr>
        <p:txBody>
          <a:bodyPr wrap="square" lIns="144000" anchor="ctr" anchorCtr="0">
            <a:spAutoFit/>
          </a:bodyPr>
          <a:lstStyle>
            <a:defPPr>
              <a:defRPr lang="pt-BR"/>
            </a:defPPr>
            <a:lvl1pPr indent="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3600" b="1" spc="300"/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pt-BR" dirty="0"/>
              <a:t>COMISSÃO AUXILIAR </a:t>
            </a:r>
          </a:p>
          <a:p>
            <a:r>
              <a:rPr lang="pt-BR" dirty="0"/>
              <a:t>DE FISCALIZAÇÃO - CAF</a:t>
            </a:r>
          </a:p>
        </p:txBody>
      </p:sp>
    </p:spTree>
    <p:extLst>
      <p:ext uri="{BB962C8B-B14F-4D97-AF65-F5344CB8AC3E}">
        <p14:creationId xmlns:p14="http://schemas.microsoft.com/office/powerpoint/2010/main" val="3030166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-222250"/>
            <a:ext cx="7556500" cy="566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tângulo 18"/>
          <p:cNvSpPr>
            <a:spLocks noChangeArrowheads="1"/>
          </p:cNvSpPr>
          <p:nvPr/>
        </p:nvSpPr>
        <p:spPr bwMode="auto">
          <a:xfrm>
            <a:off x="4716463" y="6464300"/>
            <a:ext cx="417353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  <a:defRPr/>
            </a:pPr>
            <a:r>
              <a:rPr lang="pt-BR" altLang="pt-BR" sz="1200" spc="250" dirty="0" smtClean="0">
                <a:solidFill>
                  <a:schemeClr val="bg1"/>
                </a:solidFill>
              </a:rPr>
              <a:t>Imagens: </a:t>
            </a:r>
            <a:r>
              <a:rPr lang="pt-BR" altLang="pt-BR" sz="1200" spc="250" dirty="0" err="1" smtClean="0">
                <a:solidFill>
                  <a:schemeClr val="bg1"/>
                </a:solidFill>
              </a:rPr>
              <a:t>Freepik</a:t>
            </a:r>
            <a:endParaRPr lang="pt-BR" altLang="pt-BR" sz="1200" spc="250" dirty="0" smtClean="0">
              <a:solidFill>
                <a:schemeClr val="bg1"/>
              </a:solidFill>
            </a:endParaRPr>
          </a:p>
        </p:txBody>
      </p:sp>
      <p:pic>
        <p:nvPicPr>
          <p:cNvPr id="7" name="Imagem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829717"/>
            <a:ext cx="3225800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aixaDeTexto 7"/>
          <p:cNvSpPr txBox="1"/>
          <p:nvPr/>
        </p:nvSpPr>
        <p:spPr>
          <a:xfrm>
            <a:off x="5796136" y="4634136"/>
            <a:ext cx="2730500" cy="1027112"/>
          </a:xfrm>
          <a:prstGeom prst="rect">
            <a:avLst/>
          </a:prstGeom>
          <a:noFill/>
        </p:spPr>
        <p:txBody>
          <a:bodyPr lIns="0" rIns="0" anchor="ctr"/>
          <a:lstStyle/>
          <a:p>
            <a:pPr algn="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600" b="1" dirty="0">
                <a:solidFill>
                  <a:srgbClr val="FFC000"/>
                </a:solidFill>
                <a:latin typeface="+mn-lt"/>
                <a:cs typeface="+mn-cs"/>
              </a:rPr>
              <a:t>www.creasp.org.br</a:t>
            </a:r>
          </a:p>
          <a:p>
            <a:pPr algn="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6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+mn-lt"/>
                <a:cs typeface="+mn-cs"/>
              </a:rPr>
              <a:t>facebook.com</a:t>
            </a:r>
            <a:r>
              <a:rPr lang="pt-BR" sz="1600" b="1" dirty="0">
                <a:solidFill>
                  <a:srgbClr val="FFC000"/>
                </a:solidFill>
                <a:latin typeface="+mn-lt"/>
                <a:cs typeface="+mn-cs"/>
              </a:rPr>
              <a:t>/</a:t>
            </a:r>
            <a:r>
              <a:rPr lang="pt-BR" sz="1600" b="1" dirty="0" err="1">
                <a:solidFill>
                  <a:srgbClr val="FFC000"/>
                </a:solidFill>
                <a:latin typeface="+mn-lt"/>
                <a:cs typeface="+mn-cs"/>
              </a:rPr>
              <a:t>creasaopaulo</a:t>
            </a:r>
            <a:endParaRPr lang="pt-BR" sz="1600" b="1" dirty="0">
              <a:solidFill>
                <a:srgbClr val="FFC000"/>
              </a:solidFill>
              <a:latin typeface="+mn-lt"/>
              <a:cs typeface="+mn-cs"/>
            </a:endParaRPr>
          </a:p>
          <a:p>
            <a:pPr algn="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6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+mn-lt"/>
                <a:cs typeface="+mn-cs"/>
              </a:rPr>
              <a:t>0800 171811</a:t>
            </a:r>
          </a:p>
        </p:txBody>
      </p:sp>
      <p:sp>
        <p:nvSpPr>
          <p:cNvPr id="9" name="Espaço Reservado para Texto 11"/>
          <p:cNvSpPr txBox="1">
            <a:spLocks/>
          </p:cNvSpPr>
          <p:nvPr/>
        </p:nvSpPr>
        <p:spPr>
          <a:xfrm>
            <a:off x="539552" y="1548307"/>
            <a:ext cx="5760640" cy="504904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/>
              <a:t>Chefe Regional </a:t>
            </a:r>
            <a:br>
              <a:rPr lang="pt-BR" dirty="0"/>
            </a:br>
            <a:r>
              <a:rPr lang="pt-BR" dirty="0"/>
              <a:t>Eng. Osmar Rodrigues </a:t>
            </a:r>
            <a:r>
              <a:rPr lang="pt-BR" dirty="0" smtClean="0"/>
              <a:t>Junior</a:t>
            </a:r>
            <a:endParaRPr lang="pt-BR" dirty="0"/>
          </a:p>
          <a:p>
            <a:r>
              <a:rPr lang="pt-BR" dirty="0"/>
              <a:t>Unidade de Gestão e Inspetoria – UGI</a:t>
            </a:r>
          </a:p>
          <a:p>
            <a:r>
              <a:rPr lang="pt-BR" dirty="0"/>
              <a:t>Unidade Operacional – UOP</a:t>
            </a:r>
          </a:p>
          <a:p>
            <a:endParaRPr lang="pt-BR" dirty="0"/>
          </a:p>
          <a:p>
            <a:r>
              <a:rPr lang="pt-BR" dirty="0"/>
              <a:t>UGI – Adamantina – (18) 3521-5548</a:t>
            </a:r>
          </a:p>
          <a:p>
            <a:r>
              <a:rPr lang="pt-BR" sz="2000" b="0" dirty="0" smtClean="0"/>
              <a:t>Inspetor-Chefe </a:t>
            </a:r>
            <a:r>
              <a:rPr lang="pt-BR" sz="2000" b="0" dirty="0"/>
              <a:t>– Eng. André Luiz </a:t>
            </a:r>
            <a:r>
              <a:rPr lang="pt-BR" sz="2000" b="0" dirty="0" smtClean="0"/>
              <a:t>Borrasca</a:t>
            </a:r>
            <a:endParaRPr lang="pt-BR" sz="2000" b="0" dirty="0"/>
          </a:p>
          <a:p>
            <a:r>
              <a:rPr lang="pt-BR" dirty="0"/>
              <a:t>UOP – Osvaldo Cruz – (18) 3528-4676</a:t>
            </a:r>
          </a:p>
          <a:p>
            <a:r>
              <a:rPr lang="pt-BR" sz="2000" b="0" dirty="0" smtClean="0"/>
              <a:t>Inspetor-Chefe </a:t>
            </a:r>
            <a:r>
              <a:rPr lang="pt-BR" sz="2000" b="0" dirty="0"/>
              <a:t>– Eng. Carlos Alberto </a:t>
            </a:r>
            <a:r>
              <a:rPr lang="pt-BR" sz="2000" b="0" dirty="0" smtClean="0"/>
              <a:t>Peixoto</a:t>
            </a:r>
            <a:endParaRPr lang="pt-BR" sz="2000" b="0" dirty="0"/>
          </a:p>
          <a:p>
            <a:r>
              <a:rPr lang="pt-BR" dirty="0"/>
              <a:t>UOP – Dracena – (18) 3821-2351</a:t>
            </a:r>
          </a:p>
          <a:p>
            <a:r>
              <a:rPr lang="pt-BR" sz="2000" b="0" dirty="0" smtClean="0"/>
              <a:t>Inspetor-Chefe </a:t>
            </a:r>
            <a:r>
              <a:rPr lang="pt-BR" sz="2000" b="0" dirty="0"/>
              <a:t>– Eng. Fernando dos Santos </a:t>
            </a:r>
            <a:r>
              <a:rPr lang="pt-BR" sz="2000" b="0" dirty="0" smtClean="0"/>
              <a:t>Martins</a:t>
            </a:r>
            <a:endParaRPr lang="pt-BR" sz="2000" b="0" dirty="0"/>
          </a:p>
        </p:txBody>
      </p:sp>
    </p:spTree>
    <p:extLst>
      <p:ext uri="{BB962C8B-B14F-4D97-AF65-F5344CB8AC3E}">
        <p14:creationId xmlns:p14="http://schemas.microsoft.com/office/powerpoint/2010/main" val="4260093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m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74227" y="0"/>
            <a:ext cx="19318228" cy="6858001"/>
          </a:xfrm>
          <a:prstGeom prst="rect">
            <a:avLst/>
          </a:prstGeom>
        </p:spPr>
      </p:pic>
      <p:pic>
        <p:nvPicPr>
          <p:cNvPr id="14" name="Imagem 1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358" t="50000" r="6119"/>
          <a:stretch/>
        </p:blipFill>
        <p:spPr>
          <a:xfrm>
            <a:off x="-1620688" y="2780928"/>
            <a:ext cx="12167188" cy="5335088"/>
          </a:xfrm>
          <a:prstGeom prst="rect">
            <a:avLst/>
          </a:prstGeom>
        </p:spPr>
      </p:pic>
      <p:sp>
        <p:nvSpPr>
          <p:cNvPr id="15" name="Retângulo 14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95000"/>
                  <a:alpha val="58000"/>
                </a:schemeClr>
              </a:gs>
              <a:gs pos="41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6" name="Imagem 1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79" t="76020"/>
          <a:stretch/>
        </p:blipFill>
        <p:spPr>
          <a:xfrm>
            <a:off x="7697336" y="5213444"/>
            <a:ext cx="1446663" cy="1644555"/>
          </a:xfrm>
          <a:prstGeom prst="rect">
            <a:avLst/>
          </a:prstGeom>
        </p:spPr>
      </p:pic>
      <p:grpSp>
        <p:nvGrpSpPr>
          <p:cNvPr id="17" name="Grupo 16"/>
          <p:cNvGrpSpPr/>
          <p:nvPr/>
        </p:nvGrpSpPr>
        <p:grpSpPr>
          <a:xfrm>
            <a:off x="-2339977" y="-7408348"/>
            <a:ext cx="8786133" cy="9562977"/>
            <a:chOff x="167307" y="-8006185"/>
            <a:chExt cx="8786133" cy="9562977"/>
          </a:xfrm>
        </p:grpSpPr>
        <p:sp>
          <p:nvSpPr>
            <p:cNvPr id="18" name="Retângulo 10"/>
            <p:cNvSpPr/>
            <p:nvPr/>
          </p:nvSpPr>
          <p:spPr>
            <a:xfrm>
              <a:off x="167307" y="-8006185"/>
              <a:ext cx="8786133" cy="9562977"/>
            </a:xfrm>
            <a:custGeom>
              <a:avLst/>
              <a:gdLst>
                <a:gd name="connsiteX0" fmla="*/ 0 w 1380240"/>
                <a:gd name="connsiteY0" fmla="*/ 0 h 1700118"/>
                <a:gd name="connsiteX1" fmla="*/ 1380240 w 1380240"/>
                <a:gd name="connsiteY1" fmla="*/ 0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905089 w 1380240"/>
                <a:gd name="connsiteY1" fmla="*/ 837434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1194055 w 1380240"/>
                <a:gd name="connsiteY1" fmla="*/ 449831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0 w 2268375"/>
                <a:gd name="connsiteY3" fmla="*/ 2060904 h 2060904"/>
                <a:gd name="connsiteX4" fmla="*/ 888135 w 2268375"/>
                <a:gd name="connsiteY4" fmla="*/ 0 h 2060904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1351109 w 2268375"/>
                <a:gd name="connsiteY3" fmla="*/ 1854305 h 2060904"/>
                <a:gd name="connsiteX4" fmla="*/ 0 w 2268375"/>
                <a:gd name="connsiteY4" fmla="*/ 2060904 h 2060904"/>
                <a:gd name="connsiteX5" fmla="*/ 888135 w 2268375"/>
                <a:gd name="connsiteY5" fmla="*/ 0 h 2060904"/>
                <a:gd name="connsiteX0" fmla="*/ 888135 w 2268375"/>
                <a:gd name="connsiteY0" fmla="*/ 0 h 2584209"/>
                <a:gd name="connsiteX1" fmla="*/ 2082190 w 2268375"/>
                <a:gd name="connsiteY1" fmla="*/ 449831 h 2584209"/>
                <a:gd name="connsiteX2" fmla="*/ 2268375 w 2268375"/>
                <a:gd name="connsiteY2" fmla="*/ 1700118 h 2584209"/>
                <a:gd name="connsiteX3" fmla="*/ 1240074 w 2268375"/>
                <a:gd name="connsiteY3" fmla="*/ 2584209 h 2584209"/>
                <a:gd name="connsiteX4" fmla="*/ 0 w 2268375"/>
                <a:gd name="connsiteY4" fmla="*/ 2060904 h 2584209"/>
                <a:gd name="connsiteX5" fmla="*/ 888135 w 2268375"/>
                <a:gd name="connsiteY5" fmla="*/ 0 h 2584209"/>
                <a:gd name="connsiteX0" fmla="*/ 888135 w 2253880"/>
                <a:gd name="connsiteY0" fmla="*/ 0 h 2584209"/>
                <a:gd name="connsiteX1" fmla="*/ 2082190 w 2253880"/>
                <a:gd name="connsiteY1" fmla="*/ 449831 h 2584209"/>
                <a:gd name="connsiteX2" fmla="*/ 2253880 w 2253880"/>
                <a:gd name="connsiteY2" fmla="*/ 1765914 h 2584209"/>
                <a:gd name="connsiteX3" fmla="*/ 1240074 w 2253880"/>
                <a:gd name="connsiteY3" fmla="*/ 2584209 h 2584209"/>
                <a:gd name="connsiteX4" fmla="*/ 0 w 2253880"/>
                <a:gd name="connsiteY4" fmla="*/ 2060904 h 2584209"/>
                <a:gd name="connsiteX5" fmla="*/ 888135 w 2253880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888135 w 2283369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475015 w 2283369"/>
                <a:gd name="connsiteY5" fmla="*/ 1005330 h 2584209"/>
                <a:gd name="connsiteX6" fmla="*/ 888135 w 2283369"/>
                <a:gd name="connsiteY6" fmla="*/ 0 h 2584209"/>
                <a:gd name="connsiteX0" fmla="*/ 1060341 w 2455575"/>
                <a:gd name="connsiteY0" fmla="*/ 0 h 2584209"/>
                <a:gd name="connsiteX1" fmla="*/ 2254396 w 2455575"/>
                <a:gd name="connsiteY1" fmla="*/ 449831 h 2584209"/>
                <a:gd name="connsiteX2" fmla="*/ 2455575 w 2455575"/>
                <a:gd name="connsiteY2" fmla="*/ 1775804 h 2584209"/>
                <a:gd name="connsiteX3" fmla="*/ 1412280 w 2455575"/>
                <a:gd name="connsiteY3" fmla="*/ 2584209 h 2584209"/>
                <a:gd name="connsiteX4" fmla="*/ 172206 w 2455575"/>
                <a:gd name="connsiteY4" fmla="*/ 2060904 h 2584209"/>
                <a:gd name="connsiteX5" fmla="*/ 0 w 2455575"/>
                <a:gd name="connsiteY5" fmla="*/ 775660 h 2584209"/>
                <a:gd name="connsiteX6" fmla="*/ 1060341 w 2455575"/>
                <a:gd name="connsiteY6" fmla="*/ 0 h 2584209"/>
                <a:gd name="connsiteX0" fmla="*/ 1042277 w 2455575"/>
                <a:gd name="connsiteY0" fmla="*/ 0 h 2635690"/>
                <a:gd name="connsiteX1" fmla="*/ 2254396 w 2455575"/>
                <a:gd name="connsiteY1" fmla="*/ 501312 h 2635690"/>
                <a:gd name="connsiteX2" fmla="*/ 2455575 w 2455575"/>
                <a:gd name="connsiteY2" fmla="*/ 1827285 h 2635690"/>
                <a:gd name="connsiteX3" fmla="*/ 1412280 w 2455575"/>
                <a:gd name="connsiteY3" fmla="*/ 2635690 h 2635690"/>
                <a:gd name="connsiteX4" fmla="*/ 172206 w 2455575"/>
                <a:gd name="connsiteY4" fmla="*/ 2112385 h 2635690"/>
                <a:gd name="connsiteX5" fmla="*/ 0 w 2455575"/>
                <a:gd name="connsiteY5" fmla="*/ 827141 h 2635690"/>
                <a:gd name="connsiteX6" fmla="*/ 1042277 w 2455575"/>
                <a:gd name="connsiteY6" fmla="*/ 0 h 2635690"/>
                <a:gd name="connsiteX0" fmla="*/ 1249311 w 2455575"/>
                <a:gd name="connsiteY0" fmla="*/ 0 h 2627063"/>
                <a:gd name="connsiteX1" fmla="*/ 2254396 w 2455575"/>
                <a:gd name="connsiteY1" fmla="*/ 492685 h 2627063"/>
                <a:gd name="connsiteX2" fmla="*/ 2455575 w 2455575"/>
                <a:gd name="connsiteY2" fmla="*/ 1818658 h 2627063"/>
                <a:gd name="connsiteX3" fmla="*/ 1412280 w 2455575"/>
                <a:gd name="connsiteY3" fmla="*/ 2627063 h 2627063"/>
                <a:gd name="connsiteX4" fmla="*/ 172206 w 2455575"/>
                <a:gd name="connsiteY4" fmla="*/ 2103758 h 2627063"/>
                <a:gd name="connsiteX5" fmla="*/ 0 w 2455575"/>
                <a:gd name="connsiteY5" fmla="*/ 818514 h 2627063"/>
                <a:gd name="connsiteX6" fmla="*/ 1249311 w 2455575"/>
                <a:gd name="connsiteY6" fmla="*/ 0 h 2627063"/>
                <a:gd name="connsiteX0" fmla="*/ 1171673 w 2377937"/>
                <a:gd name="connsiteY0" fmla="*/ 0 h 2627063"/>
                <a:gd name="connsiteX1" fmla="*/ 2176758 w 2377937"/>
                <a:gd name="connsiteY1" fmla="*/ 492685 h 2627063"/>
                <a:gd name="connsiteX2" fmla="*/ 2377937 w 2377937"/>
                <a:gd name="connsiteY2" fmla="*/ 1818658 h 2627063"/>
                <a:gd name="connsiteX3" fmla="*/ 1334642 w 2377937"/>
                <a:gd name="connsiteY3" fmla="*/ 2627063 h 2627063"/>
                <a:gd name="connsiteX4" fmla="*/ 94568 w 2377937"/>
                <a:gd name="connsiteY4" fmla="*/ 2103758 h 2627063"/>
                <a:gd name="connsiteX5" fmla="*/ 0 w 2377937"/>
                <a:gd name="connsiteY5" fmla="*/ 576974 h 2627063"/>
                <a:gd name="connsiteX6" fmla="*/ 1171673 w 2377937"/>
                <a:gd name="connsiteY6" fmla="*/ 0 h 2627063"/>
                <a:gd name="connsiteX0" fmla="*/ 1171996 w 2378260"/>
                <a:gd name="connsiteY0" fmla="*/ 0 h 2627063"/>
                <a:gd name="connsiteX1" fmla="*/ 2177081 w 2378260"/>
                <a:gd name="connsiteY1" fmla="*/ 492685 h 2627063"/>
                <a:gd name="connsiteX2" fmla="*/ 2378260 w 2378260"/>
                <a:gd name="connsiteY2" fmla="*/ 1818658 h 2627063"/>
                <a:gd name="connsiteX3" fmla="*/ 1334965 w 2378260"/>
                <a:gd name="connsiteY3" fmla="*/ 2627063 h 2627063"/>
                <a:gd name="connsiteX4" fmla="*/ 0 w 2378260"/>
                <a:gd name="connsiteY4" fmla="*/ 2095132 h 2627063"/>
                <a:gd name="connsiteX5" fmla="*/ 323 w 2378260"/>
                <a:gd name="connsiteY5" fmla="*/ 576974 h 2627063"/>
                <a:gd name="connsiteX6" fmla="*/ 1171996 w 2378260"/>
                <a:gd name="connsiteY6" fmla="*/ 0 h 2627063"/>
                <a:gd name="connsiteX0" fmla="*/ 1171996 w 2401368"/>
                <a:gd name="connsiteY0" fmla="*/ 0 h 2627063"/>
                <a:gd name="connsiteX1" fmla="*/ 2401368 w 2401368"/>
                <a:gd name="connsiteY1" fmla="*/ 535817 h 2627063"/>
                <a:gd name="connsiteX2" fmla="*/ 2378260 w 2401368"/>
                <a:gd name="connsiteY2" fmla="*/ 1818658 h 2627063"/>
                <a:gd name="connsiteX3" fmla="*/ 1334965 w 2401368"/>
                <a:gd name="connsiteY3" fmla="*/ 2627063 h 2627063"/>
                <a:gd name="connsiteX4" fmla="*/ 0 w 2401368"/>
                <a:gd name="connsiteY4" fmla="*/ 2095132 h 2627063"/>
                <a:gd name="connsiteX5" fmla="*/ 323 w 2401368"/>
                <a:gd name="connsiteY5" fmla="*/ 576974 h 2627063"/>
                <a:gd name="connsiteX6" fmla="*/ 1171996 w 2401368"/>
                <a:gd name="connsiteY6" fmla="*/ 0 h 2627063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78260 w 2401368"/>
                <a:gd name="connsiteY2" fmla="*/ 1887670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52381 w 2401368"/>
                <a:gd name="connsiteY2" fmla="*/ 2215474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95513 w 2401368"/>
                <a:gd name="connsiteY2" fmla="*/ 2206848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180622 w 2401368"/>
                <a:gd name="connsiteY0" fmla="*/ 0 h 2765087"/>
                <a:gd name="connsiteX1" fmla="*/ 2401368 w 2401368"/>
                <a:gd name="connsiteY1" fmla="*/ 673841 h 2765087"/>
                <a:gd name="connsiteX2" fmla="*/ 2395513 w 2401368"/>
                <a:gd name="connsiteY2" fmla="*/ 2275860 h 2765087"/>
                <a:gd name="connsiteX3" fmla="*/ 1334965 w 2401368"/>
                <a:gd name="connsiteY3" fmla="*/ 2765087 h 2765087"/>
                <a:gd name="connsiteX4" fmla="*/ 0 w 2401368"/>
                <a:gd name="connsiteY4" fmla="*/ 2233156 h 2765087"/>
                <a:gd name="connsiteX5" fmla="*/ 323 w 2401368"/>
                <a:gd name="connsiteY5" fmla="*/ 714998 h 2765087"/>
                <a:gd name="connsiteX6" fmla="*/ 1180622 w 2401368"/>
                <a:gd name="connsiteY6" fmla="*/ 0 h 2765087"/>
                <a:gd name="connsiteX0" fmla="*/ 1180622 w 2401368"/>
                <a:gd name="connsiteY0" fmla="*/ 0 h 2868604"/>
                <a:gd name="connsiteX1" fmla="*/ 2401368 w 2401368"/>
                <a:gd name="connsiteY1" fmla="*/ 673841 h 2868604"/>
                <a:gd name="connsiteX2" fmla="*/ 2395513 w 2401368"/>
                <a:gd name="connsiteY2" fmla="*/ 2275860 h 2868604"/>
                <a:gd name="connsiteX3" fmla="*/ 1274580 w 2401368"/>
                <a:gd name="connsiteY3" fmla="*/ 2868604 h 2868604"/>
                <a:gd name="connsiteX4" fmla="*/ 0 w 2401368"/>
                <a:gd name="connsiteY4" fmla="*/ 2233156 h 2868604"/>
                <a:gd name="connsiteX5" fmla="*/ 323 w 2401368"/>
                <a:gd name="connsiteY5" fmla="*/ 714998 h 2868604"/>
                <a:gd name="connsiteX6" fmla="*/ 1180622 w 2401368"/>
                <a:gd name="connsiteY6" fmla="*/ 0 h 2868604"/>
                <a:gd name="connsiteX0" fmla="*/ 1180622 w 2401368"/>
                <a:gd name="connsiteY0" fmla="*/ 0 h 2773714"/>
                <a:gd name="connsiteX1" fmla="*/ 2401368 w 2401368"/>
                <a:gd name="connsiteY1" fmla="*/ 673841 h 2773714"/>
                <a:gd name="connsiteX2" fmla="*/ 2395513 w 2401368"/>
                <a:gd name="connsiteY2" fmla="*/ 2275860 h 2773714"/>
                <a:gd name="connsiteX3" fmla="*/ 1274580 w 2401368"/>
                <a:gd name="connsiteY3" fmla="*/ 2773714 h 2773714"/>
                <a:gd name="connsiteX4" fmla="*/ 0 w 2401368"/>
                <a:gd name="connsiteY4" fmla="*/ 2233156 h 2773714"/>
                <a:gd name="connsiteX5" fmla="*/ 323 w 2401368"/>
                <a:gd name="connsiteY5" fmla="*/ 714998 h 2773714"/>
                <a:gd name="connsiteX6" fmla="*/ 1180622 w 2401368"/>
                <a:gd name="connsiteY6" fmla="*/ 0 h 2773714"/>
                <a:gd name="connsiteX0" fmla="*/ 1197875 w 2401368"/>
                <a:gd name="connsiteY0" fmla="*/ 0 h 2670197"/>
                <a:gd name="connsiteX1" fmla="*/ 2401368 w 2401368"/>
                <a:gd name="connsiteY1" fmla="*/ 570324 h 2670197"/>
                <a:gd name="connsiteX2" fmla="*/ 2395513 w 2401368"/>
                <a:gd name="connsiteY2" fmla="*/ 2172343 h 2670197"/>
                <a:gd name="connsiteX3" fmla="*/ 1274580 w 2401368"/>
                <a:gd name="connsiteY3" fmla="*/ 2670197 h 2670197"/>
                <a:gd name="connsiteX4" fmla="*/ 0 w 2401368"/>
                <a:gd name="connsiteY4" fmla="*/ 2129639 h 2670197"/>
                <a:gd name="connsiteX5" fmla="*/ 323 w 2401368"/>
                <a:gd name="connsiteY5" fmla="*/ 611481 h 2670197"/>
                <a:gd name="connsiteX6" fmla="*/ 1197875 w 2401368"/>
                <a:gd name="connsiteY6" fmla="*/ 0 h 2670197"/>
                <a:gd name="connsiteX0" fmla="*/ 1249633 w 2401368"/>
                <a:gd name="connsiteY0" fmla="*/ 0 h 2652944"/>
                <a:gd name="connsiteX1" fmla="*/ 2401368 w 2401368"/>
                <a:gd name="connsiteY1" fmla="*/ 553071 h 2652944"/>
                <a:gd name="connsiteX2" fmla="*/ 2395513 w 2401368"/>
                <a:gd name="connsiteY2" fmla="*/ 2155090 h 2652944"/>
                <a:gd name="connsiteX3" fmla="*/ 1274580 w 2401368"/>
                <a:gd name="connsiteY3" fmla="*/ 2652944 h 2652944"/>
                <a:gd name="connsiteX4" fmla="*/ 0 w 2401368"/>
                <a:gd name="connsiteY4" fmla="*/ 2112386 h 2652944"/>
                <a:gd name="connsiteX5" fmla="*/ 323 w 2401368"/>
                <a:gd name="connsiteY5" fmla="*/ 594228 h 2652944"/>
                <a:gd name="connsiteX6" fmla="*/ 1249633 w 2401368"/>
                <a:gd name="connsiteY6" fmla="*/ 0 h 2652944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74580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14195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721956"/>
                <a:gd name="connsiteX1" fmla="*/ 2401368 w 2401368"/>
                <a:gd name="connsiteY1" fmla="*/ 544445 h 2721956"/>
                <a:gd name="connsiteX2" fmla="*/ 2395513 w 2401368"/>
                <a:gd name="connsiteY2" fmla="*/ 2146464 h 2721956"/>
                <a:gd name="connsiteX3" fmla="*/ 1214195 w 2401368"/>
                <a:gd name="connsiteY3" fmla="*/ 2721956 h 2721956"/>
                <a:gd name="connsiteX4" fmla="*/ 0 w 2401368"/>
                <a:gd name="connsiteY4" fmla="*/ 2103760 h 2721956"/>
                <a:gd name="connsiteX5" fmla="*/ 323 w 2401368"/>
                <a:gd name="connsiteY5" fmla="*/ 585602 h 2721956"/>
                <a:gd name="connsiteX6" fmla="*/ 1215128 w 2401368"/>
                <a:gd name="connsiteY6" fmla="*/ 0 h 2721956"/>
                <a:gd name="connsiteX0" fmla="*/ 1215128 w 2401368"/>
                <a:gd name="connsiteY0" fmla="*/ 0 h 2765088"/>
                <a:gd name="connsiteX1" fmla="*/ 2401368 w 2401368"/>
                <a:gd name="connsiteY1" fmla="*/ 544445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78260 w 2401368"/>
                <a:gd name="connsiteY2" fmla="*/ 2155090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4500"/>
                <a:gd name="connsiteY0" fmla="*/ 0 h 2765088"/>
                <a:gd name="connsiteX1" fmla="*/ 2401368 w 2404500"/>
                <a:gd name="connsiteY1" fmla="*/ 578951 h 2765088"/>
                <a:gd name="connsiteX2" fmla="*/ 2404139 w 2404500"/>
                <a:gd name="connsiteY2" fmla="*/ 2146464 h 2765088"/>
                <a:gd name="connsiteX3" fmla="*/ 1205569 w 2404500"/>
                <a:gd name="connsiteY3" fmla="*/ 2765088 h 2765088"/>
                <a:gd name="connsiteX4" fmla="*/ 0 w 2404500"/>
                <a:gd name="connsiteY4" fmla="*/ 2103760 h 2765088"/>
                <a:gd name="connsiteX5" fmla="*/ 323 w 2404500"/>
                <a:gd name="connsiteY5" fmla="*/ 585602 h 2765088"/>
                <a:gd name="connsiteX6" fmla="*/ 1215128 w 2404500"/>
                <a:gd name="connsiteY6" fmla="*/ 0 h 2765088"/>
                <a:gd name="connsiteX0" fmla="*/ 1215128 w 2435874"/>
                <a:gd name="connsiteY0" fmla="*/ 0 h 2765088"/>
                <a:gd name="connsiteX1" fmla="*/ 2435874 w 2435874"/>
                <a:gd name="connsiteY1" fmla="*/ 561698 h 2765088"/>
                <a:gd name="connsiteX2" fmla="*/ 2404139 w 2435874"/>
                <a:gd name="connsiteY2" fmla="*/ 2146464 h 2765088"/>
                <a:gd name="connsiteX3" fmla="*/ 1205569 w 2435874"/>
                <a:gd name="connsiteY3" fmla="*/ 2765088 h 2765088"/>
                <a:gd name="connsiteX4" fmla="*/ 0 w 2435874"/>
                <a:gd name="connsiteY4" fmla="*/ 2103760 h 2765088"/>
                <a:gd name="connsiteX5" fmla="*/ 323 w 2435874"/>
                <a:gd name="connsiteY5" fmla="*/ 585602 h 2765088"/>
                <a:gd name="connsiteX6" fmla="*/ 1215128 w 2435874"/>
                <a:gd name="connsiteY6" fmla="*/ 0 h 2765088"/>
                <a:gd name="connsiteX0" fmla="*/ 1215128 w 2447443"/>
                <a:gd name="connsiteY0" fmla="*/ 0 h 2765088"/>
                <a:gd name="connsiteX1" fmla="*/ 2435874 w 2447443"/>
                <a:gd name="connsiteY1" fmla="*/ 561698 h 2765088"/>
                <a:gd name="connsiteX2" fmla="*/ 2447271 w 2447443"/>
                <a:gd name="connsiteY2" fmla="*/ 2155090 h 2765088"/>
                <a:gd name="connsiteX3" fmla="*/ 1205569 w 2447443"/>
                <a:gd name="connsiteY3" fmla="*/ 2765088 h 2765088"/>
                <a:gd name="connsiteX4" fmla="*/ 0 w 2447443"/>
                <a:gd name="connsiteY4" fmla="*/ 2103760 h 2765088"/>
                <a:gd name="connsiteX5" fmla="*/ 323 w 2447443"/>
                <a:gd name="connsiteY5" fmla="*/ 585602 h 2765088"/>
                <a:gd name="connsiteX6" fmla="*/ 1215128 w 2447443"/>
                <a:gd name="connsiteY6" fmla="*/ 0 h 2765088"/>
                <a:gd name="connsiteX0" fmla="*/ 1215128 w 2447513"/>
                <a:gd name="connsiteY0" fmla="*/ 0 h 2765088"/>
                <a:gd name="connsiteX1" fmla="*/ 2440636 w 2447513"/>
                <a:gd name="connsiteY1" fmla="*/ 490261 h 2765088"/>
                <a:gd name="connsiteX2" fmla="*/ 2447271 w 2447513"/>
                <a:gd name="connsiteY2" fmla="*/ 2155090 h 2765088"/>
                <a:gd name="connsiteX3" fmla="*/ 1205569 w 2447513"/>
                <a:gd name="connsiteY3" fmla="*/ 2765088 h 2765088"/>
                <a:gd name="connsiteX4" fmla="*/ 0 w 2447513"/>
                <a:gd name="connsiteY4" fmla="*/ 2103760 h 2765088"/>
                <a:gd name="connsiteX5" fmla="*/ 323 w 2447513"/>
                <a:gd name="connsiteY5" fmla="*/ 585602 h 2765088"/>
                <a:gd name="connsiteX6" fmla="*/ 1215128 w 2447513"/>
                <a:gd name="connsiteY6" fmla="*/ 0 h 2765088"/>
                <a:gd name="connsiteX0" fmla="*/ 1215128 w 2450161"/>
                <a:gd name="connsiteY0" fmla="*/ 0 h 2765088"/>
                <a:gd name="connsiteX1" fmla="*/ 2450161 w 2450161"/>
                <a:gd name="connsiteY1" fmla="*/ 580748 h 2765088"/>
                <a:gd name="connsiteX2" fmla="*/ 2447271 w 2450161"/>
                <a:gd name="connsiteY2" fmla="*/ 2155090 h 2765088"/>
                <a:gd name="connsiteX3" fmla="*/ 1205569 w 2450161"/>
                <a:gd name="connsiteY3" fmla="*/ 2765088 h 2765088"/>
                <a:gd name="connsiteX4" fmla="*/ 0 w 2450161"/>
                <a:gd name="connsiteY4" fmla="*/ 2103760 h 2765088"/>
                <a:gd name="connsiteX5" fmla="*/ 323 w 2450161"/>
                <a:gd name="connsiteY5" fmla="*/ 585602 h 2765088"/>
                <a:gd name="connsiteX6" fmla="*/ 1215128 w 2450161"/>
                <a:gd name="connsiteY6" fmla="*/ 0 h 2765088"/>
                <a:gd name="connsiteX0" fmla="*/ 1215128 w 2450161"/>
                <a:gd name="connsiteY0" fmla="*/ 0 h 2755563"/>
                <a:gd name="connsiteX1" fmla="*/ 2450161 w 2450161"/>
                <a:gd name="connsiteY1" fmla="*/ 580748 h 2755563"/>
                <a:gd name="connsiteX2" fmla="*/ 2447271 w 2450161"/>
                <a:gd name="connsiteY2" fmla="*/ 2155090 h 2755563"/>
                <a:gd name="connsiteX3" fmla="*/ 1181757 w 2450161"/>
                <a:gd name="connsiteY3" fmla="*/ 2755563 h 2755563"/>
                <a:gd name="connsiteX4" fmla="*/ 0 w 2450161"/>
                <a:gd name="connsiteY4" fmla="*/ 2103760 h 2755563"/>
                <a:gd name="connsiteX5" fmla="*/ 323 w 2450161"/>
                <a:gd name="connsiteY5" fmla="*/ 585602 h 2755563"/>
                <a:gd name="connsiteX6" fmla="*/ 1215128 w 2450161"/>
                <a:gd name="connsiteY6" fmla="*/ 0 h 2755563"/>
                <a:gd name="connsiteX0" fmla="*/ 1234178 w 2450161"/>
                <a:gd name="connsiteY0" fmla="*/ 0 h 2712700"/>
                <a:gd name="connsiteX1" fmla="*/ 2450161 w 2450161"/>
                <a:gd name="connsiteY1" fmla="*/ 537885 h 2712700"/>
                <a:gd name="connsiteX2" fmla="*/ 2447271 w 2450161"/>
                <a:gd name="connsiteY2" fmla="*/ 2112227 h 2712700"/>
                <a:gd name="connsiteX3" fmla="*/ 1181757 w 2450161"/>
                <a:gd name="connsiteY3" fmla="*/ 2712700 h 2712700"/>
                <a:gd name="connsiteX4" fmla="*/ 0 w 2450161"/>
                <a:gd name="connsiteY4" fmla="*/ 2060897 h 2712700"/>
                <a:gd name="connsiteX5" fmla="*/ 323 w 2450161"/>
                <a:gd name="connsiteY5" fmla="*/ 542739 h 2712700"/>
                <a:gd name="connsiteX6" fmla="*/ 1234178 w 2450161"/>
                <a:gd name="connsiteY6" fmla="*/ 0 h 2712700"/>
                <a:gd name="connsiteX0" fmla="*/ 1234178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34178 w 2450161"/>
                <a:gd name="connsiteY6" fmla="*/ 0 h 2684125"/>
                <a:gd name="connsiteX0" fmla="*/ 1267516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67516 w 2450161"/>
                <a:gd name="connsiteY6" fmla="*/ 0 h 2684125"/>
                <a:gd name="connsiteX0" fmla="*/ 1253228 w 2450161"/>
                <a:gd name="connsiteY0" fmla="*/ 0 h 2831763"/>
                <a:gd name="connsiteX1" fmla="*/ 2450161 w 2450161"/>
                <a:gd name="connsiteY1" fmla="*/ 656948 h 2831763"/>
                <a:gd name="connsiteX2" fmla="*/ 2447271 w 2450161"/>
                <a:gd name="connsiteY2" fmla="*/ 2231290 h 2831763"/>
                <a:gd name="connsiteX3" fmla="*/ 1181757 w 2450161"/>
                <a:gd name="connsiteY3" fmla="*/ 2831763 h 2831763"/>
                <a:gd name="connsiteX4" fmla="*/ 0 w 2450161"/>
                <a:gd name="connsiteY4" fmla="*/ 2179960 h 2831763"/>
                <a:gd name="connsiteX5" fmla="*/ 323 w 2450161"/>
                <a:gd name="connsiteY5" fmla="*/ 661802 h 2831763"/>
                <a:gd name="connsiteX6" fmla="*/ 1253228 w 2450161"/>
                <a:gd name="connsiteY6" fmla="*/ 0 h 2831763"/>
                <a:gd name="connsiteX0" fmla="*/ 1253228 w 2450161"/>
                <a:gd name="connsiteY0" fmla="*/ 0 h 2879388"/>
                <a:gd name="connsiteX1" fmla="*/ 2450161 w 2450161"/>
                <a:gd name="connsiteY1" fmla="*/ 656948 h 2879388"/>
                <a:gd name="connsiteX2" fmla="*/ 2447271 w 2450161"/>
                <a:gd name="connsiteY2" fmla="*/ 2231290 h 2879388"/>
                <a:gd name="connsiteX3" fmla="*/ 1181757 w 2450161"/>
                <a:gd name="connsiteY3" fmla="*/ 2879388 h 2879388"/>
                <a:gd name="connsiteX4" fmla="*/ 0 w 2450161"/>
                <a:gd name="connsiteY4" fmla="*/ 2179960 h 2879388"/>
                <a:gd name="connsiteX5" fmla="*/ 323 w 2450161"/>
                <a:gd name="connsiteY5" fmla="*/ 661802 h 2879388"/>
                <a:gd name="connsiteX6" fmla="*/ 1253228 w 2450161"/>
                <a:gd name="connsiteY6" fmla="*/ 0 h 2879388"/>
                <a:gd name="connsiteX0" fmla="*/ 1235975 w 2450161"/>
                <a:gd name="connsiteY0" fmla="*/ 0 h 2844883"/>
                <a:gd name="connsiteX1" fmla="*/ 2450161 w 2450161"/>
                <a:gd name="connsiteY1" fmla="*/ 622443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87682 h 2844883"/>
                <a:gd name="connsiteX6" fmla="*/ 1235975 w 2450161"/>
                <a:gd name="connsiteY6" fmla="*/ 0 h 2844883"/>
                <a:gd name="connsiteX0" fmla="*/ 1235975 w 2450161"/>
                <a:gd name="connsiteY0" fmla="*/ 0 h 2775872"/>
                <a:gd name="connsiteX1" fmla="*/ 2450161 w 2450161"/>
                <a:gd name="connsiteY1" fmla="*/ 613817 h 2775872"/>
                <a:gd name="connsiteX2" fmla="*/ 2447271 w 2450161"/>
                <a:gd name="connsiteY2" fmla="*/ 2127774 h 2775872"/>
                <a:gd name="connsiteX3" fmla="*/ 1181757 w 2450161"/>
                <a:gd name="connsiteY3" fmla="*/ 2775872 h 2775872"/>
                <a:gd name="connsiteX4" fmla="*/ 0 w 2450161"/>
                <a:gd name="connsiteY4" fmla="*/ 2076444 h 2775872"/>
                <a:gd name="connsiteX5" fmla="*/ 323 w 2450161"/>
                <a:gd name="connsiteY5" fmla="*/ 618671 h 2775872"/>
                <a:gd name="connsiteX6" fmla="*/ 1235975 w 24501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455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963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93125 w 2462861"/>
                <a:gd name="connsiteY0" fmla="*/ 0 h 2712372"/>
                <a:gd name="connsiteX1" fmla="*/ 2462861 w 2462861"/>
                <a:gd name="connsiteY1" fmla="*/ 632867 h 2712372"/>
                <a:gd name="connsiteX2" fmla="*/ 2447271 w 2462861"/>
                <a:gd name="connsiteY2" fmla="*/ 2064274 h 2712372"/>
                <a:gd name="connsiteX3" fmla="*/ 1181757 w 2462861"/>
                <a:gd name="connsiteY3" fmla="*/ 2712372 h 2712372"/>
                <a:gd name="connsiteX4" fmla="*/ 0 w 2462861"/>
                <a:gd name="connsiteY4" fmla="*/ 2012944 h 2712372"/>
                <a:gd name="connsiteX5" fmla="*/ 323 w 2462861"/>
                <a:gd name="connsiteY5" fmla="*/ 555171 h 2712372"/>
                <a:gd name="connsiteX6" fmla="*/ 1293125 w 2462861"/>
                <a:gd name="connsiteY6" fmla="*/ 0 h 2712372"/>
                <a:gd name="connsiteX0" fmla="*/ 1293125 w 2462861"/>
                <a:gd name="connsiteY0" fmla="*/ 0 h 2744122"/>
                <a:gd name="connsiteX1" fmla="*/ 2462861 w 2462861"/>
                <a:gd name="connsiteY1" fmla="*/ 664617 h 2744122"/>
                <a:gd name="connsiteX2" fmla="*/ 2447271 w 2462861"/>
                <a:gd name="connsiteY2" fmla="*/ 2096024 h 2744122"/>
                <a:gd name="connsiteX3" fmla="*/ 1181757 w 2462861"/>
                <a:gd name="connsiteY3" fmla="*/ 2744122 h 2744122"/>
                <a:gd name="connsiteX4" fmla="*/ 0 w 2462861"/>
                <a:gd name="connsiteY4" fmla="*/ 2044694 h 2744122"/>
                <a:gd name="connsiteX5" fmla="*/ 323 w 2462861"/>
                <a:gd name="connsiteY5" fmla="*/ 586921 h 2744122"/>
                <a:gd name="connsiteX6" fmla="*/ 1293125 w 2462861"/>
                <a:gd name="connsiteY6" fmla="*/ 0 h 2744122"/>
                <a:gd name="connsiteX0" fmla="*/ 129312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293125 w 2456511"/>
                <a:gd name="connsiteY6" fmla="*/ 0 h 2744122"/>
                <a:gd name="connsiteX0" fmla="*/ 115977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159775 w 2456511"/>
                <a:gd name="connsiteY6" fmla="*/ 0 h 274412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817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563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62861"/>
                <a:gd name="connsiteY0" fmla="*/ 0 h 2750472"/>
                <a:gd name="connsiteX1" fmla="*/ 2462861 w 2462861"/>
                <a:gd name="connsiteY1" fmla="*/ 556667 h 2750472"/>
                <a:gd name="connsiteX2" fmla="*/ 2447271 w 2462861"/>
                <a:gd name="connsiteY2" fmla="*/ 2102374 h 2750472"/>
                <a:gd name="connsiteX3" fmla="*/ 1156357 w 2462861"/>
                <a:gd name="connsiteY3" fmla="*/ 2750472 h 2750472"/>
                <a:gd name="connsiteX4" fmla="*/ 0 w 2462861"/>
                <a:gd name="connsiteY4" fmla="*/ 2051044 h 2750472"/>
                <a:gd name="connsiteX5" fmla="*/ 323 w 2462861"/>
                <a:gd name="connsiteY5" fmla="*/ 593271 h 2750472"/>
                <a:gd name="connsiteX6" fmla="*/ 1216925 w 2462861"/>
                <a:gd name="connsiteY6" fmla="*/ 0 h 2750472"/>
                <a:gd name="connsiteX0" fmla="*/ 12169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16925 w 2450161"/>
                <a:gd name="connsiteY6" fmla="*/ 0 h 2750472"/>
                <a:gd name="connsiteX0" fmla="*/ 1210575 w 2450161"/>
                <a:gd name="connsiteY0" fmla="*/ 0 h 2642522"/>
                <a:gd name="connsiteX1" fmla="*/ 2450161 w 2450161"/>
                <a:gd name="connsiteY1" fmla="*/ 531267 h 2642522"/>
                <a:gd name="connsiteX2" fmla="*/ 2447271 w 2450161"/>
                <a:gd name="connsiteY2" fmla="*/ 1994424 h 2642522"/>
                <a:gd name="connsiteX3" fmla="*/ 1156357 w 2450161"/>
                <a:gd name="connsiteY3" fmla="*/ 2642522 h 2642522"/>
                <a:gd name="connsiteX4" fmla="*/ 0 w 2450161"/>
                <a:gd name="connsiteY4" fmla="*/ 1943094 h 2642522"/>
                <a:gd name="connsiteX5" fmla="*/ 323 w 2450161"/>
                <a:gd name="connsiteY5" fmla="*/ 485321 h 2642522"/>
                <a:gd name="connsiteX6" fmla="*/ 1210575 w 2450161"/>
                <a:gd name="connsiteY6" fmla="*/ 0 h 2642522"/>
                <a:gd name="connsiteX0" fmla="*/ 1210575 w 2450161"/>
                <a:gd name="connsiteY0" fmla="*/ 0 h 2788572"/>
                <a:gd name="connsiteX1" fmla="*/ 2450161 w 2450161"/>
                <a:gd name="connsiteY1" fmla="*/ 677317 h 2788572"/>
                <a:gd name="connsiteX2" fmla="*/ 2447271 w 2450161"/>
                <a:gd name="connsiteY2" fmla="*/ 2140474 h 2788572"/>
                <a:gd name="connsiteX3" fmla="*/ 1156357 w 2450161"/>
                <a:gd name="connsiteY3" fmla="*/ 2788572 h 2788572"/>
                <a:gd name="connsiteX4" fmla="*/ 0 w 2450161"/>
                <a:gd name="connsiteY4" fmla="*/ 2089144 h 2788572"/>
                <a:gd name="connsiteX5" fmla="*/ 323 w 2450161"/>
                <a:gd name="connsiteY5" fmla="*/ 631371 h 2788572"/>
                <a:gd name="connsiteX6" fmla="*/ 1210575 w 2450161"/>
                <a:gd name="connsiteY6" fmla="*/ 0 h 2788572"/>
                <a:gd name="connsiteX0" fmla="*/ 1235975 w 2450161"/>
                <a:gd name="connsiteY0" fmla="*/ 0 h 2737772"/>
                <a:gd name="connsiteX1" fmla="*/ 2450161 w 2450161"/>
                <a:gd name="connsiteY1" fmla="*/ 626517 h 2737772"/>
                <a:gd name="connsiteX2" fmla="*/ 2447271 w 2450161"/>
                <a:gd name="connsiteY2" fmla="*/ 2089674 h 2737772"/>
                <a:gd name="connsiteX3" fmla="*/ 1156357 w 2450161"/>
                <a:gd name="connsiteY3" fmla="*/ 2737772 h 2737772"/>
                <a:gd name="connsiteX4" fmla="*/ 0 w 2450161"/>
                <a:gd name="connsiteY4" fmla="*/ 2038344 h 2737772"/>
                <a:gd name="connsiteX5" fmla="*/ 323 w 2450161"/>
                <a:gd name="connsiteY5" fmla="*/ 580571 h 2737772"/>
                <a:gd name="connsiteX6" fmla="*/ 1235975 w 2450161"/>
                <a:gd name="connsiteY6" fmla="*/ 0 h 2737772"/>
                <a:gd name="connsiteX0" fmla="*/ 12804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80425 w 2450161"/>
                <a:gd name="connsiteY6" fmla="*/ 0 h 2750472"/>
                <a:gd name="connsiteX0" fmla="*/ 13058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305825 w 2450161"/>
                <a:gd name="connsiteY6" fmla="*/ 0 h 2750472"/>
                <a:gd name="connsiteX0" fmla="*/ 1204225 w 2450161"/>
                <a:gd name="connsiteY0" fmla="*/ 0 h 2756822"/>
                <a:gd name="connsiteX1" fmla="*/ 2450161 w 2450161"/>
                <a:gd name="connsiteY1" fmla="*/ 645567 h 2756822"/>
                <a:gd name="connsiteX2" fmla="*/ 2447271 w 2450161"/>
                <a:gd name="connsiteY2" fmla="*/ 2108724 h 2756822"/>
                <a:gd name="connsiteX3" fmla="*/ 1156357 w 2450161"/>
                <a:gd name="connsiteY3" fmla="*/ 2756822 h 2756822"/>
                <a:gd name="connsiteX4" fmla="*/ 0 w 2450161"/>
                <a:gd name="connsiteY4" fmla="*/ 2057394 h 2756822"/>
                <a:gd name="connsiteX5" fmla="*/ 323 w 2450161"/>
                <a:gd name="connsiteY5" fmla="*/ 599621 h 2756822"/>
                <a:gd name="connsiteX6" fmla="*/ 1204225 w 2450161"/>
                <a:gd name="connsiteY6" fmla="*/ 0 h 2756822"/>
                <a:gd name="connsiteX0" fmla="*/ 1204225 w 2456511"/>
                <a:gd name="connsiteY0" fmla="*/ 0 h 2756822"/>
                <a:gd name="connsiteX1" fmla="*/ 2456511 w 2456511"/>
                <a:gd name="connsiteY1" fmla="*/ 594767 h 2756822"/>
                <a:gd name="connsiteX2" fmla="*/ 2447271 w 2456511"/>
                <a:gd name="connsiteY2" fmla="*/ 2108724 h 2756822"/>
                <a:gd name="connsiteX3" fmla="*/ 1156357 w 2456511"/>
                <a:gd name="connsiteY3" fmla="*/ 2756822 h 2756822"/>
                <a:gd name="connsiteX4" fmla="*/ 0 w 2456511"/>
                <a:gd name="connsiteY4" fmla="*/ 2057394 h 2756822"/>
                <a:gd name="connsiteX5" fmla="*/ 323 w 2456511"/>
                <a:gd name="connsiteY5" fmla="*/ 599621 h 2756822"/>
                <a:gd name="connsiteX6" fmla="*/ 1204225 w 2456511"/>
                <a:gd name="connsiteY6" fmla="*/ 0 h 275682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323 w 2456511"/>
                <a:gd name="connsiteY5" fmla="*/ 707571 h 2864772"/>
                <a:gd name="connsiteX6" fmla="*/ 1235975 w 2456511"/>
                <a:gd name="connsiteY6" fmla="*/ 0 h 286477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82873 w 2456511"/>
                <a:gd name="connsiteY5" fmla="*/ 656771 h 2864772"/>
                <a:gd name="connsiteX6" fmla="*/ 1235975 w 2456511"/>
                <a:gd name="connsiteY6" fmla="*/ 0 h 2864772"/>
                <a:gd name="connsiteX0" fmla="*/ 1153104 w 2373640"/>
                <a:gd name="connsiteY0" fmla="*/ 0 h 2864772"/>
                <a:gd name="connsiteX1" fmla="*/ 2373640 w 2373640"/>
                <a:gd name="connsiteY1" fmla="*/ 702717 h 2864772"/>
                <a:gd name="connsiteX2" fmla="*/ 2364400 w 2373640"/>
                <a:gd name="connsiteY2" fmla="*/ 2216674 h 2864772"/>
                <a:gd name="connsiteX3" fmla="*/ 1073486 w 2373640"/>
                <a:gd name="connsiteY3" fmla="*/ 2864772 h 2864772"/>
                <a:gd name="connsiteX4" fmla="*/ 6029 w 2373640"/>
                <a:gd name="connsiteY4" fmla="*/ 1987544 h 2864772"/>
                <a:gd name="connsiteX5" fmla="*/ 2 w 2373640"/>
                <a:gd name="connsiteY5" fmla="*/ 656771 h 2864772"/>
                <a:gd name="connsiteX6" fmla="*/ 1153104 w 2373640"/>
                <a:gd name="connsiteY6" fmla="*/ 0 h 286477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64400 w 2373640"/>
                <a:gd name="connsiteY2" fmla="*/ 22166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13600 w 2373640"/>
                <a:gd name="connsiteY2" fmla="*/ 19880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13636"/>
                <a:gd name="connsiteY0" fmla="*/ 0 h 2655222"/>
                <a:gd name="connsiteX1" fmla="*/ 2240290 w 2313636"/>
                <a:gd name="connsiteY1" fmla="*/ 721767 h 2655222"/>
                <a:gd name="connsiteX2" fmla="*/ 2313600 w 2313636"/>
                <a:gd name="connsiteY2" fmla="*/ 1988074 h 2655222"/>
                <a:gd name="connsiteX3" fmla="*/ 1130636 w 2313636"/>
                <a:gd name="connsiteY3" fmla="*/ 2655222 h 2655222"/>
                <a:gd name="connsiteX4" fmla="*/ 6029 w 2313636"/>
                <a:gd name="connsiteY4" fmla="*/ 1987544 h 2655222"/>
                <a:gd name="connsiteX5" fmla="*/ 2 w 2313636"/>
                <a:gd name="connsiteY5" fmla="*/ 656771 h 2655222"/>
                <a:gd name="connsiteX6" fmla="*/ 1153104 w 2313636"/>
                <a:gd name="connsiteY6" fmla="*/ 0 h 2655222"/>
                <a:gd name="connsiteX0" fmla="*/ 1153104 w 2313790"/>
                <a:gd name="connsiteY0" fmla="*/ 0 h 2655222"/>
                <a:gd name="connsiteX1" fmla="*/ 2303790 w 2313790"/>
                <a:gd name="connsiteY1" fmla="*/ 664617 h 2655222"/>
                <a:gd name="connsiteX2" fmla="*/ 2313600 w 2313790"/>
                <a:gd name="connsiteY2" fmla="*/ 1988074 h 2655222"/>
                <a:gd name="connsiteX3" fmla="*/ 1130636 w 2313790"/>
                <a:gd name="connsiteY3" fmla="*/ 2655222 h 2655222"/>
                <a:gd name="connsiteX4" fmla="*/ 6029 w 2313790"/>
                <a:gd name="connsiteY4" fmla="*/ 1987544 h 2655222"/>
                <a:gd name="connsiteX5" fmla="*/ 2 w 2313790"/>
                <a:gd name="connsiteY5" fmla="*/ 656771 h 2655222"/>
                <a:gd name="connsiteX6" fmla="*/ 1153104 w 2313790"/>
                <a:gd name="connsiteY6" fmla="*/ 0 h 2655222"/>
                <a:gd name="connsiteX0" fmla="*/ 1153107 w 2313793"/>
                <a:gd name="connsiteY0" fmla="*/ 0 h 2655222"/>
                <a:gd name="connsiteX1" fmla="*/ 2303793 w 2313793"/>
                <a:gd name="connsiteY1" fmla="*/ 664617 h 2655222"/>
                <a:gd name="connsiteX2" fmla="*/ 2313603 w 2313793"/>
                <a:gd name="connsiteY2" fmla="*/ 1988074 h 2655222"/>
                <a:gd name="connsiteX3" fmla="*/ 1130639 w 2313793"/>
                <a:gd name="connsiteY3" fmla="*/ 2655222 h 2655222"/>
                <a:gd name="connsiteX4" fmla="*/ 1269 w 2313793"/>
                <a:gd name="connsiteY4" fmla="*/ 1987544 h 2655222"/>
                <a:gd name="connsiteX5" fmla="*/ 5 w 2313793"/>
                <a:gd name="connsiteY5" fmla="*/ 656771 h 2655222"/>
                <a:gd name="connsiteX6" fmla="*/ 1153107 w 2313793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87544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87544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92306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94688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4219 w 2314905"/>
                <a:gd name="connsiteY0" fmla="*/ 0 h 2655222"/>
                <a:gd name="connsiteX1" fmla="*/ 2304905 w 2314905"/>
                <a:gd name="connsiteY1" fmla="*/ 664617 h 2655222"/>
                <a:gd name="connsiteX2" fmla="*/ 2314715 w 2314905"/>
                <a:gd name="connsiteY2" fmla="*/ 1988074 h 2655222"/>
                <a:gd name="connsiteX3" fmla="*/ 1131751 w 2314905"/>
                <a:gd name="connsiteY3" fmla="*/ 2655222 h 2655222"/>
                <a:gd name="connsiteX4" fmla="*/ 0 w 2314905"/>
                <a:gd name="connsiteY4" fmla="*/ 1994688 h 2655222"/>
                <a:gd name="connsiteX5" fmla="*/ 1117 w 2314905"/>
                <a:gd name="connsiteY5" fmla="*/ 656771 h 2655222"/>
                <a:gd name="connsiteX6" fmla="*/ 1154219 w 2314905"/>
                <a:gd name="connsiteY6" fmla="*/ 0 h 2655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4905" h="2655222">
                  <a:moveTo>
                    <a:pt x="1154219" y="0"/>
                  </a:moveTo>
                  <a:lnTo>
                    <a:pt x="2304905" y="664617"/>
                  </a:lnTo>
                  <a:cubicBezTo>
                    <a:pt x="2302953" y="1198623"/>
                    <a:pt x="2316667" y="1454068"/>
                    <a:pt x="2314715" y="1988074"/>
                  </a:cubicBezTo>
                  <a:lnTo>
                    <a:pt x="1131751" y="2655222"/>
                  </a:lnTo>
                  <a:lnTo>
                    <a:pt x="0" y="1994688"/>
                  </a:lnTo>
                  <a:cubicBezTo>
                    <a:pt x="108" y="1488635"/>
                    <a:pt x="1009" y="1162824"/>
                    <a:pt x="1117" y="656771"/>
                  </a:cubicBezTo>
                  <a:lnTo>
                    <a:pt x="1154219" y="0"/>
                  </a:lnTo>
                  <a:close/>
                </a:path>
              </a:pathLst>
            </a:custGeom>
            <a:noFill/>
            <a:ln>
              <a:solidFill>
                <a:srgbClr val="4761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BR"/>
            </a:p>
          </p:txBody>
        </p:sp>
        <p:sp>
          <p:nvSpPr>
            <p:cNvPr id="19" name="Retângulo 10"/>
            <p:cNvSpPr/>
            <p:nvPr/>
          </p:nvSpPr>
          <p:spPr>
            <a:xfrm>
              <a:off x="384488" y="-7732240"/>
              <a:ext cx="8352928" cy="9042040"/>
            </a:xfrm>
            <a:custGeom>
              <a:avLst/>
              <a:gdLst>
                <a:gd name="connsiteX0" fmla="*/ 0 w 1380240"/>
                <a:gd name="connsiteY0" fmla="*/ 0 h 1700118"/>
                <a:gd name="connsiteX1" fmla="*/ 1380240 w 1380240"/>
                <a:gd name="connsiteY1" fmla="*/ 0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905089 w 1380240"/>
                <a:gd name="connsiteY1" fmla="*/ 837434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1194055 w 1380240"/>
                <a:gd name="connsiteY1" fmla="*/ 449831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0 w 2268375"/>
                <a:gd name="connsiteY3" fmla="*/ 2060904 h 2060904"/>
                <a:gd name="connsiteX4" fmla="*/ 888135 w 2268375"/>
                <a:gd name="connsiteY4" fmla="*/ 0 h 2060904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1351109 w 2268375"/>
                <a:gd name="connsiteY3" fmla="*/ 1854305 h 2060904"/>
                <a:gd name="connsiteX4" fmla="*/ 0 w 2268375"/>
                <a:gd name="connsiteY4" fmla="*/ 2060904 h 2060904"/>
                <a:gd name="connsiteX5" fmla="*/ 888135 w 2268375"/>
                <a:gd name="connsiteY5" fmla="*/ 0 h 2060904"/>
                <a:gd name="connsiteX0" fmla="*/ 888135 w 2268375"/>
                <a:gd name="connsiteY0" fmla="*/ 0 h 2584209"/>
                <a:gd name="connsiteX1" fmla="*/ 2082190 w 2268375"/>
                <a:gd name="connsiteY1" fmla="*/ 449831 h 2584209"/>
                <a:gd name="connsiteX2" fmla="*/ 2268375 w 2268375"/>
                <a:gd name="connsiteY2" fmla="*/ 1700118 h 2584209"/>
                <a:gd name="connsiteX3" fmla="*/ 1240074 w 2268375"/>
                <a:gd name="connsiteY3" fmla="*/ 2584209 h 2584209"/>
                <a:gd name="connsiteX4" fmla="*/ 0 w 2268375"/>
                <a:gd name="connsiteY4" fmla="*/ 2060904 h 2584209"/>
                <a:gd name="connsiteX5" fmla="*/ 888135 w 2268375"/>
                <a:gd name="connsiteY5" fmla="*/ 0 h 2584209"/>
                <a:gd name="connsiteX0" fmla="*/ 888135 w 2253880"/>
                <a:gd name="connsiteY0" fmla="*/ 0 h 2584209"/>
                <a:gd name="connsiteX1" fmla="*/ 2082190 w 2253880"/>
                <a:gd name="connsiteY1" fmla="*/ 449831 h 2584209"/>
                <a:gd name="connsiteX2" fmla="*/ 2253880 w 2253880"/>
                <a:gd name="connsiteY2" fmla="*/ 1765914 h 2584209"/>
                <a:gd name="connsiteX3" fmla="*/ 1240074 w 2253880"/>
                <a:gd name="connsiteY3" fmla="*/ 2584209 h 2584209"/>
                <a:gd name="connsiteX4" fmla="*/ 0 w 2253880"/>
                <a:gd name="connsiteY4" fmla="*/ 2060904 h 2584209"/>
                <a:gd name="connsiteX5" fmla="*/ 888135 w 2253880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888135 w 2283369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475015 w 2283369"/>
                <a:gd name="connsiteY5" fmla="*/ 1005330 h 2584209"/>
                <a:gd name="connsiteX6" fmla="*/ 888135 w 2283369"/>
                <a:gd name="connsiteY6" fmla="*/ 0 h 2584209"/>
                <a:gd name="connsiteX0" fmla="*/ 1060341 w 2455575"/>
                <a:gd name="connsiteY0" fmla="*/ 0 h 2584209"/>
                <a:gd name="connsiteX1" fmla="*/ 2254396 w 2455575"/>
                <a:gd name="connsiteY1" fmla="*/ 449831 h 2584209"/>
                <a:gd name="connsiteX2" fmla="*/ 2455575 w 2455575"/>
                <a:gd name="connsiteY2" fmla="*/ 1775804 h 2584209"/>
                <a:gd name="connsiteX3" fmla="*/ 1412280 w 2455575"/>
                <a:gd name="connsiteY3" fmla="*/ 2584209 h 2584209"/>
                <a:gd name="connsiteX4" fmla="*/ 172206 w 2455575"/>
                <a:gd name="connsiteY4" fmla="*/ 2060904 h 2584209"/>
                <a:gd name="connsiteX5" fmla="*/ 0 w 2455575"/>
                <a:gd name="connsiteY5" fmla="*/ 775660 h 2584209"/>
                <a:gd name="connsiteX6" fmla="*/ 1060341 w 2455575"/>
                <a:gd name="connsiteY6" fmla="*/ 0 h 2584209"/>
                <a:gd name="connsiteX0" fmla="*/ 1042277 w 2455575"/>
                <a:gd name="connsiteY0" fmla="*/ 0 h 2635690"/>
                <a:gd name="connsiteX1" fmla="*/ 2254396 w 2455575"/>
                <a:gd name="connsiteY1" fmla="*/ 501312 h 2635690"/>
                <a:gd name="connsiteX2" fmla="*/ 2455575 w 2455575"/>
                <a:gd name="connsiteY2" fmla="*/ 1827285 h 2635690"/>
                <a:gd name="connsiteX3" fmla="*/ 1412280 w 2455575"/>
                <a:gd name="connsiteY3" fmla="*/ 2635690 h 2635690"/>
                <a:gd name="connsiteX4" fmla="*/ 172206 w 2455575"/>
                <a:gd name="connsiteY4" fmla="*/ 2112385 h 2635690"/>
                <a:gd name="connsiteX5" fmla="*/ 0 w 2455575"/>
                <a:gd name="connsiteY5" fmla="*/ 827141 h 2635690"/>
                <a:gd name="connsiteX6" fmla="*/ 1042277 w 2455575"/>
                <a:gd name="connsiteY6" fmla="*/ 0 h 2635690"/>
                <a:gd name="connsiteX0" fmla="*/ 1249311 w 2455575"/>
                <a:gd name="connsiteY0" fmla="*/ 0 h 2627063"/>
                <a:gd name="connsiteX1" fmla="*/ 2254396 w 2455575"/>
                <a:gd name="connsiteY1" fmla="*/ 492685 h 2627063"/>
                <a:gd name="connsiteX2" fmla="*/ 2455575 w 2455575"/>
                <a:gd name="connsiteY2" fmla="*/ 1818658 h 2627063"/>
                <a:gd name="connsiteX3" fmla="*/ 1412280 w 2455575"/>
                <a:gd name="connsiteY3" fmla="*/ 2627063 h 2627063"/>
                <a:gd name="connsiteX4" fmla="*/ 172206 w 2455575"/>
                <a:gd name="connsiteY4" fmla="*/ 2103758 h 2627063"/>
                <a:gd name="connsiteX5" fmla="*/ 0 w 2455575"/>
                <a:gd name="connsiteY5" fmla="*/ 818514 h 2627063"/>
                <a:gd name="connsiteX6" fmla="*/ 1249311 w 2455575"/>
                <a:gd name="connsiteY6" fmla="*/ 0 h 2627063"/>
                <a:gd name="connsiteX0" fmla="*/ 1171673 w 2377937"/>
                <a:gd name="connsiteY0" fmla="*/ 0 h 2627063"/>
                <a:gd name="connsiteX1" fmla="*/ 2176758 w 2377937"/>
                <a:gd name="connsiteY1" fmla="*/ 492685 h 2627063"/>
                <a:gd name="connsiteX2" fmla="*/ 2377937 w 2377937"/>
                <a:gd name="connsiteY2" fmla="*/ 1818658 h 2627063"/>
                <a:gd name="connsiteX3" fmla="*/ 1334642 w 2377937"/>
                <a:gd name="connsiteY3" fmla="*/ 2627063 h 2627063"/>
                <a:gd name="connsiteX4" fmla="*/ 94568 w 2377937"/>
                <a:gd name="connsiteY4" fmla="*/ 2103758 h 2627063"/>
                <a:gd name="connsiteX5" fmla="*/ 0 w 2377937"/>
                <a:gd name="connsiteY5" fmla="*/ 576974 h 2627063"/>
                <a:gd name="connsiteX6" fmla="*/ 1171673 w 2377937"/>
                <a:gd name="connsiteY6" fmla="*/ 0 h 2627063"/>
                <a:gd name="connsiteX0" fmla="*/ 1171996 w 2378260"/>
                <a:gd name="connsiteY0" fmla="*/ 0 h 2627063"/>
                <a:gd name="connsiteX1" fmla="*/ 2177081 w 2378260"/>
                <a:gd name="connsiteY1" fmla="*/ 492685 h 2627063"/>
                <a:gd name="connsiteX2" fmla="*/ 2378260 w 2378260"/>
                <a:gd name="connsiteY2" fmla="*/ 1818658 h 2627063"/>
                <a:gd name="connsiteX3" fmla="*/ 1334965 w 2378260"/>
                <a:gd name="connsiteY3" fmla="*/ 2627063 h 2627063"/>
                <a:gd name="connsiteX4" fmla="*/ 0 w 2378260"/>
                <a:gd name="connsiteY4" fmla="*/ 2095132 h 2627063"/>
                <a:gd name="connsiteX5" fmla="*/ 323 w 2378260"/>
                <a:gd name="connsiteY5" fmla="*/ 576974 h 2627063"/>
                <a:gd name="connsiteX6" fmla="*/ 1171996 w 2378260"/>
                <a:gd name="connsiteY6" fmla="*/ 0 h 2627063"/>
                <a:gd name="connsiteX0" fmla="*/ 1171996 w 2401368"/>
                <a:gd name="connsiteY0" fmla="*/ 0 h 2627063"/>
                <a:gd name="connsiteX1" fmla="*/ 2401368 w 2401368"/>
                <a:gd name="connsiteY1" fmla="*/ 535817 h 2627063"/>
                <a:gd name="connsiteX2" fmla="*/ 2378260 w 2401368"/>
                <a:gd name="connsiteY2" fmla="*/ 1818658 h 2627063"/>
                <a:gd name="connsiteX3" fmla="*/ 1334965 w 2401368"/>
                <a:gd name="connsiteY3" fmla="*/ 2627063 h 2627063"/>
                <a:gd name="connsiteX4" fmla="*/ 0 w 2401368"/>
                <a:gd name="connsiteY4" fmla="*/ 2095132 h 2627063"/>
                <a:gd name="connsiteX5" fmla="*/ 323 w 2401368"/>
                <a:gd name="connsiteY5" fmla="*/ 576974 h 2627063"/>
                <a:gd name="connsiteX6" fmla="*/ 1171996 w 2401368"/>
                <a:gd name="connsiteY6" fmla="*/ 0 h 2627063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78260 w 2401368"/>
                <a:gd name="connsiteY2" fmla="*/ 1887670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52381 w 2401368"/>
                <a:gd name="connsiteY2" fmla="*/ 2215474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95513 w 2401368"/>
                <a:gd name="connsiteY2" fmla="*/ 2206848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180622 w 2401368"/>
                <a:gd name="connsiteY0" fmla="*/ 0 h 2765087"/>
                <a:gd name="connsiteX1" fmla="*/ 2401368 w 2401368"/>
                <a:gd name="connsiteY1" fmla="*/ 673841 h 2765087"/>
                <a:gd name="connsiteX2" fmla="*/ 2395513 w 2401368"/>
                <a:gd name="connsiteY2" fmla="*/ 2275860 h 2765087"/>
                <a:gd name="connsiteX3" fmla="*/ 1334965 w 2401368"/>
                <a:gd name="connsiteY3" fmla="*/ 2765087 h 2765087"/>
                <a:gd name="connsiteX4" fmla="*/ 0 w 2401368"/>
                <a:gd name="connsiteY4" fmla="*/ 2233156 h 2765087"/>
                <a:gd name="connsiteX5" fmla="*/ 323 w 2401368"/>
                <a:gd name="connsiteY5" fmla="*/ 714998 h 2765087"/>
                <a:gd name="connsiteX6" fmla="*/ 1180622 w 2401368"/>
                <a:gd name="connsiteY6" fmla="*/ 0 h 2765087"/>
                <a:gd name="connsiteX0" fmla="*/ 1180622 w 2401368"/>
                <a:gd name="connsiteY0" fmla="*/ 0 h 2868604"/>
                <a:gd name="connsiteX1" fmla="*/ 2401368 w 2401368"/>
                <a:gd name="connsiteY1" fmla="*/ 673841 h 2868604"/>
                <a:gd name="connsiteX2" fmla="*/ 2395513 w 2401368"/>
                <a:gd name="connsiteY2" fmla="*/ 2275860 h 2868604"/>
                <a:gd name="connsiteX3" fmla="*/ 1274580 w 2401368"/>
                <a:gd name="connsiteY3" fmla="*/ 2868604 h 2868604"/>
                <a:gd name="connsiteX4" fmla="*/ 0 w 2401368"/>
                <a:gd name="connsiteY4" fmla="*/ 2233156 h 2868604"/>
                <a:gd name="connsiteX5" fmla="*/ 323 w 2401368"/>
                <a:gd name="connsiteY5" fmla="*/ 714998 h 2868604"/>
                <a:gd name="connsiteX6" fmla="*/ 1180622 w 2401368"/>
                <a:gd name="connsiteY6" fmla="*/ 0 h 2868604"/>
                <a:gd name="connsiteX0" fmla="*/ 1180622 w 2401368"/>
                <a:gd name="connsiteY0" fmla="*/ 0 h 2773714"/>
                <a:gd name="connsiteX1" fmla="*/ 2401368 w 2401368"/>
                <a:gd name="connsiteY1" fmla="*/ 673841 h 2773714"/>
                <a:gd name="connsiteX2" fmla="*/ 2395513 w 2401368"/>
                <a:gd name="connsiteY2" fmla="*/ 2275860 h 2773714"/>
                <a:gd name="connsiteX3" fmla="*/ 1274580 w 2401368"/>
                <a:gd name="connsiteY3" fmla="*/ 2773714 h 2773714"/>
                <a:gd name="connsiteX4" fmla="*/ 0 w 2401368"/>
                <a:gd name="connsiteY4" fmla="*/ 2233156 h 2773714"/>
                <a:gd name="connsiteX5" fmla="*/ 323 w 2401368"/>
                <a:gd name="connsiteY5" fmla="*/ 714998 h 2773714"/>
                <a:gd name="connsiteX6" fmla="*/ 1180622 w 2401368"/>
                <a:gd name="connsiteY6" fmla="*/ 0 h 2773714"/>
                <a:gd name="connsiteX0" fmla="*/ 1197875 w 2401368"/>
                <a:gd name="connsiteY0" fmla="*/ 0 h 2670197"/>
                <a:gd name="connsiteX1" fmla="*/ 2401368 w 2401368"/>
                <a:gd name="connsiteY1" fmla="*/ 570324 h 2670197"/>
                <a:gd name="connsiteX2" fmla="*/ 2395513 w 2401368"/>
                <a:gd name="connsiteY2" fmla="*/ 2172343 h 2670197"/>
                <a:gd name="connsiteX3" fmla="*/ 1274580 w 2401368"/>
                <a:gd name="connsiteY3" fmla="*/ 2670197 h 2670197"/>
                <a:gd name="connsiteX4" fmla="*/ 0 w 2401368"/>
                <a:gd name="connsiteY4" fmla="*/ 2129639 h 2670197"/>
                <a:gd name="connsiteX5" fmla="*/ 323 w 2401368"/>
                <a:gd name="connsiteY5" fmla="*/ 611481 h 2670197"/>
                <a:gd name="connsiteX6" fmla="*/ 1197875 w 2401368"/>
                <a:gd name="connsiteY6" fmla="*/ 0 h 2670197"/>
                <a:gd name="connsiteX0" fmla="*/ 1249633 w 2401368"/>
                <a:gd name="connsiteY0" fmla="*/ 0 h 2652944"/>
                <a:gd name="connsiteX1" fmla="*/ 2401368 w 2401368"/>
                <a:gd name="connsiteY1" fmla="*/ 553071 h 2652944"/>
                <a:gd name="connsiteX2" fmla="*/ 2395513 w 2401368"/>
                <a:gd name="connsiteY2" fmla="*/ 2155090 h 2652944"/>
                <a:gd name="connsiteX3" fmla="*/ 1274580 w 2401368"/>
                <a:gd name="connsiteY3" fmla="*/ 2652944 h 2652944"/>
                <a:gd name="connsiteX4" fmla="*/ 0 w 2401368"/>
                <a:gd name="connsiteY4" fmla="*/ 2112386 h 2652944"/>
                <a:gd name="connsiteX5" fmla="*/ 323 w 2401368"/>
                <a:gd name="connsiteY5" fmla="*/ 594228 h 2652944"/>
                <a:gd name="connsiteX6" fmla="*/ 1249633 w 2401368"/>
                <a:gd name="connsiteY6" fmla="*/ 0 h 2652944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74580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14195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721956"/>
                <a:gd name="connsiteX1" fmla="*/ 2401368 w 2401368"/>
                <a:gd name="connsiteY1" fmla="*/ 544445 h 2721956"/>
                <a:gd name="connsiteX2" fmla="*/ 2395513 w 2401368"/>
                <a:gd name="connsiteY2" fmla="*/ 2146464 h 2721956"/>
                <a:gd name="connsiteX3" fmla="*/ 1214195 w 2401368"/>
                <a:gd name="connsiteY3" fmla="*/ 2721956 h 2721956"/>
                <a:gd name="connsiteX4" fmla="*/ 0 w 2401368"/>
                <a:gd name="connsiteY4" fmla="*/ 2103760 h 2721956"/>
                <a:gd name="connsiteX5" fmla="*/ 323 w 2401368"/>
                <a:gd name="connsiteY5" fmla="*/ 585602 h 2721956"/>
                <a:gd name="connsiteX6" fmla="*/ 1215128 w 2401368"/>
                <a:gd name="connsiteY6" fmla="*/ 0 h 2721956"/>
                <a:gd name="connsiteX0" fmla="*/ 1215128 w 2401368"/>
                <a:gd name="connsiteY0" fmla="*/ 0 h 2765088"/>
                <a:gd name="connsiteX1" fmla="*/ 2401368 w 2401368"/>
                <a:gd name="connsiteY1" fmla="*/ 544445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78260 w 2401368"/>
                <a:gd name="connsiteY2" fmla="*/ 2155090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4500"/>
                <a:gd name="connsiteY0" fmla="*/ 0 h 2765088"/>
                <a:gd name="connsiteX1" fmla="*/ 2401368 w 2404500"/>
                <a:gd name="connsiteY1" fmla="*/ 578951 h 2765088"/>
                <a:gd name="connsiteX2" fmla="*/ 2404139 w 2404500"/>
                <a:gd name="connsiteY2" fmla="*/ 2146464 h 2765088"/>
                <a:gd name="connsiteX3" fmla="*/ 1205569 w 2404500"/>
                <a:gd name="connsiteY3" fmla="*/ 2765088 h 2765088"/>
                <a:gd name="connsiteX4" fmla="*/ 0 w 2404500"/>
                <a:gd name="connsiteY4" fmla="*/ 2103760 h 2765088"/>
                <a:gd name="connsiteX5" fmla="*/ 323 w 2404500"/>
                <a:gd name="connsiteY5" fmla="*/ 585602 h 2765088"/>
                <a:gd name="connsiteX6" fmla="*/ 1215128 w 2404500"/>
                <a:gd name="connsiteY6" fmla="*/ 0 h 2765088"/>
                <a:gd name="connsiteX0" fmla="*/ 1215128 w 2435874"/>
                <a:gd name="connsiteY0" fmla="*/ 0 h 2765088"/>
                <a:gd name="connsiteX1" fmla="*/ 2435874 w 2435874"/>
                <a:gd name="connsiteY1" fmla="*/ 561698 h 2765088"/>
                <a:gd name="connsiteX2" fmla="*/ 2404139 w 2435874"/>
                <a:gd name="connsiteY2" fmla="*/ 2146464 h 2765088"/>
                <a:gd name="connsiteX3" fmla="*/ 1205569 w 2435874"/>
                <a:gd name="connsiteY3" fmla="*/ 2765088 h 2765088"/>
                <a:gd name="connsiteX4" fmla="*/ 0 w 2435874"/>
                <a:gd name="connsiteY4" fmla="*/ 2103760 h 2765088"/>
                <a:gd name="connsiteX5" fmla="*/ 323 w 2435874"/>
                <a:gd name="connsiteY5" fmla="*/ 585602 h 2765088"/>
                <a:gd name="connsiteX6" fmla="*/ 1215128 w 2435874"/>
                <a:gd name="connsiteY6" fmla="*/ 0 h 2765088"/>
                <a:gd name="connsiteX0" fmla="*/ 1215128 w 2447443"/>
                <a:gd name="connsiteY0" fmla="*/ 0 h 2765088"/>
                <a:gd name="connsiteX1" fmla="*/ 2435874 w 2447443"/>
                <a:gd name="connsiteY1" fmla="*/ 561698 h 2765088"/>
                <a:gd name="connsiteX2" fmla="*/ 2447271 w 2447443"/>
                <a:gd name="connsiteY2" fmla="*/ 2155090 h 2765088"/>
                <a:gd name="connsiteX3" fmla="*/ 1205569 w 2447443"/>
                <a:gd name="connsiteY3" fmla="*/ 2765088 h 2765088"/>
                <a:gd name="connsiteX4" fmla="*/ 0 w 2447443"/>
                <a:gd name="connsiteY4" fmla="*/ 2103760 h 2765088"/>
                <a:gd name="connsiteX5" fmla="*/ 323 w 2447443"/>
                <a:gd name="connsiteY5" fmla="*/ 585602 h 2765088"/>
                <a:gd name="connsiteX6" fmla="*/ 1215128 w 2447443"/>
                <a:gd name="connsiteY6" fmla="*/ 0 h 2765088"/>
                <a:gd name="connsiteX0" fmla="*/ 1215128 w 2447513"/>
                <a:gd name="connsiteY0" fmla="*/ 0 h 2765088"/>
                <a:gd name="connsiteX1" fmla="*/ 2440636 w 2447513"/>
                <a:gd name="connsiteY1" fmla="*/ 490261 h 2765088"/>
                <a:gd name="connsiteX2" fmla="*/ 2447271 w 2447513"/>
                <a:gd name="connsiteY2" fmla="*/ 2155090 h 2765088"/>
                <a:gd name="connsiteX3" fmla="*/ 1205569 w 2447513"/>
                <a:gd name="connsiteY3" fmla="*/ 2765088 h 2765088"/>
                <a:gd name="connsiteX4" fmla="*/ 0 w 2447513"/>
                <a:gd name="connsiteY4" fmla="*/ 2103760 h 2765088"/>
                <a:gd name="connsiteX5" fmla="*/ 323 w 2447513"/>
                <a:gd name="connsiteY5" fmla="*/ 585602 h 2765088"/>
                <a:gd name="connsiteX6" fmla="*/ 1215128 w 2447513"/>
                <a:gd name="connsiteY6" fmla="*/ 0 h 2765088"/>
                <a:gd name="connsiteX0" fmla="*/ 1215128 w 2450161"/>
                <a:gd name="connsiteY0" fmla="*/ 0 h 2765088"/>
                <a:gd name="connsiteX1" fmla="*/ 2450161 w 2450161"/>
                <a:gd name="connsiteY1" fmla="*/ 580748 h 2765088"/>
                <a:gd name="connsiteX2" fmla="*/ 2447271 w 2450161"/>
                <a:gd name="connsiteY2" fmla="*/ 2155090 h 2765088"/>
                <a:gd name="connsiteX3" fmla="*/ 1205569 w 2450161"/>
                <a:gd name="connsiteY3" fmla="*/ 2765088 h 2765088"/>
                <a:gd name="connsiteX4" fmla="*/ 0 w 2450161"/>
                <a:gd name="connsiteY4" fmla="*/ 2103760 h 2765088"/>
                <a:gd name="connsiteX5" fmla="*/ 323 w 2450161"/>
                <a:gd name="connsiteY5" fmla="*/ 585602 h 2765088"/>
                <a:gd name="connsiteX6" fmla="*/ 1215128 w 2450161"/>
                <a:gd name="connsiteY6" fmla="*/ 0 h 2765088"/>
                <a:gd name="connsiteX0" fmla="*/ 1215128 w 2450161"/>
                <a:gd name="connsiteY0" fmla="*/ 0 h 2755563"/>
                <a:gd name="connsiteX1" fmla="*/ 2450161 w 2450161"/>
                <a:gd name="connsiteY1" fmla="*/ 580748 h 2755563"/>
                <a:gd name="connsiteX2" fmla="*/ 2447271 w 2450161"/>
                <a:gd name="connsiteY2" fmla="*/ 2155090 h 2755563"/>
                <a:gd name="connsiteX3" fmla="*/ 1181757 w 2450161"/>
                <a:gd name="connsiteY3" fmla="*/ 2755563 h 2755563"/>
                <a:gd name="connsiteX4" fmla="*/ 0 w 2450161"/>
                <a:gd name="connsiteY4" fmla="*/ 2103760 h 2755563"/>
                <a:gd name="connsiteX5" fmla="*/ 323 w 2450161"/>
                <a:gd name="connsiteY5" fmla="*/ 585602 h 2755563"/>
                <a:gd name="connsiteX6" fmla="*/ 1215128 w 2450161"/>
                <a:gd name="connsiteY6" fmla="*/ 0 h 2755563"/>
                <a:gd name="connsiteX0" fmla="*/ 1234178 w 2450161"/>
                <a:gd name="connsiteY0" fmla="*/ 0 h 2712700"/>
                <a:gd name="connsiteX1" fmla="*/ 2450161 w 2450161"/>
                <a:gd name="connsiteY1" fmla="*/ 537885 h 2712700"/>
                <a:gd name="connsiteX2" fmla="*/ 2447271 w 2450161"/>
                <a:gd name="connsiteY2" fmla="*/ 2112227 h 2712700"/>
                <a:gd name="connsiteX3" fmla="*/ 1181757 w 2450161"/>
                <a:gd name="connsiteY3" fmla="*/ 2712700 h 2712700"/>
                <a:gd name="connsiteX4" fmla="*/ 0 w 2450161"/>
                <a:gd name="connsiteY4" fmla="*/ 2060897 h 2712700"/>
                <a:gd name="connsiteX5" fmla="*/ 323 w 2450161"/>
                <a:gd name="connsiteY5" fmla="*/ 542739 h 2712700"/>
                <a:gd name="connsiteX6" fmla="*/ 1234178 w 2450161"/>
                <a:gd name="connsiteY6" fmla="*/ 0 h 2712700"/>
                <a:gd name="connsiteX0" fmla="*/ 1234178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34178 w 2450161"/>
                <a:gd name="connsiteY6" fmla="*/ 0 h 2684125"/>
                <a:gd name="connsiteX0" fmla="*/ 1267516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67516 w 2450161"/>
                <a:gd name="connsiteY6" fmla="*/ 0 h 2684125"/>
                <a:gd name="connsiteX0" fmla="*/ 1253228 w 2450161"/>
                <a:gd name="connsiteY0" fmla="*/ 0 h 2831763"/>
                <a:gd name="connsiteX1" fmla="*/ 2450161 w 2450161"/>
                <a:gd name="connsiteY1" fmla="*/ 656948 h 2831763"/>
                <a:gd name="connsiteX2" fmla="*/ 2447271 w 2450161"/>
                <a:gd name="connsiteY2" fmla="*/ 2231290 h 2831763"/>
                <a:gd name="connsiteX3" fmla="*/ 1181757 w 2450161"/>
                <a:gd name="connsiteY3" fmla="*/ 2831763 h 2831763"/>
                <a:gd name="connsiteX4" fmla="*/ 0 w 2450161"/>
                <a:gd name="connsiteY4" fmla="*/ 2179960 h 2831763"/>
                <a:gd name="connsiteX5" fmla="*/ 323 w 2450161"/>
                <a:gd name="connsiteY5" fmla="*/ 661802 h 2831763"/>
                <a:gd name="connsiteX6" fmla="*/ 1253228 w 2450161"/>
                <a:gd name="connsiteY6" fmla="*/ 0 h 2831763"/>
                <a:gd name="connsiteX0" fmla="*/ 1253228 w 2450161"/>
                <a:gd name="connsiteY0" fmla="*/ 0 h 2879388"/>
                <a:gd name="connsiteX1" fmla="*/ 2450161 w 2450161"/>
                <a:gd name="connsiteY1" fmla="*/ 656948 h 2879388"/>
                <a:gd name="connsiteX2" fmla="*/ 2447271 w 2450161"/>
                <a:gd name="connsiteY2" fmla="*/ 2231290 h 2879388"/>
                <a:gd name="connsiteX3" fmla="*/ 1181757 w 2450161"/>
                <a:gd name="connsiteY3" fmla="*/ 2879388 h 2879388"/>
                <a:gd name="connsiteX4" fmla="*/ 0 w 2450161"/>
                <a:gd name="connsiteY4" fmla="*/ 2179960 h 2879388"/>
                <a:gd name="connsiteX5" fmla="*/ 323 w 2450161"/>
                <a:gd name="connsiteY5" fmla="*/ 661802 h 2879388"/>
                <a:gd name="connsiteX6" fmla="*/ 1253228 w 2450161"/>
                <a:gd name="connsiteY6" fmla="*/ 0 h 2879388"/>
                <a:gd name="connsiteX0" fmla="*/ 1235975 w 2450161"/>
                <a:gd name="connsiteY0" fmla="*/ 0 h 2844883"/>
                <a:gd name="connsiteX1" fmla="*/ 2450161 w 2450161"/>
                <a:gd name="connsiteY1" fmla="*/ 622443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87682 h 2844883"/>
                <a:gd name="connsiteX6" fmla="*/ 1235975 w 2450161"/>
                <a:gd name="connsiteY6" fmla="*/ 0 h 2844883"/>
                <a:gd name="connsiteX0" fmla="*/ 1235975 w 2450161"/>
                <a:gd name="connsiteY0" fmla="*/ 0 h 2775872"/>
                <a:gd name="connsiteX1" fmla="*/ 2450161 w 2450161"/>
                <a:gd name="connsiteY1" fmla="*/ 613817 h 2775872"/>
                <a:gd name="connsiteX2" fmla="*/ 2447271 w 2450161"/>
                <a:gd name="connsiteY2" fmla="*/ 2127774 h 2775872"/>
                <a:gd name="connsiteX3" fmla="*/ 1181757 w 2450161"/>
                <a:gd name="connsiteY3" fmla="*/ 2775872 h 2775872"/>
                <a:gd name="connsiteX4" fmla="*/ 0 w 2450161"/>
                <a:gd name="connsiteY4" fmla="*/ 2076444 h 2775872"/>
                <a:gd name="connsiteX5" fmla="*/ 323 w 2450161"/>
                <a:gd name="connsiteY5" fmla="*/ 618671 h 2775872"/>
                <a:gd name="connsiteX6" fmla="*/ 1235975 w 24501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455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963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93125 w 2462861"/>
                <a:gd name="connsiteY0" fmla="*/ 0 h 2712372"/>
                <a:gd name="connsiteX1" fmla="*/ 2462861 w 2462861"/>
                <a:gd name="connsiteY1" fmla="*/ 632867 h 2712372"/>
                <a:gd name="connsiteX2" fmla="*/ 2447271 w 2462861"/>
                <a:gd name="connsiteY2" fmla="*/ 2064274 h 2712372"/>
                <a:gd name="connsiteX3" fmla="*/ 1181757 w 2462861"/>
                <a:gd name="connsiteY3" fmla="*/ 2712372 h 2712372"/>
                <a:gd name="connsiteX4" fmla="*/ 0 w 2462861"/>
                <a:gd name="connsiteY4" fmla="*/ 2012944 h 2712372"/>
                <a:gd name="connsiteX5" fmla="*/ 323 w 2462861"/>
                <a:gd name="connsiteY5" fmla="*/ 555171 h 2712372"/>
                <a:gd name="connsiteX6" fmla="*/ 1293125 w 2462861"/>
                <a:gd name="connsiteY6" fmla="*/ 0 h 2712372"/>
                <a:gd name="connsiteX0" fmla="*/ 1293125 w 2462861"/>
                <a:gd name="connsiteY0" fmla="*/ 0 h 2744122"/>
                <a:gd name="connsiteX1" fmla="*/ 2462861 w 2462861"/>
                <a:gd name="connsiteY1" fmla="*/ 664617 h 2744122"/>
                <a:gd name="connsiteX2" fmla="*/ 2447271 w 2462861"/>
                <a:gd name="connsiteY2" fmla="*/ 2096024 h 2744122"/>
                <a:gd name="connsiteX3" fmla="*/ 1181757 w 2462861"/>
                <a:gd name="connsiteY3" fmla="*/ 2744122 h 2744122"/>
                <a:gd name="connsiteX4" fmla="*/ 0 w 2462861"/>
                <a:gd name="connsiteY4" fmla="*/ 2044694 h 2744122"/>
                <a:gd name="connsiteX5" fmla="*/ 323 w 2462861"/>
                <a:gd name="connsiteY5" fmla="*/ 586921 h 2744122"/>
                <a:gd name="connsiteX6" fmla="*/ 1293125 w 2462861"/>
                <a:gd name="connsiteY6" fmla="*/ 0 h 2744122"/>
                <a:gd name="connsiteX0" fmla="*/ 129312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293125 w 2456511"/>
                <a:gd name="connsiteY6" fmla="*/ 0 h 2744122"/>
                <a:gd name="connsiteX0" fmla="*/ 115977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159775 w 2456511"/>
                <a:gd name="connsiteY6" fmla="*/ 0 h 274412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817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563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62861"/>
                <a:gd name="connsiteY0" fmla="*/ 0 h 2750472"/>
                <a:gd name="connsiteX1" fmla="*/ 2462861 w 2462861"/>
                <a:gd name="connsiteY1" fmla="*/ 556667 h 2750472"/>
                <a:gd name="connsiteX2" fmla="*/ 2447271 w 2462861"/>
                <a:gd name="connsiteY2" fmla="*/ 2102374 h 2750472"/>
                <a:gd name="connsiteX3" fmla="*/ 1156357 w 2462861"/>
                <a:gd name="connsiteY3" fmla="*/ 2750472 h 2750472"/>
                <a:gd name="connsiteX4" fmla="*/ 0 w 2462861"/>
                <a:gd name="connsiteY4" fmla="*/ 2051044 h 2750472"/>
                <a:gd name="connsiteX5" fmla="*/ 323 w 2462861"/>
                <a:gd name="connsiteY5" fmla="*/ 593271 h 2750472"/>
                <a:gd name="connsiteX6" fmla="*/ 1216925 w 2462861"/>
                <a:gd name="connsiteY6" fmla="*/ 0 h 2750472"/>
                <a:gd name="connsiteX0" fmla="*/ 12169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16925 w 2450161"/>
                <a:gd name="connsiteY6" fmla="*/ 0 h 2750472"/>
                <a:gd name="connsiteX0" fmla="*/ 1210575 w 2450161"/>
                <a:gd name="connsiteY0" fmla="*/ 0 h 2642522"/>
                <a:gd name="connsiteX1" fmla="*/ 2450161 w 2450161"/>
                <a:gd name="connsiteY1" fmla="*/ 531267 h 2642522"/>
                <a:gd name="connsiteX2" fmla="*/ 2447271 w 2450161"/>
                <a:gd name="connsiteY2" fmla="*/ 1994424 h 2642522"/>
                <a:gd name="connsiteX3" fmla="*/ 1156357 w 2450161"/>
                <a:gd name="connsiteY3" fmla="*/ 2642522 h 2642522"/>
                <a:gd name="connsiteX4" fmla="*/ 0 w 2450161"/>
                <a:gd name="connsiteY4" fmla="*/ 1943094 h 2642522"/>
                <a:gd name="connsiteX5" fmla="*/ 323 w 2450161"/>
                <a:gd name="connsiteY5" fmla="*/ 485321 h 2642522"/>
                <a:gd name="connsiteX6" fmla="*/ 1210575 w 2450161"/>
                <a:gd name="connsiteY6" fmla="*/ 0 h 2642522"/>
                <a:gd name="connsiteX0" fmla="*/ 1210575 w 2450161"/>
                <a:gd name="connsiteY0" fmla="*/ 0 h 2788572"/>
                <a:gd name="connsiteX1" fmla="*/ 2450161 w 2450161"/>
                <a:gd name="connsiteY1" fmla="*/ 677317 h 2788572"/>
                <a:gd name="connsiteX2" fmla="*/ 2447271 w 2450161"/>
                <a:gd name="connsiteY2" fmla="*/ 2140474 h 2788572"/>
                <a:gd name="connsiteX3" fmla="*/ 1156357 w 2450161"/>
                <a:gd name="connsiteY3" fmla="*/ 2788572 h 2788572"/>
                <a:gd name="connsiteX4" fmla="*/ 0 w 2450161"/>
                <a:gd name="connsiteY4" fmla="*/ 2089144 h 2788572"/>
                <a:gd name="connsiteX5" fmla="*/ 323 w 2450161"/>
                <a:gd name="connsiteY5" fmla="*/ 631371 h 2788572"/>
                <a:gd name="connsiteX6" fmla="*/ 1210575 w 2450161"/>
                <a:gd name="connsiteY6" fmla="*/ 0 h 2788572"/>
                <a:gd name="connsiteX0" fmla="*/ 1235975 w 2450161"/>
                <a:gd name="connsiteY0" fmla="*/ 0 h 2737772"/>
                <a:gd name="connsiteX1" fmla="*/ 2450161 w 2450161"/>
                <a:gd name="connsiteY1" fmla="*/ 626517 h 2737772"/>
                <a:gd name="connsiteX2" fmla="*/ 2447271 w 2450161"/>
                <a:gd name="connsiteY2" fmla="*/ 2089674 h 2737772"/>
                <a:gd name="connsiteX3" fmla="*/ 1156357 w 2450161"/>
                <a:gd name="connsiteY3" fmla="*/ 2737772 h 2737772"/>
                <a:gd name="connsiteX4" fmla="*/ 0 w 2450161"/>
                <a:gd name="connsiteY4" fmla="*/ 2038344 h 2737772"/>
                <a:gd name="connsiteX5" fmla="*/ 323 w 2450161"/>
                <a:gd name="connsiteY5" fmla="*/ 580571 h 2737772"/>
                <a:gd name="connsiteX6" fmla="*/ 1235975 w 2450161"/>
                <a:gd name="connsiteY6" fmla="*/ 0 h 2737772"/>
                <a:gd name="connsiteX0" fmla="*/ 12804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80425 w 2450161"/>
                <a:gd name="connsiteY6" fmla="*/ 0 h 2750472"/>
                <a:gd name="connsiteX0" fmla="*/ 13058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305825 w 2450161"/>
                <a:gd name="connsiteY6" fmla="*/ 0 h 2750472"/>
                <a:gd name="connsiteX0" fmla="*/ 1204225 w 2450161"/>
                <a:gd name="connsiteY0" fmla="*/ 0 h 2756822"/>
                <a:gd name="connsiteX1" fmla="*/ 2450161 w 2450161"/>
                <a:gd name="connsiteY1" fmla="*/ 645567 h 2756822"/>
                <a:gd name="connsiteX2" fmla="*/ 2447271 w 2450161"/>
                <a:gd name="connsiteY2" fmla="*/ 2108724 h 2756822"/>
                <a:gd name="connsiteX3" fmla="*/ 1156357 w 2450161"/>
                <a:gd name="connsiteY3" fmla="*/ 2756822 h 2756822"/>
                <a:gd name="connsiteX4" fmla="*/ 0 w 2450161"/>
                <a:gd name="connsiteY4" fmla="*/ 2057394 h 2756822"/>
                <a:gd name="connsiteX5" fmla="*/ 323 w 2450161"/>
                <a:gd name="connsiteY5" fmla="*/ 599621 h 2756822"/>
                <a:gd name="connsiteX6" fmla="*/ 1204225 w 2450161"/>
                <a:gd name="connsiteY6" fmla="*/ 0 h 2756822"/>
                <a:gd name="connsiteX0" fmla="*/ 1204225 w 2456511"/>
                <a:gd name="connsiteY0" fmla="*/ 0 h 2756822"/>
                <a:gd name="connsiteX1" fmla="*/ 2456511 w 2456511"/>
                <a:gd name="connsiteY1" fmla="*/ 594767 h 2756822"/>
                <a:gd name="connsiteX2" fmla="*/ 2447271 w 2456511"/>
                <a:gd name="connsiteY2" fmla="*/ 2108724 h 2756822"/>
                <a:gd name="connsiteX3" fmla="*/ 1156357 w 2456511"/>
                <a:gd name="connsiteY3" fmla="*/ 2756822 h 2756822"/>
                <a:gd name="connsiteX4" fmla="*/ 0 w 2456511"/>
                <a:gd name="connsiteY4" fmla="*/ 2057394 h 2756822"/>
                <a:gd name="connsiteX5" fmla="*/ 323 w 2456511"/>
                <a:gd name="connsiteY5" fmla="*/ 599621 h 2756822"/>
                <a:gd name="connsiteX6" fmla="*/ 1204225 w 2456511"/>
                <a:gd name="connsiteY6" fmla="*/ 0 h 275682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323 w 2456511"/>
                <a:gd name="connsiteY5" fmla="*/ 707571 h 2864772"/>
                <a:gd name="connsiteX6" fmla="*/ 1235975 w 2456511"/>
                <a:gd name="connsiteY6" fmla="*/ 0 h 286477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82873 w 2456511"/>
                <a:gd name="connsiteY5" fmla="*/ 656771 h 2864772"/>
                <a:gd name="connsiteX6" fmla="*/ 1235975 w 2456511"/>
                <a:gd name="connsiteY6" fmla="*/ 0 h 2864772"/>
                <a:gd name="connsiteX0" fmla="*/ 1153104 w 2373640"/>
                <a:gd name="connsiteY0" fmla="*/ 0 h 2864772"/>
                <a:gd name="connsiteX1" fmla="*/ 2373640 w 2373640"/>
                <a:gd name="connsiteY1" fmla="*/ 702717 h 2864772"/>
                <a:gd name="connsiteX2" fmla="*/ 2364400 w 2373640"/>
                <a:gd name="connsiteY2" fmla="*/ 2216674 h 2864772"/>
                <a:gd name="connsiteX3" fmla="*/ 1073486 w 2373640"/>
                <a:gd name="connsiteY3" fmla="*/ 2864772 h 2864772"/>
                <a:gd name="connsiteX4" fmla="*/ 6029 w 2373640"/>
                <a:gd name="connsiteY4" fmla="*/ 1987544 h 2864772"/>
                <a:gd name="connsiteX5" fmla="*/ 2 w 2373640"/>
                <a:gd name="connsiteY5" fmla="*/ 656771 h 2864772"/>
                <a:gd name="connsiteX6" fmla="*/ 1153104 w 2373640"/>
                <a:gd name="connsiteY6" fmla="*/ 0 h 286477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64400 w 2373640"/>
                <a:gd name="connsiteY2" fmla="*/ 22166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13600 w 2373640"/>
                <a:gd name="connsiteY2" fmla="*/ 19880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13636"/>
                <a:gd name="connsiteY0" fmla="*/ 0 h 2655222"/>
                <a:gd name="connsiteX1" fmla="*/ 2240290 w 2313636"/>
                <a:gd name="connsiteY1" fmla="*/ 721767 h 2655222"/>
                <a:gd name="connsiteX2" fmla="*/ 2313600 w 2313636"/>
                <a:gd name="connsiteY2" fmla="*/ 1988074 h 2655222"/>
                <a:gd name="connsiteX3" fmla="*/ 1130636 w 2313636"/>
                <a:gd name="connsiteY3" fmla="*/ 2655222 h 2655222"/>
                <a:gd name="connsiteX4" fmla="*/ 6029 w 2313636"/>
                <a:gd name="connsiteY4" fmla="*/ 1987544 h 2655222"/>
                <a:gd name="connsiteX5" fmla="*/ 2 w 2313636"/>
                <a:gd name="connsiteY5" fmla="*/ 656771 h 2655222"/>
                <a:gd name="connsiteX6" fmla="*/ 1153104 w 2313636"/>
                <a:gd name="connsiteY6" fmla="*/ 0 h 2655222"/>
                <a:gd name="connsiteX0" fmla="*/ 1153104 w 2313790"/>
                <a:gd name="connsiteY0" fmla="*/ 0 h 2655222"/>
                <a:gd name="connsiteX1" fmla="*/ 2303790 w 2313790"/>
                <a:gd name="connsiteY1" fmla="*/ 664617 h 2655222"/>
                <a:gd name="connsiteX2" fmla="*/ 2313600 w 2313790"/>
                <a:gd name="connsiteY2" fmla="*/ 1988074 h 2655222"/>
                <a:gd name="connsiteX3" fmla="*/ 1130636 w 2313790"/>
                <a:gd name="connsiteY3" fmla="*/ 2655222 h 2655222"/>
                <a:gd name="connsiteX4" fmla="*/ 6029 w 2313790"/>
                <a:gd name="connsiteY4" fmla="*/ 1987544 h 2655222"/>
                <a:gd name="connsiteX5" fmla="*/ 2 w 2313790"/>
                <a:gd name="connsiteY5" fmla="*/ 656771 h 2655222"/>
                <a:gd name="connsiteX6" fmla="*/ 1153104 w 2313790"/>
                <a:gd name="connsiteY6" fmla="*/ 0 h 2655222"/>
                <a:gd name="connsiteX0" fmla="*/ 1153107 w 2313793"/>
                <a:gd name="connsiteY0" fmla="*/ 0 h 2655222"/>
                <a:gd name="connsiteX1" fmla="*/ 2303793 w 2313793"/>
                <a:gd name="connsiteY1" fmla="*/ 664617 h 2655222"/>
                <a:gd name="connsiteX2" fmla="*/ 2313603 w 2313793"/>
                <a:gd name="connsiteY2" fmla="*/ 1988074 h 2655222"/>
                <a:gd name="connsiteX3" fmla="*/ 1130639 w 2313793"/>
                <a:gd name="connsiteY3" fmla="*/ 2655222 h 2655222"/>
                <a:gd name="connsiteX4" fmla="*/ 1269 w 2313793"/>
                <a:gd name="connsiteY4" fmla="*/ 1987544 h 2655222"/>
                <a:gd name="connsiteX5" fmla="*/ 5 w 2313793"/>
                <a:gd name="connsiteY5" fmla="*/ 656771 h 2655222"/>
                <a:gd name="connsiteX6" fmla="*/ 1153107 w 2313793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87544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87544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92306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94688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4219 w 2314905"/>
                <a:gd name="connsiteY0" fmla="*/ 0 h 2655222"/>
                <a:gd name="connsiteX1" fmla="*/ 2304905 w 2314905"/>
                <a:gd name="connsiteY1" fmla="*/ 664617 h 2655222"/>
                <a:gd name="connsiteX2" fmla="*/ 2314715 w 2314905"/>
                <a:gd name="connsiteY2" fmla="*/ 1988074 h 2655222"/>
                <a:gd name="connsiteX3" fmla="*/ 1131751 w 2314905"/>
                <a:gd name="connsiteY3" fmla="*/ 2655222 h 2655222"/>
                <a:gd name="connsiteX4" fmla="*/ 0 w 2314905"/>
                <a:gd name="connsiteY4" fmla="*/ 1994688 h 2655222"/>
                <a:gd name="connsiteX5" fmla="*/ 1117 w 2314905"/>
                <a:gd name="connsiteY5" fmla="*/ 656771 h 2655222"/>
                <a:gd name="connsiteX6" fmla="*/ 1154219 w 2314905"/>
                <a:gd name="connsiteY6" fmla="*/ 0 h 2655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4905" h="2655222">
                  <a:moveTo>
                    <a:pt x="1154219" y="0"/>
                  </a:moveTo>
                  <a:lnTo>
                    <a:pt x="2304905" y="664617"/>
                  </a:lnTo>
                  <a:cubicBezTo>
                    <a:pt x="2302953" y="1198623"/>
                    <a:pt x="2316667" y="1454068"/>
                    <a:pt x="2314715" y="1988074"/>
                  </a:cubicBezTo>
                  <a:lnTo>
                    <a:pt x="1131751" y="2655222"/>
                  </a:lnTo>
                  <a:lnTo>
                    <a:pt x="0" y="1994688"/>
                  </a:lnTo>
                  <a:cubicBezTo>
                    <a:pt x="108" y="1488635"/>
                    <a:pt x="1009" y="1162824"/>
                    <a:pt x="1117" y="656771"/>
                  </a:cubicBezTo>
                  <a:lnTo>
                    <a:pt x="1154219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61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BR"/>
            </a:p>
          </p:txBody>
        </p:sp>
      </p:grpSp>
      <p:grpSp>
        <p:nvGrpSpPr>
          <p:cNvPr id="20" name="Grupo 19"/>
          <p:cNvGrpSpPr/>
          <p:nvPr/>
        </p:nvGrpSpPr>
        <p:grpSpPr>
          <a:xfrm>
            <a:off x="-612575" y="1988840"/>
            <a:ext cx="10235040" cy="3541752"/>
            <a:chOff x="-612575" y="1988840"/>
            <a:chExt cx="10235040" cy="3541752"/>
          </a:xfrm>
        </p:grpSpPr>
        <p:sp>
          <p:nvSpPr>
            <p:cNvPr id="21" name="Retângulo 2"/>
            <p:cNvSpPr>
              <a:spLocks noChangeArrowheads="1"/>
            </p:cNvSpPr>
            <p:nvPr/>
          </p:nvSpPr>
          <p:spPr bwMode="auto">
            <a:xfrm>
              <a:off x="-108520" y="1988840"/>
              <a:ext cx="9144000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720000" rIns="396000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pt-BR" sz="5400" b="1" spc="300" dirty="0" smtClean="0">
                  <a:solidFill>
                    <a:srgbClr val="47618B"/>
                  </a:solidFill>
                </a:rPr>
                <a:t>O INSPETOR</a:t>
              </a:r>
              <a:endParaRPr lang="pt-BR" altLang="pt-BR" sz="5400" b="1" spc="300" dirty="0" smtClean="0">
                <a:solidFill>
                  <a:srgbClr val="47618B"/>
                </a:solidFill>
              </a:endParaRPr>
            </a:p>
          </p:txBody>
        </p:sp>
        <p:sp>
          <p:nvSpPr>
            <p:cNvPr id="22" name="Retângulo 21"/>
            <p:cNvSpPr/>
            <p:nvPr/>
          </p:nvSpPr>
          <p:spPr>
            <a:xfrm>
              <a:off x="-612575" y="2852936"/>
              <a:ext cx="10235040" cy="267765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440000" rIns="1440000" rtlCol="0" anchor="t" anchorCtr="0">
              <a:spAutoFit/>
            </a:bodyPr>
            <a:lstStyle/>
            <a:p>
              <a:pPr algn="ctr"/>
              <a:r>
                <a:rPr lang="pt-BR" sz="2800" dirty="0">
                  <a:solidFill>
                    <a:srgbClr val="47618B"/>
                  </a:solidFill>
                </a:rPr>
                <a:t>É um profissional voluntário, designado pela Presidência do </a:t>
              </a:r>
              <a:r>
                <a:rPr lang="pt-BR" sz="2800" dirty="0" smtClean="0">
                  <a:solidFill>
                    <a:srgbClr val="47618B"/>
                  </a:solidFill>
                </a:rPr>
                <a:t>Crea-SP </a:t>
              </a:r>
              <a:r>
                <a:rPr lang="pt-BR" sz="2800" dirty="0">
                  <a:solidFill>
                    <a:srgbClr val="47618B"/>
                  </a:solidFill>
                </a:rPr>
                <a:t>para representar o </a:t>
              </a:r>
              <a:r>
                <a:rPr lang="pt-BR" sz="2800" dirty="0" smtClean="0">
                  <a:solidFill>
                    <a:srgbClr val="47618B"/>
                  </a:solidFill>
                </a:rPr>
                <a:t>Conselho </a:t>
              </a:r>
              <a:r>
                <a:rPr lang="pt-BR" sz="2800" dirty="0">
                  <a:solidFill>
                    <a:srgbClr val="47618B"/>
                  </a:solidFill>
                </a:rPr>
                <a:t>no município para o qual foi nomeado, atuando junto </a:t>
              </a:r>
              <a:r>
                <a:rPr lang="pt-BR" sz="2800" dirty="0" smtClean="0">
                  <a:solidFill>
                    <a:srgbClr val="47618B"/>
                  </a:solidFill>
                </a:rPr>
                <a:t>à </a:t>
              </a:r>
              <a:r>
                <a:rPr lang="pt-BR" sz="2800" dirty="0">
                  <a:solidFill>
                    <a:srgbClr val="47618B"/>
                  </a:solidFill>
                </a:rPr>
                <a:t>comunidade para melhorar a eficiência das ações de fiscalização, em defesa do exercício profissional e da segurança da </a:t>
              </a:r>
              <a:r>
                <a:rPr lang="pt-BR" sz="2800" dirty="0" smtClean="0">
                  <a:solidFill>
                    <a:srgbClr val="47618B"/>
                  </a:solidFill>
                </a:rPr>
                <a:t>sociedade.</a:t>
              </a:r>
              <a:endParaRPr lang="pt-BR" sz="2800" dirty="0">
                <a:solidFill>
                  <a:srgbClr val="47618B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2511997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usan.siqueira4270\Desktop\OQIK6S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94" t="13893" r="23874" b="47395"/>
          <a:stretch/>
        </p:blipFill>
        <p:spPr bwMode="auto">
          <a:xfrm>
            <a:off x="0" y="0"/>
            <a:ext cx="9164213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tângulo 14"/>
          <p:cNvSpPr/>
          <p:nvPr/>
        </p:nvSpPr>
        <p:spPr>
          <a:xfrm>
            <a:off x="899592" y="5213444"/>
            <a:ext cx="72728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000" dirty="0">
                <a:solidFill>
                  <a:schemeClr val="tx2"/>
                </a:solidFill>
              </a:rPr>
              <a:t>(Art. 10 do Regulamento das Inspetorias, </a:t>
            </a:r>
            <a:endParaRPr lang="pt-BR" sz="2000" dirty="0" smtClean="0">
              <a:solidFill>
                <a:schemeClr val="tx2"/>
              </a:solidFill>
            </a:endParaRPr>
          </a:p>
          <a:p>
            <a:pPr algn="ctr"/>
            <a:r>
              <a:rPr lang="pt-BR" sz="2000" dirty="0" smtClean="0">
                <a:solidFill>
                  <a:schemeClr val="tx2"/>
                </a:solidFill>
              </a:rPr>
              <a:t>Representações </a:t>
            </a:r>
            <a:r>
              <a:rPr lang="pt-BR" sz="2000" dirty="0">
                <a:solidFill>
                  <a:schemeClr val="tx2"/>
                </a:solidFill>
              </a:rPr>
              <a:t>e das Comissões Auxiliares de Fiscalização)</a:t>
            </a:r>
          </a:p>
        </p:txBody>
      </p:sp>
      <p:pic>
        <p:nvPicPr>
          <p:cNvPr id="16" name="Imagem 1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79" t="76020"/>
          <a:stretch/>
        </p:blipFill>
        <p:spPr>
          <a:xfrm>
            <a:off x="7697336" y="5213444"/>
            <a:ext cx="1446663" cy="1644555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>
            <a:off x="2411760" y="2924944"/>
            <a:ext cx="4176464" cy="576064"/>
          </a:xfrm>
          <a:prstGeom prst="rect">
            <a:avLst/>
          </a:prstGeom>
          <a:solidFill>
            <a:srgbClr val="FFFF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1" name="Retângulo 20"/>
          <p:cNvSpPr/>
          <p:nvPr/>
        </p:nvSpPr>
        <p:spPr>
          <a:xfrm>
            <a:off x="1871788" y="3573016"/>
            <a:ext cx="5292499" cy="576064"/>
          </a:xfrm>
          <a:prstGeom prst="rect">
            <a:avLst/>
          </a:prstGeom>
          <a:solidFill>
            <a:srgbClr val="FFFF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3" name="Retângulo 22"/>
          <p:cNvSpPr/>
          <p:nvPr/>
        </p:nvSpPr>
        <p:spPr>
          <a:xfrm>
            <a:off x="2771800" y="4221088"/>
            <a:ext cx="3456384" cy="576064"/>
          </a:xfrm>
          <a:prstGeom prst="rect">
            <a:avLst/>
          </a:prstGeom>
          <a:solidFill>
            <a:srgbClr val="FFFF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0" name="Retângulo 19"/>
          <p:cNvSpPr/>
          <p:nvPr/>
        </p:nvSpPr>
        <p:spPr>
          <a:xfrm>
            <a:off x="1888765" y="2996952"/>
            <a:ext cx="5292499" cy="16745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 anchorCtr="0">
            <a:noAutofit/>
          </a:bodyPr>
          <a:lstStyle/>
          <a:p>
            <a:pPr algn="ctr"/>
            <a:r>
              <a:rPr lang="pt-BR" sz="4400" dirty="0">
                <a:solidFill>
                  <a:schemeClr val="tx2">
                    <a:lumMod val="75000"/>
                  </a:schemeClr>
                </a:solidFill>
              </a:rPr>
              <a:t>“</a:t>
            </a:r>
            <a:r>
              <a:rPr lang="pt-BR" sz="4400" b="1" dirty="0">
                <a:solidFill>
                  <a:schemeClr val="tx2">
                    <a:lumMod val="75000"/>
                  </a:schemeClr>
                </a:solidFill>
              </a:rPr>
              <a:t>O exercício </a:t>
            </a:r>
            <a:endParaRPr lang="pt-BR" sz="4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pt-BR" sz="4400" b="1" dirty="0" smtClean="0">
                <a:solidFill>
                  <a:schemeClr val="tx2">
                    <a:lumMod val="75000"/>
                  </a:schemeClr>
                </a:solidFill>
              </a:rPr>
              <a:t>da função de </a:t>
            </a:r>
            <a:r>
              <a:rPr lang="pt-BR" sz="4400" b="1" dirty="0">
                <a:solidFill>
                  <a:schemeClr val="tx2">
                    <a:lumMod val="75000"/>
                  </a:schemeClr>
                </a:solidFill>
              </a:rPr>
              <a:t>Inspetor </a:t>
            </a:r>
            <a:endParaRPr lang="pt-BR" sz="4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pt-BR" sz="4400" b="1" dirty="0" smtClean="0">
                <a:solidFill>
                  <a:schemeClr val="tx2">
                    <a:lumMod val="75000"/>
                  </a:schemeClr>
                </a:solidFill>
              </a:rPr>
              <a:t>é honorífico</a:t>
            </a:r>
            <a:r>
              <a:rPr lang="pt-BR" sz="4400" b="1" dirty="0">
                <a:solidFill>
                  <a:schemeClr val="tx2">
                    <a:lumMod val="75000"/>
                  </a:schemeClr>
                </a:solidFill>
              </a:rPr>
              <a:t>.</a:t>
            </a:r>
            <a:r>
              <a:rPr lang="pt-BR" sz="4400" dirty="0">
                <a:solidFill>
                  <a:schemeClr val="tx2">
                    <a:lumMod val="75000"/>
                  </a:schemeClr>
                </a:solidFill>
              </a:rPr>
              <a:t>” </a:t>
            </a:r>
          </a:p>
        </p:txBody>
      </p:sp>
    </p:spTree>
    <p:extLst>
      <p:ext uri="{BB962C8B-B14F-4D97-AF65-F5344CB8AC3E}">
        <p14:creationId xmlns:p14="http://schemas.microsoft.com/office/powerpoint/2010/main" val="9611310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4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3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" grpId="0" animBg="1"/>
      <p:bldP spid="21" grpId="0" animBg="1"/>
      <p:bldP spid="23" grpId="0" animBg="1"/>
      <p:bldP spid="20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51000"/>
                    </a14:imgEffect>
                  </a14:imgLayer>
                </a14:imgProps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aralelogramo 43"/>
          <p:cNvSpPr/>
          <p:nvPr/>
        </p:nvSpPr>
        <p:spPr>
          <a:xfrm>
            <a:off x="-717392" y="3543280"/>
            <a:ext cx="4126403" cy="779724"/>
          </a:xfrm>
          <a:prstGeom prst="parallelogram">
            <a:avLst/>
          </a:prstGeom>
          <a:solidFill>
            <a:srgbClr val="D1C529">
              <a:alpha val="6862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2" name="Paralelogramo 41"/>
          <p:cNvSpPr/>
          <p:nvPr/>
        </p:nvSpPr>
        <p:spPr>
          <a:xfrm>
            <a:off x="-540568" y="2944686"/>
            <a:ext cx="3949578" cy="772346"/>
          </a:xfrm>
          <a:prstGeom prst="parallelogram">
            <a:avLst/>
          </a:prstGeom>
          <a:solidFill>
            <a:srgbClr val="102A54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1" name="Espaço Reservado para Texto 3"/>
          <p:cNvSpPr txBox="1">
            <a:spLocks/>
          </p:cNvSpPr>
          <p:nvPr/>
        </p:nvSpPr>
        <p:spPr>
          <a:xfrm>
            <a:off x="-2843808" y="3049796"/>
            <a:ext cx="9144000" cy="523220"/>
          </a:xfrm>
          <a:prstGeom prst="rect">
            <a:avLst/>
          </a:prstGeom>
        </p:spPr>
        <p:txBody>
          <a:bodyPr wrap="square" lIns="720000" rIns="720000" anchor="t" anchorCtr="0">
            <a:spAutoFit/>
          </a:bodyPr>
          <a:lstStyle>
            <a:lvl1pPr mar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pt-BR" sz="3600" b="1" kern="1200" spc="3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2800" dirty="0" smtClean="0">
                <a:solidFill>
                  <a:srgbClr val="DECA36"/>
                </a:solidFill>
              </a:rPr>
              <a:t>O INSPETOR</a:t>
            </a:r>
            <a:endParaRPr lang="pt-BR" sz="4000" dirty="0">
              <a:solidFill>
                <a:srgbClr val="DECA36"/>
              </a:solidFill>
            </a:endParaRPr>
          </a:p>
        </p:txBody>
      </p:sp>
      <p:sp>
        <p:nvSpPr>
          <p:cNvPr id="43" name="Retângulo 42"/>
          <p:cNvSpPr/>
          <p:nvPr/>
        </p:nvSpPr>
        <p:spPr>
          <a:xfrm>
            <a:off x="-2916832" y="3759423"/>
            <a:ext cx="91439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800" b="1" spc="300" dirty="0">
                <a:solidFill>
                  <a:schemeClr val="bg1"/>
                </a:solidFill>
              </a:rPr>
              <a:t>É UM AGENTE</a:t>
            </a:r>
          </a:p>
        </p:txBody>
      </p:sp>
      <p:sp>
        <p:nvSpPr>
          <p:cNvPr id="23" name="Retângulo 10"/>
          <p:cNvSpPr/>
          <p:nvPr/>
        </p:nvSpPr>
        <p:spPr bwMode="auto">
          <a:xfrm>
            <a:off x="3762684" y="-982639"/>
            <a:ext cx="8442164" cy="8732120"/>
          </a:xfrm>
          <a:custGeom>
            <a:avLst/>
            <a:gdLst>
              <a:gd name="connsiteX0" fmla="*/ 0 w 1380240"/>
              <a:gd name="connsiteY0" fmla="*/ 0 h 1700118"/>
              <a:gd name="connsiteX1" fmla="*/ 1380240 w 1380240"/>
              <a:gd name="connsiteY1" fmla="*/ 0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905089 w 1380240"/>
              <a:gd name="connsiteY1" fmla="*/ 837434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1194055 w 1380240"/>
              <a:gd name="connsiteY1" fmla="*/ 449831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0 w 2268375"/>
              <a:gd name="connsiteY3" fmla="*/ 2060904 h 2060904"/>
              <a:gd name="connsiteX4" fmla="*/ 888135 w 2268375"/>
              <a:gd name="connsiteY4" fmla="*/ 0 h 2060904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1351109 w 2268375"/>
              <a:gd name="connsiteY3" fmla="*/ 1854305 h 2060904"/>
              <a:gd name="connsiteX4" fmla="*/ 0 w 2268375"/>
              <a:gd name="connsiteY4" fmla="*/ 2060904 h 2060904"/>
              <a:gd name="connsiteX5" fmla="*/ 888135 w 2268375"/>
              <a:gd name="connsiteY5" fmla="*/ 0 h 2060904"/>
              <a:gd name="connsiteX0" fmla="*/ 888135 w 2268375"/>
              <a:gd name="connsiteY0" fmla="*/ 0 h 2584209"/>
              <a:gd name="connsiteX1" fmla="*/ 2082190 w 2268375"/>
              <a:gd name="connsiteY1" fmla="*/ 449831 h 2584209"/>
              <a:gd name="connsiteX2" fmla="*/ 2268375 w 2268375"/>
              <a:gd name="connsiteY2" fmla="*/ 1700118 h 2584209"/>
              <a:gd name="connsiteX3" fmla="*/ 1240074 w 2268375"/>
              <a:gd name="connsiteY3" fmla="*/ 2584209 h 2584209"/>
              <a:gd name="connsiteX4" fmla="*/ 0 w 2268375"/>
              <a:gd name="connsiteY4" fmla="*/ 2060904 h 2584209"/>
              <a:gd name="connsiteX5" fmla="*/ 888135 w 2268375"/>
              <a:gd name="connsiteY5" fmla="*/ 0 h 2584209"/>
              <a:gd name="connsiteX0" fmla="*/ 888135 w 2253880"/>
              <a:gd name="connsiteY0" fmla="*/ 0 h 2584209"/>
              <a:gd name="connsiteX1" fmla="*/ 2082190 w 2253880"/>
              <a:gd name="connsiteY1" fmla="*/ 449831 h 2584209"/>
              <a:gd name="connsiteX2" fmla="*/ 2253880 w 2253880"/>
              <a:gd name="connsiteY2" fmla="*/ 1765914 h 2584209"/>
              <a:gd name="connsiteX3" fmla="*/ 1240074 w 2253880"/>
              <a:gd name="connsiteY3" fmla="*/ 2584209 h 2584209"/>
              <a:gd name="connsiteX4" fmla="*/ 0 w 2253880"/>
              <a:gd name="connsiteY4" fmla="*/ 2060904 h 2584209"/>
              <a:gd name="connsiteX5" fmla="*/ 888135 w 2253880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888135 w 2283369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475015 w 2283369"/>
              <a:gd name="connsiteY5" fmla="*/ 1005330 h 2584209"/>
              <a:gd name="connsiteX6" fmla="*/ 888135 w 2283369"/>
              <a:gd name="connsiteY6" fmla="*/ 0 h 2584209"/>
              <a:gd name="connsiteX0" fmla="*/ 1060341 w 2455575"/>
              <a:gd name="connsiteY0" fmla="*/ 0 h 2584209"/>
              <a:gd name="connsiteX1" fmla="*/ 2254396 w 2455575"/>
              <a:gd name="connsiteY1" fmla="*/ 449831 h 2584209"/>
              <a:gd name="connsiteX2" fmla="*/ 2455575 w 2455575"/>
              <a:gd name="connsiteY2" fmla="*/ 1775804 h 2584209"/>
              <a:gd name="connsiteX3" fmla="*/ 1412280 w 2455575"/>
              <a:gd name="connsiteY3" fmla="*/ 2584209 h 2584209"/>
              <a:gd name="connsiteX4" fmla="*/ 172206 w 2455575"/>
              <a:gd name="connsiteY4" fmla="*/ 2060904 h 2584209"/>
              <a:gd name="connsiteX5" fmla="*/ 0 w 2455575"/>
              <a:gd name="connsiteY5" fmla="*/ 775660 h 2584209"/>
              <a:gd name="connsiteX6" fmla="*/ 1060341 w 2455575"/>
              <a:gd name="connsiteY6" fmla="*/ 0 h 2584209"/>
              <a:gd name="connsiteX0" fmla="*/ 1042277 w 2455575"/>
              <a:gd name="connsiteY0" fmla="*/ 0 h 2635690"/>
              <a:gd name="connsiteX1" fmla="*/ 2254396 w 2455575"/>
              <a:gd name="connsiteY1" fmla="*/ 501312 h 2635690"/>
              <a:gd name="connsiteX2" fmla="*/ 2455575 w 2455575"/>
              <a:gd name="connsiteY2" fmla="*/ 1827285 h 2635690"/>
              <a:gd name="connsiteX3" fmla="*/ 1412280 w 2455575"/>
              <a:gd name="connsiteY3" fmla="*/ 2635690 h 2635690"/>
              <a:gd name="connsiteX4" fmla="*/ 172206 w 2455575"/>
              <a:gd name="connsiteY4" fmla="*/ 2112385 h 2635690"/>
              <a:gd name="connsiteX5" fmla="*/ 0 w 2455575"/>
              <a:gd name="connsiteY5" fmla="*/ 827141 h 2635690"/>
              <a:gd name="connsiteX6" fmla="*/ 1042277 w 2455575"/>
              <a:gd name="connsiteY6" fmla="*/ 0 h 2635690"/>
              <a:gd name="connsiteX0" fmla="*/ 1249311 w 2455575"/>
              <a:gd name="connsiteY0" fmla="*/ 0 h 2627063"/>
              <a:gd name="connsiteX1" fmla="*/ 2254396 w 2455575"/>
              <a:gd name="connsiteY1" fmla="*/ 492685 h 2627063"/>
              <a:gd name="connsiteX2" fmla="*/ 2455575 w 2455575"/>
              <a:gd name="connsiteY2" fmla="*/ 1818658 h 2627063"/>
              <a:gd name="connsiteX3" fmla="*/ 1412280 w 2455575"/>
              <a:gd name="connsiteY3" fmla="*/ 2627063 h 2627063"/>
              <a:gd name="connsiteX4" fmla="*/ 172206 w 2455575"/>
              <a:gd name="connsiteY4" fmla="*/ 2103758 h 2627063"/>
              <a:gd name="connsiteX5" fmla="*/ 0 w 2455575"/>
              <a:gd name="connsiteY5" fmla="*/ 818514 h 2627063"/>
              <a:gd name="connsiteX6" fmla="*/ 1249311 w 2455575"/>
              <a:gd name="connsiteY6" fmla="*/ 0 h 2627063"/>
              <a:gd name="connsiteX0" fmla="*/ 1171673 w 2377937"/>
              <a:gd name="connsiteY0" fmla="*/ 0 h 2627063"/>
              <a:gd name="connsiteX1" fmla="*/ 2176758 w 2377937"/>
              <a:gd name="connsiteY1" fmla="*/ 492685 h 2627063"/>
              <a:gd name="connsiteX2" fmla="*/ 2377937 w 2377937"/>
              <a:gd name="connsiteY2" fmla="*/ 1818658 h 2627063"/>
              <a:gd name="connsiteX3" fmla="*/ 1334642 w 2377937"/>
              <a:gd name="connsiteY3" fmla="*/ 2627063 h 2627063"/>
              <a:gd name="connsiteX4" fmla="*/ 94568 w 2377937"/>
              <a:gd name="connsiteY4" fmla="*/ 2103758 h 2627063"/>
              <a:gd name="connsiteX5" fmla="*/ 0 w 2377937"/>
              <a:gd name="connsiteY5" fmla="*/ 576974 h 2627063"/>
              <a:gd name="connsiteX6" fmla="*/ 1171673 w 2377937"/>
              <a:gd name="connsiteY6" fmla="*/ 0 h 2627063"/>
              <a:gd name="connsiteX0" fmla="*/ 1171996 w 2378260"/>
              <a:gd name="connsiteY0" fmla="*/ 0 h 2627063"/>
              <a:gd name="connsiteX1" fmla="*/ 2177081 w 2378260"/>
              <a:gd name="connsiteY1" fmla="*/ 492685 h 2627063"/>
              <a:gd name="connsiteX2" fmla="*/ 2378260 w 2378260"/>
              <a:gd name="connsiteY2" fmla="*/ 1818658 h 2627063"/>
              <a:gd name="connsiteX3" fmla="*/ 1334965 w 2378260"/>
              <a:gd name="connsiteY3" fmla="*/ 2627063 h 2627063"/>
              <a:gd name="connsiteX4" fmla="*/ 0 w 2378260"/>
              <a:gd name="connsiteY4" fmla="*/ 2095132 h 2627063"/>
              <a:gd name="connsiteX5" fmla="*/ 323 w 2378260"/>
              <a:gd name="connsiteY5" fmla="*/ 576974 h 2627063"/>
              <a:gd name="connsiteX6" fmla="*/ 1171996 w 2378260"/>
              <a:gd name="connsiteY6" fmla="*/ 0 h 2627063"/>
              <a:gd name="connsiteX0" fmla="*/ 1171996 w 2401368"/>
              <a:gd name="connsiteY0" fmla="*/ 0 h 2627063"/>
              <a:gd name="connsiteX1" fmla="*/ 2401368 w 2401368"/>
              <a:gd name="connsiteY1" fmla="*/ 535817 h 2627063"/>
              <a:gd name="connsiteX2" fmla="*/ 2378260 w 2401368"/>
              <a:gd name="connsiteY2" fmla="*/ 1818658 h 2627063"/>
              <a:gd name="connsiteX3" fmla="*/ 1334965 w 2401368"/>
              <a:gd name="connsiteY3" fmla="*/ 2627063 h 2627063"/>
              <a:gd name="connsiteX4" fmla="*/ 0 w 2401368"/>
              <a:gd name="connsiteY4" fmla="*/ 2095132 h 2627063"/>
              <a:gd name="connsiteX5" fmla="*/ 323 w 2401368"/>
              <a:gd name="connsiteY5" fmla="*/ 576974 h 2627063"/>
              <a:gd name="connsiteX6" fmla="*/ 1171996 w 2401368"/>
              <a:gd name="connsiteY6" fmla="*/ 0 h 2627063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78260 w 2401368"/>
              <a:gd name="connsiteY2" fmla="*/ 1887670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52381 w 2401368"/>
              <a:gd name="connsiteY2" fmla="*/ 2215474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95513 w 2401368"/>
              <a:gd name="connsiteY2" fmla="*/ 2206848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180622 w 2401368"/>
              <a:gd name="connsiteY0" fmla="*/ 0 h 2765087"/>
              <a:gd name="connsiteX1" fmla="*/ 2401368 w 2401368"/>
              <a:gd name="connsiteY1" fmla="*/ 673841 h 2765087"/>
              <a:gd name="connsiteX2" fmla="*/ 2395513 w 2401368"/>
              <a:gd name="connsiteY2" fmla="*/ 2275860 h 2765087"/>
              <a:gd name="connsiteX3" fmla="*/ 1334965 w 2401368"/>
              <a:gd name="connsiteY3" fmla="*/ 2765087 h 2765087"/>
              <a:gd name="connsiteX4" fmla="*/ 0 w 2401368"/>
              <a:gd name="connsiteY4" fmla="*/ 2233156 h 2765087"/>
              <a:gd name="connsiteX5" fmla="*/ 323 w 2401368"/>
              <a:gd name="connsiteY5" fmla="*/ 714998 h 2765087"/>
              <a:gd name="connsiteX6" fmla="*/ 1180622 w 2401368"/>
              <a:gd name="connsiteY6" fmla="*/ 0 h 2765087"/>
              <a:gd name="connsiteX0" fmla="*/ 1180622 w 2401368"/>
              <a:gd name="connsiteY0" fmla="*/ 0 h 2868604"/>
              <a:gd name="connsiteX1" fmla="*/ 2401368 w 2401368"/>
              <a:gd name="connsiteY1" fmla="*/ 673841 h 2868604"/>
              <a:gd name="connsiteX2" fmla="*/ 2395513 w 2401368"/>
              <a:gd name="connsiteY2" fmla="*/ 2275860 h 2868604"/>
              <a:gd name="connsiteX3" fmla="*/ 1274580 w 2401368"/>
              <a:gd name="connsiteY3" fmla="*/ 2868604 h 2868604"/>
              <a:gd name="connsiteX4" fmla="*/ 0 w 2401368"/>
              <a:gd name="connsiteY4" fmla="*/ 2233156 h 2868604"/>
              <a:gd name="connsiteX5" fmla="*/ 323 w 2401368"/>
              <a:gd name="connsiteY5" fmla="*/ 714998 h 2868604"/>
              <a:gd name="connsiteX6" fmla="*/ 1180622 w 2401368"/>
              <a:gd name="connsiteY6" fmla="*/ 0 h 2868604"/>
              <a:gd name="connsiteX0" fmla="*/ 1180622 w 2401368"/>
              <a:gd name="connsiteY0" fmla="*/ 0 h 2773714"/>
              <a:gd name="connsiteX1" fmla="*/ 2401368 w 2401368"/>
              <a:gd name="connsiteY1" fmla="*/ 673841 h 2773714"/>
              <a:gd name="connsiteX2" fmla="*/ 2395513 w 2401368"/>
              <a:gd name="connsiteY2" fmla="*/ 2275860 h 2773714"/>
              <a:gd name="connsiteX3" fmla="*/ 1274580 w 2401368"/>
              <a:gd name="connsiteY3" fmla="*/ 2773714 h 2773714"/>
              <a:gd name="connsiteX4" fmla="*/ 0 w 2401368"/>
              <a:gd name="connsiteY4" fmla="*/ 2233156 h 2773714"/>
              <a:gd name="connsiteX5" fmla="*/ 323 w 2401368"/>
              <a:gd name="connsiteY5" fmla="*/ 714998 h 2773714"/>
              <a:gd name="connsiteX6" fmla="*/ 1180622 w 2401368"/>
              <a:gd name="connsiteY6" fmla="*/ 0 h 2773714"/>
              <a:gd name="connsiteX0" fmla="*/ 1197875 w 2401368"/>
              <a:gd name="connsiteY0" fmla="*/ 0 h 2670197"/>
              <a:gd name="connsiteX1" fmla="*/ 2401368 w 2401368"/>
              <a:gd name="connsiteY1" fmla="*/ 570324 h 2670197"/>
              <a:gd name="connsiteX2" fmla="*/ 2395513 w 2401368"/>
              <a:gd name="connsiteY2" fmla="*/ 2172343 h 2670197"/>
              <a:gd name="connsiteX3" fmla="*/ 1274580 w 2401368"/>
              <a:gd name="connsiteY3" fmla="*/ 2670197 h 2670197"/>
              <a:gd name="connsiteX4" fmla="*/ 0 w 2401368"/>
              <a:gd name="connsiteY4" fmla="*/ 2129639 h 2670197"/>
              <a:gd name="connsiteX5" fmla="*/ 323 w 2401368"/>
              <a:gd name="connsiteY5" fmla="*/ 611481 h 2670197"/>
              <a:gd name="connsiteX6" fmla="*/ 1197875 w 2401368"/>
              <a:gd name="connsiteY6" fmla="*/ 0 h 2670197"/>
              <a:gd name="connsiteX0" fmla="*/ 1249633 w 2401368"/>
              <a:gd name="connsiteY0" fmla="*/ 0 h 2652944"/>
              <a:gd name="connsiteX1" fmla="*/ 2401368 w 2401368"/>
              <a:gd name="connsiteY1" fmla="*/ 553071 h 2652944"/>
              <a:gd name="connsiteX2" fmla="*/ 2395513 w 2401368"/>
              <a:gd name="connsiteY2" fmla="*/ 2155090 h 2652944"/>
              <a:gd name="connsiteX3" fmla="*/ 1274580 w 2401368"/>
              <a:gd name="connsiteY3" fmla="*/ 2652944 h 2652944"/>
              <a:gd name="connsiteX4" fmla="*/ 0 w 2401368"/>
              <a:gd name="connsiteY4" fmla="*/ 2112386 h 2652944"/>
              <a:gd name="connsiteX5" fmla="*/ 323 w 2401368"/>
              <a:gd name="connsiteY5" fmla="*/ 594228 h 2652944"/>
              <a:gd name="connsiteX6" fmla="*/ 1249633 w 2401368"/>
              <a:gd name="connsiteY6" fmla="*/ 0 h 2652944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74580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14195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721956"/>
              <a:gd name="connsiteX1" fmla="*/ 2401368 w 2401368"/>
              <a:gd name="connsiteY1" fmla="*/ 544445 h 2721956"/>
              <a:gd name="connsiteX2" fmla="*/ 2395513 w 2401368"/>
              <a:gd name="connsiteY2" fmla="*/ 2146464 h 2721956"/>
              <a:gd name="connsiteX3" fmla="*/ 1214195 w 2401368"/>
              <a:gd name="connsiteY3" fmla="*/ 2721956 h 2721956"/>
              <a:gd name="connsiteX4" fmla="*/ 0 w 2401368"/>
              <a:gd name="connsiteY4" fmla="*/ 2103760 h 2721956"/>
              <a:gd name="connsiteX5" fmla="*/ 323 w 2401368"/>
              <a:gd name="connsiteY5" fmla="*/ 585602 h 2721956"/>
              <a:gd name="connsiteX6" fmla="*/ 1215128 w 2401368"/>
              <a:gd name="connsiteY6" fmla="*/ 0 h 2721956"/>
              <a:gd name="connsiteX0" fmla="*/ 1215128 w 2401368"/>
              <a:gd name="connsiteY0" fmla="*/ 0 h 2765088"/>
              <a:gd name="connsiteX1" fmla="*/ 2401368 w 2401368"/>
              <a:gd name="connsiteY1" fmla="*/ 544445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78260 w 2401368"/>
              <a:gd name="connsiteY2" fmla="*/ 2155090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4500"/>
              <a:gd name="connsiteY0" fmla="*/ 0 h 2765088"/>
              <a:gd name="connsiteX1" fmla="*/ 2401368 w 2404500"/>
              <a:gd name="connsiteY1" fmla="*/ 578951 h 2765088"/>
              <a:gd name="connsiteX2" fmla="*/ 2404139 w 2404500"/>
              <a:gd name="connsiteY2" fmla="*/ 2146464 h 2765088"/>
              <a:gd name="connsiteX3" fmla="*/ 1205569 w 2404500"/>
              <a:gd name="connsiteY3" fmla="*/ 2765088 h 2765088"/>
              <a:gd name="connsiteX4" fmla="*/ 0 w 2404500"/>
              <a:gd name="connsiteY4" fmla="*/ 2103760 h 2765088"/>
              <a:gd name="connsiteX5" fmla="*/ 323 w 2404500"/>
              <a:gd name="connsiteY5" fmla="*/ 585602 h 2765088"/>
              <a:gd name="connsiteX6" fmla="*/ 1215128 w 2404500"/>
              <a:gd name="connsiteY6" fmla="*/ 0 h 2765088"/>
              <a:gd name="connsiteX0" fmla="*/ 1215128 w 2435874"/>
              <a:gd name="connsiteY0" fmla="*/ 0 h 2765088"/>
              <a:gd name="connsiteX1" fmla="*/ 2435874 w 2435874"/>
              <a:gd name="connsiteY1" fmla="*/ 561698 h 2765088"/>
              <a:gd name="connsiteX2" fmla="*/ 2404139 w 2435874"/>
              <a:gd name="connsiteY2" fmla="*/ 2146464 h 2765088"/>
              <a:gd name="connsiteX3" fmla="*/ 1205569 w 2435874"/>
              <a:gd name="connsiteY3" fmla="*/ 2765088 h 2765088"/>
              <a:gd name="connsiteX4" fmla="*/ 0 w 2435874"/>
              <a:gd name="connsiteY4" fmla="*/ 2103760 h 2765088"/>
              <a:gd name="connsiteX5" fmla="*/ 323 w 2435874"/>
              <a:gd name="connsiteY5" fmla="*/ 585602 h 2765088"/>
              <a:gd name="connsiteX6" fmla="*/ 1215128 w 2435874"/>
              <a:gd name="connsiteY6" fmla="*/ 0 h 2765088"/>
              <a:gd name="connsiteX0" fmla="*/ 1215128 w 2447443"/>
              <a:gd name="connsiteY0" fmla="*/ 0 h 2765088"/>
              <a:gd name="connsiteX1" fmla="*/ 2435874 w 2447443"/>
              <a:gd name="connsiteY1" fmla="*/ 561698 h 2765088"/>
              <a:gd name="connsiteX2" fmla="*/ 2447271 w 2447443"/>
              <a:gd name="connsiteY2" fmla="*/ 2155090 h 2765088"/>
              <a:gd name="connsiteX3" fmla="*/ 1205569 w 2447443"/>
              <a:gd name="connsiteY3" fmla="*/ 2765088 h 2765088"/>
              <a:gd name="connsiteX4" fmla="*/ 0 w 2447443"/>
              <a:gd name="connsiteY4" fmla="*/ 2103760 h 2765088"/>
              <a:gd name="connsiteX5" fmla="*/ 323 w 2447443"/>
              <a:gd name="connsiteY5" fmla="*/ 585602 h 2765088"/>
              <a:gd name="connsiteX6" fmla="*/ 1215128 w 2447443"/>
              <a:gd name="connsiteY6" fmla="*/ 0 h 2765088"/>
              <a:gd name="connsiteX0" fmla="*/ 1215128 w 2447513"/>
              <a:gd name="connsiteY0" fmla="*/ 0 h 2765088"/>
              <a:gd name="connsiteX1" fmla="*/ 2440636 w 2447513"/>
              <a:gd name="connsiteY1" fmla="*/ 490261 h 2765088"/>
              <a:gd name="connsiteX2" fmla="*/ 2447271 w 2447513"/>
              <a:gd name="connsiteY2" fmla="*/ 2155090 h 2765088"/>
              <a:gd name="connsiteX3" fmla="*/ 1205569 w 2447513"/>
              <a:gd name="connsiteY3" fmla="*/ 2765088 h 2765088"/>
              <a:gd name="connsiteX4" fmla="*/ 0 w 2447513"/>
              <a:gd name="connsiteY4" fmla="*/ 2103760 h 2765088"/>
              <a:gd name="connsiteX5" fmla="*/ 323 w 2447513"/>
              <a:gd name="connsiteY5" fmla="*/ 585602 h 2765088"/>
              <a:gd name="connsiteX6" fmla="*/ 1215128 w 2447513"/>
              <a:gd name="connsiteY6" fmla="*/ 0 h 2765088"/>
              <a:gd name="connsiteX0" fmla="*/ 1215128 w 2450161"/>
              <a:gd name="connsiteY0" fmla="*/ 0 h 2765088"/>
              <a:gd name="connsiteX1" fmla="*/ 2450161 w 2450161"/>
              <a:gd name="connsiteY1" fmla="*/ 580748 h 2765088"/>
              <a:gd name="connsiteX2" fmla="*/ 2447271 w 2450161"/>
              <a:gd name="connsiteY2" fmla="*/ 2155090 h 2765088"/>
              <a:gd name="connsiteX3" fmla="*/ 1205569 w 2450161"/>
              <a:gd name="connsiteY3" fmla="*/ 2765088 h 2765088"/>
              <a:gd name="connsiteX4" fmla="*/ 0 w 2450161"/>
              <a:gd name="connsiteY4" fmla="*/ 2103760 h 2765088"/>
              <a:gd name="connsiteX5" fmla="*/ 323 w 2450161"/>
              <a:gd name="connsiteY5" fmla="*/ 585602 h 2765088"/>
              <a:gd name="connsiteX6" fmla="*/ 1215128 w 2450161"/>
              <a:gd name="connsiteY6" fmla="*/ 0 h 2765088"/>
              <a:gd name="connsiteX0" fmla="*/ 1215128 w 2450161"/>
              <a:gd name="connsiteY0" fmla="*/ 0 h 2755563"/>
              <a:gd name="connsiteX1" fmla="*/ 2450161 w 2450161"/>
              <a:gd name="connsiteY1" fmla="*/ 580748 h 2755563"/>
              <a:gd name="connsiteX2" fmla="*/ 2447271 w 2450161"/>
              <a:gd name="connsiteY2" fmla="*/ 2155090 h 2755563"/>
              <a:gd name="connsiteX3" fmla="*/ 1181757 w 2450161"/>
              <a:gd name="connsiteY3" fmla="*/ 2755563 h 2755563"/>
              <a:gd name="connsiteX4" fmla="*/ 0 w 2450161"/>
              <a:gd name="connsiteY4" fmla="*/ 2103760 h 2755563"/>
              <a:gd name="connsiteX5" fmla="*/ 323 w 2450161"/>
              <a:gd name="connsiteY5" fmla="*/ 585602 h 2755563"/>
              <a:gd name="connsiteX6" fmla="*/ 1215128 w 2450161"/>
              <a:gd name="connsiteY6" fmla="*/ 0 h 2755563"/>
              <a:gd name="connsiteX0" fmla="*/ 1234178 w 2450161"/>
              <a:gd name="connsiteY0" fmla="*/ 0 h 2712700"/>
              <a:gd name="connsiteX1" fmla="*/ 2450161 w 2450161"/>
              <a:gd name="connsiteY1" fmla="*/ 537885 h 2712700"/>
              <a:gd name="connsiteX2" fmla="*/ 2447271 w 2450161"/>
              <a:gd name="connsiteY2" fmla="*/ 2112227 h 2712700"/>
              <a:gd name="connsiteX3" fmla="*/ 1181757 w 2450161"/>
              <a:gd name="connsiteY3" fmla="*/ 2712700 h 2712700"/>
              <a:gd name="connsiteX4" fmla="*/ 0 w 2450161"/>
              <a:gd name="connsiteY4" fmla="*/ 2060897 h 2712700"/>
              <a:gd name="connsiteX5" fmla="*/ 323 w 2450161"/>
              <a:gd name="connsiteY5" fmla="*/ 542739 h 2712700"/>
              <a:gd name="connsiteX6" fmla="*/ 1234178 w 2450161"/>
              <a:gd name="connsiteY6" fmla="*/ 0 h 2712700"/>
              <a:gd name="connsiteX0" fmla="*/ 1234178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34178 w 2450161"/>
              <a:gd name="connsiteY6" fmla="*/ 0 h 2684125"/>
              <a:gd name="connsiteX0" fmla="*/ 1267516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67516 w 2450161"/>
              <a:gd name="connsiteY6" fmla="*/ 0 h 2684125"/>
              <a:gd name="connsiteX0" fmla="*/ 1253228 w 2450161"/>
              <a:gd name="connsiteY0" fmla="*/ 0 h 2831763"/>
              <a:gd name="connsiteX1" fmla="*/ 2450161 w 2450161"/>
              <a:gd name="connsiteY1" fmla="*/ 656948 h 2831763"/>
              <a:gd name="connsiteX2" fmla="*/ 2447271 w 2450161"/>
              <a:gd name="connsiteY2" fmla="*/ 2231290 h 2831763"/>
              <a:gd name="connsiteX3" fmla="*/ 1181757 w 2450161"/>
              <a:gd name="connsiteY3" fmla="*/ 2831763 h 2831763"/>
              <a:gd name="connsiteX4" fmla="*/ 0 w 2450161"/>
              <a:gd name="connsiteY4" fmla="*/ 2179960 h 2831763"/>
              <a:gd name="connsiteX5" fmla="*/ 323 w 2450161"/>
              <a:gd name="connsiteY5" fmla="*/ 661802 h 2831763"/>
              <a:gd name="connsiteX6" fmla="*/ 1253228 w 2450161"/>
              <a:gd name="connsiteY6" fmla="*/ 0 h 2831763"/>
              <a:gd name="connsiteX0" fmla="*/ 1253228 w 2450161"/>
              <a:gd name="connsiteY0" fmla="*/ 0 h 2879388"/>
              <a:gd name="connsiteX1" fmla="*/ 2450161 w 2450161"/>
              <a:gd name="connsiteY1" fmla="*/ 656948 h 2879388"/>
              <a:gd name="connsiteX2" fmla="*/ 2447271 w 2450161"/>
              <a:gd name="connsiteY2" fmla="*/ 2231290 h 2879388"/>
              <a:gd name="connsiteX3" fmla="*/ 1181757 w 2450161"/>
              <a:gd name="connsiteY3" fmla="*/ 2879388 h 2879388"/>
              <a:gd name="connsiteX4" fmla="*/ 0 w 2450161"/>
              <a:gd name="connsiteY4" fmla="*/ 2179960 h 2879388"/>
              <a:gd name="connsiteX5" fmla="*/ 323 w 2450161"/>
              <a:gd name="connsiteY5" fmla="*/ 661802 h 2879388"/>
              <a:gd name="connsiteX6" fmla="*/ 1253228 w 2450161"/>
              <a:gd name="connsiteY6" fmla="*/ 0 h 2879388"/>
              <a:gd name="connsiteX0" fmla="*/ 1235975 w 2450161"/>
              <a:gd name="connsiteY0" fmla="*/ 0 h 2844883"/>
              <a:gd name="connsiteX1" fmla="*/ 2450161 w 2450161"/>
              <a:gd name="connsiteY1" fmla="*/ 622443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87682 h 2844883"/>
              <a:gd name="connsiteX6" fmla="*/ 1235975 w 2450161"/>
              <a:gd name="connsiteY6" fmla="*/ 0 h 2844883"/>
              <a:gd name="connsiteX0" fmla="*/ 1235975 w 2450161"/>
              <a:gd name="connsiteY0" fmla="*/ 0 h 2775872"/>
              <a:gd name="connsiteX1" fmla="*/ 2450161 w 2450161"/>
              <a:gd name="connsiteY1" fmla="*/ 613817 h 2775872"/>
              <a:gd name="connsiteX2" fmla="*/ 2447271 w 2450161"/>
              <a:gd name="connsiteY2" fmla="*/ 2127774 h 2775872"/>
              <a:gd name="connsiteX3" fmla="*/ 1181757 w 2450161"/>
              <a:gd name="connsiteY3" fmla="*/ 2775872 h 2775872"/>
              <a:gd name="connsiteX4" fmla="*/ 0 w 2450161"/>
              <a:gd name="connsiteY4" fmla="*/ 2076444 h 2775872"/>
              <a:gd name="connsiteX5" fmla="*/ 323 w 2450161"/>
              <a:gd name="connsiteY5" fmla="*/ 618671 h 2775872"/>
              <a:gd name="connsiteX6" fmla="*/ 1235975 w 24501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455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963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93125 w 2462861"/>
              <a:gd name="connsiteY0" fmla="*/ 0 h 2712372"/>
              <a:gd name="connsiteX1" fmla="*/ 2462861 w 2462861"/>
              <a:gd name="connsiteY1" fmla="*/ 632867 h 2712372"/>
              <a:gd name="connsiteX2" fmla="*/ 2447271 w 2462861"/>
              <a:gd name="connsiteY2" fmla="*/ 2064274 h 2712372"/>
              <a:gd name="connsiteX3" fmla="*/ 1181757 w 2462861"/>
              <a:gd name="connsiteY3" fmla="*/ 2712372 h 2712372"/>
              <a:gd name="connsiteX4" fmla="*/ 0 w 2462861"/>
              <a:gd name="connsiteY4" fmla="*/ 2012944 h 2712372"/>
              <a:gd name="connsiteX5" fmla="*/ 323 w 2462861"/>
              <a:gd name="connsiteY5" fmla="*/ 555171 h 2712372"/>
              <a:gd name="connsiteX6" fmla="*/ 1293125 w 2462861"/>
              <a:gd name="connsiteY6" fmla="*/ 0 h 2712372"/>
              <a:gd name="connsiteX0" fmla="*/ 1293125 w 2462861"/>
              <a:gd name="connsiteY0" fmla="*/ 0 h 2744122"/>
              <a:gd name="connsiteX1" fmla="*/ 2462861 w 2462861"/>
              <a:gd name="connsiteY1" fmla="*/ 664617 h 2744122"/>
              <a:gd name="connsiteX2" fmla="*/ 2447271 w 2462861"/>
              <a:gd name="connsiteY2" fmla="*/ 2096024 h 2744122"/>
              <a:gd name="connsiteX3" fmla="*/ 1181757 w 2462861"/>
              <a:gd name="connsiteY3" fmla="*/ 2744122 h 2744122"/>
              <a:gd name="connsiteX4" fmla="*/ 0 w 2462861"/>
              <a:gd name="connsiteY4" fmla="*/ 2044694 h 2744122"/>
              <a:gd name="connsiteX5" fmla="*/ 323 w 2462861"/>
              <a:gd name="connsiteY5" fmla="*/ 586921 h 2744122"/>
              <a:gd name="connsiteX6" fmla="*/ 1293125 w 2462861"/>
              <a:gd name="connsiteY6" fmla="*/ 0 h 2744122"/>
              <a:gd name="connsiteX0" fmla="*/ 129312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293125 w 2456511"/>
              <a:gd name="connsiteY6" fmla="*/ 0 h 2744122"/>
              <a:gd name="connsiteX0" fmla="*/ 115977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159775 w 2456511"/>
              <a:gd name="connsiteY6" fmla="*/ 0 h 274412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817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563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62861"/>
              <a:gd name="connsiteY0" fmla="*/ 0 h 2750472"/>
              <a:gd name="connsiteX1" fmla="*/ 2462861 w 2462861"/>
              <a:gd name="connsiteY1" fmla="*/ 556667 h 2750472"/>
              <a:gd name="connsiteX2" fmla="*/ 2447271 w 2462861"/>
              <a:gd name="connsiteY2" fmla="*/ 2102374 h 2750472"/>
              <a:gd name="connsiteX3" fmla="*/ 1156357 w 2462861"/>
              <a:gd name="connsiteY3" fmla="*/ 2750472 h 2750472"/>
              <a:gd name="connsiteX4" fmla="*/ 0 w 2462861"/>
              <a:gd name="connsiteY4" fmla="*/ 2051044 h 2750472"/>
              <a:gd name="connsiteX5" fmla="*/ 323 w 2462861"/>
              <a:gd name="connsiteY5" fmla="*/ 593271 h 2750472"/>
              <a:gd name="connsiteX6" fmla="*/ 1216925 w 2462861"/>
              <a:gd name="connsiteY6" fmla="*/ 0 h 2750472"/>
              <a:gd name="connsiteX0" fmla="*/ 12169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16925 w 2450161"/>
              <a:gd name="connsiteY6" fmla="*/ 0 h 2750472"/>
              <a:gd name="connsiteX0" fmla="*/ 1210575 w 2450161"/>
              <a:gd name="connsiteY0" fmla="*/ 0 h 2642522"/>
              <a:gd name="connsiteX1" fmla="*/ 2450161 w 2450161"/>
              <a:gd name="connsiteY1" fmla="*/ 531267 h 2642522"/>
              <a:gd name="connsiteX2" fmla="*/ 2447271 w 2450161"/>
              <a:gd name="connsiteY2" fmla="*/ 1994424 h 2642522"/>
              <a:gd name="connsiteX3" fmla="*/ 1156357 w 2450161"/>
              <a:gd name="connsiteY3" fmla="*/ 2642522 h 2642522"/>
              <a:gd name="connsiteX4" fmla="*/ 0 w 2450161"/>
              <a:gd name="connsiteY4" fmla="*/ 1943094 h 2642522"/>
              <a:gd name="connsiteX5" fmla="*/ 323 w 2450161"/>
              <a:gd name="connsiteY5" fmla="*/ 485321 h 2642522"/>
              <a:gd name="connsiteX6" fmla="*/ 1210575 w 2450161"/>
              <a:gd name="connsiteY6" fmla="*/ 0 h 2642522"/>
              <a:gd name="connsiteX0" fmla="*/ 1210575 w 2450161"/>
              <a:gd name="connsiteY0" fmla="*/ 0 h 2788572"/>
              <a:gd name="connsiteX1" fmla="*/ 2450161 w 2450161"/>
              <a:gd name="connsiteY1" fmla="*/ 677317 h 2788572"/>
              <a:gd name="connsiteX2" fmla="*/ 2447271 w 2450161"/>
              <a:gd name="connsiteY2" fmla="*/ 2140474 h 2788572"/>
              <a:gd name="connsiteX3" fmla="*/ 1156357 w 2450161"/>
              <a:gd name="connsiteY3" fmla="*/ 2788572 h 2788572"/>
              <a:gd name="connsiteX4" fmla="*/ 0 w 2450161"/>
              <a:gd name="connsiteY4" fmla="*/ 2089144 h 2788572"/>
              <a:gd name="connsiteX5" fmla="*/ 323 w 2450161"/>
              <a:gd name="connsiteY5" fmla="*/ 631371 h 2788572"/>
              <a:gd name="connsiteX6" fmla="*/ 1210575 w 2450161"/>
              <a:gd name="connsiteY6" fmla="*/ 0 h 2788572"/>
              <a:gd name="connsiteX0" fmla="*/ 1235975 w 2450161"/>
              <a:gd name="connsiteY0" fmla="*/ 0 h 2737772"/>
              <a:gd name="connsiteX1" fmla="*/ 2450161 w 2450161"/>
              <a:gd name="connsiteY1" fmla="*/ 626517 h 2737772"/>
              <a:gd name="connsiteX2" fmla="*/ 2447271 w 2450161"/>
              <a:gd name="connsiteY2" fmla="*/ 2089674 h 2737772"/>
              <a:gd name="connsiteX3" fmla="*/ 1156357 w 2450161"/>
              <a:gd name="connsiteY3" fmla="*/ 2737772 h 2737772"/>
              <a:gd name="connsiteX4" fmla="*/ 0 w 2450161"/>
              <a:gd name="connsiteY4" fmla="*/ 2038344 h 2737772"/>
              <a:gd name="connsiteX5" fmla="*/ 323 w 2450161"/>
              <a:gd name="connsiteY5" fmla="*/ 580571 h 2737772"/>
              <a:gd name="connsiteX6" fmla="*/ 1235975 w 2450161"/>
              <a:gd name="connsiteY6" fmla="*/ 0 h 2737772"/>
              <a:gd name="connsiteX0" fmla="*/ 12804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80425 w 2450161"/>
              <a:gd name="connsiteY6" fmla="*/ 0 h 2750472"/>
              <a:gd name="connsiteX0" fmla="*/ 13058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305825 w 2450161"/>
              <a:gd name="connsiteY6" fmla="*/ 0 h 2750472"/>
              <a:gd name="connsiteX0" fmla="*/ 1204225 w 2450161"/>
              <a:gd name="connsiteY0" fmla="*/ 0 h 2756822"/>
              <a:gd name="connsiteX1" fmla="*/ 2450161 w 2450161"/>
              <a:gd name="connsiteY1" fmla="*/ 645567 h 2756822"/>
              <a:gd name="connsiteX2" fmla="*/ 2447271 w 2450161"/>
              <a:gd name="connsiteY2" fmla="*/ 2108724 h 2756822"/>
              <a:gd name="connsiteX3" fmla="*/ 1156357 w 2450161"/>
              <a:gd name="connsiteY3" fmla="*/ 2756822 h 2756822"/>
              <a:gd name="connsiteX4" fmla="*/ 0 w 2450161"/>
              <a:gd name="connsiteY4" fmla="*/ 2057394 h 2756822"/>
              <a:gd name="connsiteX5" fmla="*/ 323 w 2450161"/>
              <a:gd name="connsiteY5" fmla="*/ 599621 h 2756822"/>
              <a:gd name="connsiteX6" fmla="*/ 1204225 w 2450161"/>
              <a:gd name="connsiteY6" fmla="*/ 0 h 2756822"/>
              <a:gd name="connsiteX0" fmla="*/ 1204225 w 2456511"/>
              <a:gd name="connsiteY0" fmla="*/ 0 h 2756822"/>
              <a:gd name="connsiteX1" fmla="*/ 2456511 w 2456511"/>
              <a:gd name="connsiteY1" fmla="*/ 594767 h 2756822"/>
              <a:gd name="connsiteX2" fmla="*/ 2447271 w 2456511"/>
              <a:gd name="connsiteY2" fmla="*/ 2108724 h 2756822"/>
              <a:gd name="connsiteX3" fmla="*/ 1156357 w 2456511"/>
              <a:gd name="connsiteY3" fmla="*/ 2756822 h 2756822"/>
              <a:gd name="connsiteX4" fmla="*/ 0 w 2456511"/>
              <a:gd name="connsiteY4" fmla="*/ 2057394 h 2756822"/>
              <a:gd name="connsiteX5" fmla="*/ 323 w 2456511"/>
              <a:gd name="connsiteY5" fmla="*/ 599621 h 2756822"/>
              <a:gd name="connsiteX6" fmla="*/ 1204225 w 2456511"/>
              <a:gd name="connsiteY6" fmla="*/ 0 h 275682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323 w 2456511"/>
              <a:gd name="connsiteY5" fmla="*/ 707571 h 2864772"/>
              <a:gd name="connsiteX6" fmla="*/ 1235975 w 2456511"/>
              <a:gd name="connsiteY6" fmla="*/ 0 h 286477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82873 w 2456511"/>
              <a:gd name="connsiteY5" fmla="*/ 656771 h 2864772"/>
              <a:gd name="connsiteX6" fmla="*/ 1235975 w 2456511"/>
              <a:gd name="connsiteY6" fmla="*/ 0 h 2864772"/>
              <a:gd name="connsiteX0" fmla="*/ 1153104 w 2373640"/>
              <a:gd name="connsiteY0" fmla="*/ 0 h 2864772"/>
              <a:gd name="connsiteX1" fmla="*/ 2373640 w 2373640"/>
              <a:gd name="connsiteY1" fmla="*/ 702717 h 2864772"/>
              <a:gd name="connsiteX2" fmla="*/ 2364400 w 2373640"/>
              <a:gd name="connsiteY2" fmla="*/ 2216674 h 2864772"/>
              <a:gd name="connsiteX3" fmla="*/ 1073486 w 2373640"/>
              <a:gd name="connsiteY3" fmla="*/ 2864772 h 2864772"/>
              <a:gd name="connsiteX4" fmla="*/ 6029 w 2373640"/>
              <a:gd name="connsiteY4" fmla="*/ 1987544 h 2864772"/>
              <a:gd name="connsiteX5" fmla="*/ 2 w 2373640"/>
              <a:gd name="connsiteY5" fmla="*/ 656771 h 2864772"/>
              <a:gd name="connsiteX6" fmla="*/ 1153104 w 2373640"/>
              <a:gd name="connsiteY6" fmla="*/ 0 h 286477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64400 w 2373640"/>
              <a:gd name="connsiteY2" fmla="*/ 22166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13600 w 2373640"/>
              <a:gd name="connsiteY2" fmla="*/ 19880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13636"/>
              <a:gd name="connsiteY0" fmla="*/ 0 h 2655222"/>
              <a:gd name="connsiteX1" fmla="*/ 2240290 w 2313636"/>
              <a:gd name="connsiteY1" fmla="*/ 721767 h 2655222"/>
              <a:gd name="connsiteX2" fmla="*/ 2313600 w 2313636"/>
              <a:gd name="connsiteY2" fmla="*/ 1988074 h 2655222"/>
              <a:gd name="connsiteX3" fmla="*/ 1130636 w 2313636"/>
              <a:gd name="connsiteY3" fmla="*/ 2655222 h 2655222"/>
              <a:gd name="connsiteX4" fmla="*/ 6029 w 2313636"/>
              <a:gd name="connsiteY4" fmla="*/ 1987544 h 2655222"/>
              <a:gd name="connsiteX5" fmla="*/ 2 w 2313636"/>
              <a:gd name="connsiteY5" fmla="*/ 656771 h 2655222"/>
              <a:gd name="connsiteX6" fmla="*/ 1153104 w 2313636"/>
              <a:gd name="connsiteY6" fmla="*/ 0 h 2655222"/>
              <a:gd name="connsiteX0" fmla="*/ 1153104 w 2313790"/>
              <a:gd name="connsiteY0" fmla="*/ 0 h 2655222"/>
              <a:gd name="connsiteX1" fmla="*/ 2303790 w 2313790"/>
              <a:gd name="connsiteY1" fmla="*/ 664617 h 2655222"/>
              <a:gd name="connsiteX2" fmla="*/ 2313600 w 2313790"/>
              <a:gd name="connsiteY2" fmla="*/ 1988074 h 2655222"/>
              <a:gd name="connsiteX3" fmla="*/ 1130636 w 2313790"/>
              <a:gd name="connsiteY3" fmla="*/ 2655222 h 2655222"/>
              <a:gd name="connsiteX4" fmla="*/ 6029 w 2313790"/>
              <a:gd name="connsiteY4" fmla="*/ 1987544 h 2655222"/>
              <a:gd name="connsiteX5" fmla="*/ 2 w 2313790"/>
              <a:gd name="connsiteY5" fmla="*/ 656771 h 2655222"/>
              <a:gd name="connsiteX6" fmla="*/ 1153104 w 2313790"/>
              <a:gd name="connsiteY6" fmla="*/ 0 h 2655222"/>
              <a:gd name="connsiteX0" fmla="*/ 1153107 w 2313793"/>
              <a:gd name="connsiteY0" fmla="*/ 0 h 2655222"/>
              <a:gd name="connsiteX1" fmla="*/ 2303793 w 2313793"/>
              <a:gd name="connsiteY1" fmla="*/ 664617 h 2655222"/>
              <a:gd name="connsiteX2" fmla="*/ 2313603 w 2313793"/>
              <a:gd name="connsiteY2" fmla="*/ 1988074 h 2655222"/>
              <a:gd name="connsiteX3" fmla="*/ 1130639 w 2313793"/>
              <a:gd name="connsiteY3" fmla="*/ 2655222 h 2655222"/>
              <a:gd name="connsiteX4" fmla="*/ 1269 w 2313793"/>
              <a:gd name="connsiteY4" fmla="*/ 1987544 h 2655222"/>
              <a:gd name="connsiteX5" fmla="*/ 5 w 2313793"/>
              <a:gd name="connsiteY5" fmla="*/ 656771 h 2655222"/>
              <a:gd name="connsiteX6" fmla="*/ 1153107 w 2313793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87544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87544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92306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94688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4219 w 2314905"/>
              <a:gd name="connsiteY0" fmla="*/ 0 h 2655222"/>
              <a:gd name="connsiteX1" fmla="*/ 2304905 w 2314905"/>
              <a:gd name="connsiteY1" fmla="*/ 664617 h 2655222"/>
              <a:gd name="connsiteX2" fmla="*/ 2314715 w 2314905"/>
              <a:gd name="connsiteY2" fmla="*/ 1988074 h 2655222"/>
              <a:gd name="connsiteX3" fmla="*/ 1131751 w 2314905"/>
              <a:gd name="connsiteY3" fmla="*/ 2655222 h 2655222"/>
              <a:gd name="connsiteX4" fmla="*/ 0 w 2314905"/>
              <a:gd name="connsiteY4" fmla="*/ 1994688 h 2655222"/>
              <a:gd name="connsiteX5" fmla="*/ 1117 w 2314905"/>
              <a:gd name="connsiteY5" fmla="*/ 656771 h 2655222"/>
              <a:gd name="connsiteX6" fmla="*/ 1154219 w 2314905"/>
              <a:gd name="connsiteY6" fmla="*/ 0 h 2655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14905" h="2655222">
                <a:moveTo>
                  <a:pt x="1154219" y="0"/>
                </a:moveTo>
                <a:lnTo>
                  <a:pt x="2304905" y="664617"/>
                </a:lnTo>
                <a:cubicBezTo>
                  <a:pt x="2302953" y="1198623"/>
                  <a:pt x="2316667" y="1454068"/>
                  <a:pt x="2314715" y="1988074"/>
                </a:cubicBezTo>
                <a:lnTo>
                  <a:pt x="1131751" y="2655222"/>
                </a:lnTo>
                <a:lnTo>
                  <a:pt x="0" y="1994688"/>
                </a:lnTo>
                <a:cubicBezTo>
                  <a:pt x="108" y="1488635"/>
                  <a:pt x="1009" y="1162824"/>
                  <a:pt x="1117" y="656771"/>
                </a:cubicBezTo>
                <a:lnTo>
                  <a:pt x="1154219" y="0"/>
                </a:lnTo>
                <a:close/>
              </a:path>
            </a:pathLst>
          </a:custGeom>
          <a:solidFill>
            <a:srgbClr val="DECA36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24" name="Retângulo 10"/>
          <p:cNvSpPr/>
          <p:nvPr/>
        </p:nvSpPr>
        <p:spPr bwMode="auto">
          <a:xfrm>
            <a:off x="4093016" y="-558465"/>
            <a:ext cx="7485970" cy="7854545"/>
          </a:xfrm>
          <a:custGeom>
            <a:avLst/>
            <a:gdLst>
              <a:gd name="connsiteX0" fmla="*/ 0 w 1380240"/>
              <a:gd name="connsiteY0" fmla="*/ 0 h 1700118"/>
              <a:gd name="connsiteX1" fmla="*/ 1380240 w 1380240"/>
              <a:gd name="connsiteY1" fmla="*/ 0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905089 w 1380240"/>
              <a:gd name="connsiteY1" fmla="*/ 837434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1194055 w 1380240"/>
              <a:gd name="connsiteY1" fmla="*/ 449831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0 w 2268375"/>
              <a:gd name="connsiteY3" fmla="*/ 2060904 h 2060904"/>
              <a:gd name="connsiteX4" fmla="*/ 888135 w 2268375"/>
              <a:gd name="connsiteY4" fmla="*/ 0 h 2060904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1351109 w 2268375"/>
              <a:gd name="connsiteY3" fmla="*/ 1854305 h 2060904"/>
              <a:gd name="connsiteX4" fmla="*/ 0 w 2268375"/>
              <a:gd name="connsiteY4" fmla="*/ 2060904 h 2060904"/>
              <a:gd name="connsiteX5" fmla="*/ 888135 w 2268375"/>
              <a:gd name="connsiteY5" fmla="*/ 0 h 2060904"/>
              <a:gd name="connsiteX0" fmla="*/ 888135 w 2268375"/>
              <a:gd name="connsiteY0" fmla="*/ 0 h 2584209"/>
              <a:gd name="connsiteX1" fmla="*/ 2082190 w 2268375"/>
              <a:gd name="connsiteY1" fmla="*/ 449831 h 2584209"/>
              <a:gd name="connsiteX2" fmla="*/ 2268375 w 2268375"/>
              <a:gd name="connsiteY2" fmla="*/ 1700118 h 2584209"/>
              <a:gd name="connsiteX3" fmla="*/ 1240074 w 2268375"/>
              <a:gd name="connsiteY3" fmla="*/ 2584209 h 2584209"/>
              <a:gd name="connsiteX4" fmla="*/ 0 w 2268375"/>
              <a:gd name="connsiteY4" fmla="*/ 2060904 h 2584209"/>
              <a:gd name="connsiteX5" fmla="*/ 888135 w 2268375"/>
              <a:gd name="connsiteY5" fmla="*/ 0 h 2584209"/>
              <a:gd name="connsiteX0" fmla="*/ 888135 w 2253880"/>
              <a:gd name="connsiteY0" fmla="*/ 0 h 2584209"/>
              <a:gd name="connsiteX1" fmla="*/ 2082190 w 2253880"/>
              <a:gd name="connsiteY1" fmla="*/ 449831 h 2584209"/>
              <a:gd name="connsiteX2" fmla="*/ 2253880 w 2253880"/>
              <a:gd name="connsiteY2" fmla="*/ 1765914 h 2584209"/>
              <a:gd name="connsiteX3" fmla="*/ 1240074 w 2253880"/>
              <a:gd name="connsiteY3" fmla="*/ 2584209 h 2584209"/>
              <a:gd name="connsiteX4" fmla="*/ 0 w 2253880"/>
              <a:gd name="connsiteY4" fmla="*/ 2060904 h 2584209"/>
              <a:gd name="connsiteX5" fmla="*/ 888135 w 2253880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888135 w 2283369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475015 w 2283369"/>
              <a:gd name="connsiteY5" fmla="*/ 1005330 h 2584209"/>
              <a:gd name="connsiteX6" fmla="*/ 888135 w 2283369"/>
              <a:gd name="connsiteY6" fmla="*/ 0 h 2584209"/>
              <a:gd name="connsiteX0" fmla="*/ 1060341 w 2455575"/>
              <a:gd name="connsiteY0" fmla="*/ 0 h 2584209"/>
              <a:gd name="connsiteX1" fmla="*/ 2254396 w 2455575"/>
              <a:gd name="connsiteY1" fmla="*/ 449831 h 2584209"/>
              <a:gd name="connsiteX2" fmla="*/ 2455575 w 2455575"/>
              <a:gd name="connsiteY2" fmla="*/ 1775804 h 2584209"/>
              <a:gd name="connsiteX3" fmla="*/ 1412280 w 2455575"/>
              <a:gd name="connsiteY3" fmla="*/ 2584209 h 2584209"/>
              <a:gd name="connsiteX4" fmla="*/ 172206 w 2455575"/>
              <a:gd name="connsiteY4" fmla="*/ 2060904 h 2584209"/>
              <a:gd name="connsiteX5" fmla="*/ 0 w 2455575"/>
              <a:gd name="connsiteY5" fmla="*/ 775660 h 2584209"/>
              <a:gd name="connsiteX6" fmla="*/ 1060341 w 2455575"/>
              <a:gd name="connsiteY6" fmla="*/ 0 h 2584209"/>
              <a:gd name="connsiteX0" fmla="*/ 1042277 w 2455575"/>
              <a:gd name="connsiteY0" fmla="*/ 0 h 2635690"/>
              <a:gd name="connsiteX1" fmla="*/ 2254396 w 2455575"/>
              <a:gd name="connsiteY1" fmla="*/ 501312 h 2635690"/>
              <a:gd name="connsiteX2" fmla="*/ 2455575 w 2455575"/>
              <a:gd name="connsiteY2" fmla="*/ 1827285 h 2635690"/>
              <a:gd name="connsiteX3" fmla="*/ 1412280 w 2455575"/>
              <a:gd name="connsiteY3" fmla="*/ 2635690 h 2635690"/>
              <a:gd name="connsiteX4" fmla="*/ 172206 w 2455575"/>
              <a:gd name="connsiteY4" fmla="*/ 2112385 h 2635690"/>
              <a:gd name="connsiteX5" fmla="*/ 0 w 2455575"/>
              <a:gd name="connsiteY5" fmla="*/ 827141 h 2635690"/>
              <a:gd name="connsiteX6" fmla="*/ 1042277 w 2455575"/>
              <a:gd name="connsiteY6" fmla="*/ 0 h 2635690"/>
              <a:gd name="connsiteX0" fmla="*/ 1249311 w 2455575"/>
              <a:gd name="connsiteY0" fmla="*/ 0 h 2627063"/>
              <a:gd name="connsiteX1" fmla="*/ 2254396 w 2455575"/>
              <a:gd name="connsiteY1" fmla="*/ 492685 h 2627063"/>
              <a:gd name="connsiteX2" fmla="*/ 2455575 w 2455575"/>
              <a:gd name="connsiteY2" fmla="*/ 1818658 h 2627063"/>
              <a:gd name="connsiteX3" fmla="*/ 1412280 w 2455575"/>
              <a:gd name="connsiteY3" fmla="*/ 2627063 h 2627063"/>
              <a:gd name="connsiteX4" fmla="*/ 172206 w 2455575"/>
              <a:gd name="connsiteY4" fmla="*/ 2103758 h 2627063"/>
              <a:gd name="connsiteX5" fmla="*/ 0 w 2455575"/>
              <a:gd name="connsiteY5" fmla="*/ 818514 h 2627063"/>
              <a:gd name="connsiteX6" fmla="*/ 1249311 w 2455575"/>
              <a:gd name="connsiteY6" fmla="*/ 0 h 2627063"/>
              <a:gd name="connsiteX0" fmla="*/ 1171673 w 2377937"/>
              <a:gd name="connsiteY0" fmla="*/ 0 h 2627063"/>
              <a:gd name="connsiteX1" fmla="*/ 2176758 w 2377937"/>
              <a:gd name="connsiteY1" fmla="*/ 492685 h 2627063"/>
              <a:gd name="connsiteX2" fmla="*/ 2377937 w 2377937"/>
              <a:gd name="connsiteY2" fmla="*/ 1818658 h 2627063"/>
              <a:gd name="connsiteX3" fmla="*/ 1334642 w 2377937"/>
              <a:gd name="connsiteY3" fmla="*/ 2627063 h 2627063"/>
              <a:gd name="connsiteX4" fmla="*/ 94568 w 2377937"/>
              <a:gd name="connsiteY4" fmla="*/ 2103758 h 2627063"/>
              <a:gd name="connsiteX5" fmla="*/ 0 w 2377937"/>
              <a:gd name="connsiteY5" fmla="*/ 576974 h 2627063"/>
              <a:gd name="connsiteX6" fmla="*/ 1171673 w 2377937"/>
              <a:gd name="connsiteY6" fmla="*/ 0 h 2627063"/>
              <a:gd name="connsiteX0" fmla="*/ 1171996 w 2378260"/>
              <a:gd name="connsiteY0" fmla="*/ 0 h 2627063"/>
              <a:gd name="connsiteX1" fmla="*/ 2177081 w 2378260"/>
              <a:gd name="connsiteY1" fmla="*/ 492685 h 2627063"/>
              <a:gd name="connsiteX2" fmla="*/ 2378260 w 2378260"/>
              <a:gd name="connsiteY2" fmla="*/ 1818658 h 2627063"/>
              <a:gd name="connsiteX3" fmla="*/ 1334965 w 2378260"/>
              <a:gd name="connsiteY3" fmla="*/ 2627063 h 2627063"/>
              <a:gd name="connsiteX4" fmla="*/ 0 w 2378260"/>
              <a:gd name="connsiteY4" fmla="*/ 2095132 h 2627063"/>
              <a:gd name="connsiteX5" fmla="*/ 323 w 2378260"/>
              <a:gd name="connsiteY5" fmla="*/ 576974 h 2627063"/>
              <a:gd name="connsiteX6" fmla="*/ 1171996 w 2378260"/>
              <a:gd name="connsiteY6" fmla="*/ 0 h 2627063"/>
              <a:gd name="connsiteX0" fmla="*/ 1171996 w 2401368"/>
              <a:gd name="connsiteY0" fmla="*/ 0 h 2627063"/>
              <a:gd name="connsiteX1" fmla="*/ 2401368 w 2401368"/>
              <a:gd name="connsiteY1" fmla="*/ 535817 h 2627063"/>
              <a:gd name="connsiteX2" fmla="*/ 2378260 w 2401368"/>
              <a:gd name="connsiteY2" fmla="*/ 1818658 h 2627063"/>
              <a:gd name="connsiteX3" fmla="*/ 1334965 w 2401368"/>
              <a:gd name="connsiteY3" fmla="*/ 2627063 h 2627063"/>
              <a:gd name="connsiteX4" fmla="*/ 0 w 2401368"/>
              <a:gd name="connsiteY4" fmla="*/ 2095132 h 2627063"/>
              <a:gd name="connsiteX5" fmla="*/ 323 w 2401368"/>
              <a:gd name="connsiteY5" fmla="*/ 576974 h 2627063"/>
              <a:gd name="connsiteX6" fmla="*/ 1171996 w 2401368"/>
              <a:gd name="connsiteY6" fmla="*/ 0 h 2627063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78260 w 2401368"/>
              <a:gd name="connsiteY2" fmla="*/ 1887670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52381 w 2401368"/>
              <a:gd name="connsiteY2" fmla="*/ 2215474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95513 w 2401368"/>
              <a:gd name="connsiteY2" fmla="*/ 2206848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180622 w 2401368"/>
              <a:gd name="connsiteY0" fmla="*/ 0 h 2765087"/>
              <a:gd name="connsiteX1" fmla="*/ 2401368 w 2401368"/>
              <a:gd name="connsiteY1" fmla="*/ 673841 h 2765087"/>
              <a:gd name="connsiteX2" fmla="*/ 2395513 w 2401368"/>
              <a:gd name="connsiteY2" fmla="*/ 2275860 h 2765087"/>
              <a:gd name="connsiteX3" fmla="*/ 1334965 w 2401368"/>
              <a:gd name="connsiteY3" fmla="*/ 2765087 h 2765087"/>
              <a:gd name="connsiteX4" fmla="*/ 0 w 2401368"/>
              <a:gd name="connsiteY4" fmla="*/ 2233156 h 2765087"/>
              <a:gd name="connsiteX5" fmla="*/ 323 w 2401368"/>
              <a:gd name="connsiteY5" fmla="*/ 714998 h 2765087"/>
              <a:gd name="connsiteX6" fmla="*/ 1180622 w 2401368"/>
              <a:gd name="connsiteY6" fmla="*/ 0 h 2765087"/>
              <a:gd name="connsiteX0" fmla="*/ 1180622 w 2401368"/>
              <a:gd name="connsiteY0" fmla="*/ 0 h 2868604"/>
              <a:gd name="connsiteX1" fmla="*/ 2401368 w 2401368"/>
              <a:gd name="connsiteY1" fmla="*/ 673841 h 2868604"/>
              <a:gd name="connsiteX2" fmla="*/ 2395513 w 2401368"/>
              <a:gd name="connsiteY2" fmla="*/ 2275860 h 2868604"/>
              <a:gd name="connsiteX3" fmla="*/ 1274580 w 2401368"/>
              <a:gd name="connsiteY3" fmla="*/ 2868604 h 2868604"/>
              <a:gd name="connsiteX4" fmla="*/ 0 w 2401368"/>
              <a:gd name="connsiteY4" fmla="*/ 2233156 h 2868604"/>
              <a:gd name="connsiteX5" fmla="*/ 323 w 2401368"/>
              <a:gd name="connsiteY5" fmla="*/ 714998 h 2868604"/>
              <a:gd name="connsiteX6" fmla="*/ 1180622 w 2401368"/>
              <a:gd name="connsiteY6" fmla="*/ 0 h 2868604"/>
              <a:gd name="connsiteX0" fmla="*/ 1180622 w 2401368"/>
              <a:gd name="connsiteY0" fmla="*/ 0 h 2773714"/>
              <a:gd name="connsiteX1" fmla="*/ 2401368 w 2401368"/>
              <a:gd name="connsiteY1" fmla="*/ 673841 h 2773714"/>
              <a:gd name="connsiteX2" fmla="*/ 2395513 w 2401368"/>
              <a:gd name="connsiteY2" fmla="*/ 2275860 h 2773714"/>
              <a:gd name="connsiteX3" fmla="*/ 1274580 w 2401368"/>
              <a:gd name="connsiteY3" fmla="*/ 2773714 h 2773714"/>
              <a:gd name="connsiteX4" fmla="*/ 0 w 2401368"/>
              <a:gd name="connsiteY4" fmla="*/ 2233156 h 2773714"/>
              <a:gd name="connsiteX5" fmla="*/ 323 w 2401368"/>
              <a:gd name="connsiteY5" fmla="*/ 714998 h 2773714"/>
              <a:gd name="connsiteX6" fmla="*/ 1180622 w 2401368"/>
              <a:gd name="connsiteY6" fmla="*/ 0 h 2773714"/>
              <a:gd name="connsiteX0" fmla="*/ 1197875 w 2401368"/>
              <a:gd name="connsiteY0" fmla="*/ 0 h 2670197"/>
              <a:gd name="connsiteX1" fmla="*/ 2401368 w 2401368"/>
              <a:gd name="connsiteY1" fmla="*/ 570324 h 2670197"/>
              <a:gd name="connsiteX2" fmla="*/ 2395513 w 2401368"/>
              <a:gd name="connsiteY2" fmla="*/ 2172343 h 2670197"/>
              <a:gd name="connsiteX3" fmla="*/ 1274580 w 2401368"/>
              <a:gd name="connsiteY3" fmla="*/ 2670197 h 2670197"/>
              <a:gd name="connsiteX4" fmla="*/ 0 w 2401368"/>
              <a:gd name="connsiteY4" fmla="*/ 2129639 h 2670197"/>
              <a:gd name="connsiteX5" fmla="*/ 323 w 2401368"/>
              <a:gd name="connsiteY5" fmla="*/ 611481 h 2670197"/>
              <a:gd name="connsiteX6" fmla="*/ 1197875 w 2401368"/>
              <a:gd name="connsiteY6" fmla="*/ 0 h 2670197"/>
              <a:gd name="connsiteX0" fmla="*/ 1249633 w 2401368"/>
              <a:gd name="connsiteY0" fmla="*/ 0 h 2652944"/>
              <a:gd name="connsiteX1" fmla="*/ 2401368 w 2401368"/>
              <a:gd name="connsiteY1" fmla="*/ 553071 h 2652944"/>
              <a:gd name="connsiteX2" fmla="*/ 2395513 w 2401368"/>
              <a:gd name="connsiteY2" fmla="*/ 2155090 h 2652944"/>
              <a:gd name="connsiteX3" fmla="*/ 1274580 w 2401368"/>
              <a:gd name="connsiteY3" fmla="*/ 2652944 h 2652944"/>
              <a:gd name="connsiteX4" fmla="*/ 0 w 2401368"/>
              <a:gd name="connsiteY4" fmla="*/ 2112386 h 2652944"/>
              <a:gd name="connsiteX5" fmla="*/ 323 w 2401368"/>
              <a:gd name="connsiteY5" fmla="*/ 594228 h 2652944"/>
              <a:gd name="connsiteX6" fmla="*/ 1249633 w 2401368"/>
              <a:gd name="connsiteY6" fmla="*/ 0 h 2652944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74580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14195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721956"/>
              <a:gd name="connsiteX1" fmla="*/ 2401368 w 2401368"/>
              <a:gd name="connsiteY1" fmla="*/ 544445 h 2721956"/>
              <a:gd name="connsiteX2" fmla="*/ 2395513 w 2401368"/>
              <a:gd name="connsiteY2" fmla="*/ 2146464 h 2721956"/>
              <a:gd name="connsiteX3" fmla="*/ 1214195 w 2401368"/>
              <a:gd name="connsiteY3" fmla="*/ 2721956 h 2721956"/>
              <a:gd name="connsiteX4" fmla="*/ 0 w 2401368"/>
              <a:gd name="connsiteY4" fmla="*/ 2103760 h 2721956"/>
              <a:gd name="connsiteX5" fmla="*/ 323 w 2401368"/>
              <a:gd name="connsiteY5" fmla="*/ 585602 h 2721956"/>
              <a:gd name="connsiteX6" fmla="*/ 1215128 w 2401368"/>
              <a:gd name="connsiteY6" fmla="*/ 0 h 2721956"/>
              <a:gd name="connsiteX0" fmla="*/ 1215128 w 2401368"/>
              <a:gd name="connsiteY0" fmla="*/ 0 h 2765088"/>
              <a:gd name="connsiteX1" fmla="*/ 2401368 w 2401368"/>
              <a:gd name="connsiteY1" fmla="*/ 544445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78260 w 2401368"/>
              <a:gd name="connsiteY2" fmla="*/ 2155090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4500"/>
              <a:gd name="connsiteY0" fmla="*/ 0 h 2765088"/>
              <a:gd name="connsiteX1" fmla="*/ 2401368 w 2404500"/>
              <a:gd name="connsiteY1" fmla="*/ 578951 h 2765088"/>
              <a:gd name="connsiteX2" fmla="*/ 2404139 w 2404500"/>
              <a:gd name="connsiteY2" fmla="*/ 2146464 h 2765088"/>
              <a:gd name="connsiteX3" fmla="*/ 1205569 w 2404500"/>
              <a:gd name="connsiteY3" fmla="*/ 2765088 h 2765088"/>
              <a:gd name="connsiteX4" fmla="*/ 0 w 2404500"/>
              <a:gd name="connsiteY4" fmla="*/ 2103760 h 2765088"/>
              <a:gd name="connsiteX5" fmla="*/ 323 w 2404500"/>
              <a:gd name="connsiteY5" fmla="*/ 585602 h 2765088"/>
              <a:gd name="connsiteX6" fmla="*/ 1215128 w 2404500"/>
              <a:gd name="connsiteY6" fmla="*/ 0 h 2765088"/>
              <a:gd name="connsiteX0" fmla="*/ 1215128 w 2435874"/>
              <a:gd name="connsiteY0" fmla="*/ 0 h 2765088"/>
              <a:gd name="connsiteX1" fmla="*/ 2435874 w 2435874"/>
              <a:gd name="connsiteY1" fmla="*/ 561698 h 2765088"/>
              <a:gd name="connsiteX2" fmla="*/ 2404139 w 2435874"/>
              <a:gd name="connsiteY2" fmla="*/ 2146464 h 2765088"/>
              <a:gd name="connsiteX3" fmla="*/ 1205569 w 2435874"/>
              <a:gd name="connsiteY3" fmla="*/ 2765088 h 2765088"/>
              <a:gd name="connsiteX4" fmla="*/ 0 w 2435874"/>
              <a:gd name="connsiteY4" fmla="*/ 2103760 h 2765088"/>
              <a:gd name="connsiteX5" fmla="*/ 323 w 2435874"/>
              <a:gd name="connsiteY5" fmla="*/ 585602 h 2765088"/>
              <a:gd name="connsiteX6" fmla="*/ 1215128 w 2435874"/>
              <a:gd name="connsiteY6" fmla="*/ 0 h 2765088"/>
              <a:gd name="connsiteX0" fmla="*/ 1215128 w 2447443"/>
              <a:gd name="connsiteY0" fmla="*/ 0 h 2765088"/>
              <a:gd name="connsiteX1" fmla="*/ 2435874 w 2447443"/>
              <a:gd name="connsiteY1" fmla="*/ 561698 h 2765088"/>
              <a:gd name="connsiteX2" fmla="*/ 2447271 w 2447443"/>
              <a:gd name="connsiteY2" fmla="*/ 2155090 h 2765088"/>
              <a:gd name="connsiteX3" fmla="*/ 1205569 w 2447443"/>
              <a:gd name="connsiteY3" fmla="*/ 2765088 h 2765088"/>
              <a:gd name="connsiteX4" fmla="*/ 0 w 2447443"/>
              <a:gd name="connsiteY4" fmla="*/ 2103760 h 2765088"/>
              <a:gd name="connsiteX5" fmla="*/ 323 w 2447443"/>
              <a:gd name="connsiteY5" fmla="*/ 585602 h 2765088"/>
              <a:gd name="connsiteX6" fmla="*/ 1215128 w 2447443"/>
              <a:gd name="connsiteY6" fmla="*/ 0 h 2765088"/>
              <a:gd name="connsiteX0" fmla="*/ 1215128 w 2447513"/>
              <a:gd name="connsiteY0" fmla="*/ 0 h 2765088"/>
              <a:gd name="connsiteX1" fmla="*/ 2440636 w 2447513"/>
              <a:gd name="connsiteY1" fmla="*/ 490261 h 2765088"/>
              <a:gd name="connsiteX2" fmla="*/ 2447271 w 2447513"/>
              <a:gd name="connsiteY2" fmla="*/ 2155090 h 2765088"/>
              <a:gd name="connsiteX3" fmla="*/ 1205569 w 2447513"/>
              <a:gd name="connsiteY3" fmla="*/ 2765088 h 2765088"/>
              <a:gd name="connsiteX4" fmla="*/ 0 w 2447513"/>
              <a:gd name="connsiteY4" fmla="*/ 2103760 h 2765088"/>
              <a:gd name="connsiteX5" fmla="*/ 323 w 2447513"/>
              <a:gd name="connsiteY5" fmla="*/ 585602 h 2765088"/>
              <a:gd name="connsiteX6" fmla="*/ 1215128 w 2447513"/>
              <a:gd name="connsiteY6" fmla="*/ 0 h 2765088"/>
              <a:gd name="connsiteX0" fmla="*/ 1215128 w 2450161"/>
              <a:gd name="connsiteY0" fmla="*/ 0 h 2765088"/>
              <a:gd name="connsiteX1" fmla="*/ 2450161 w 2450161"/>
              <a:gd name="connsiteY1" fmla="*/ 580748 h 2765088"/>
              <a:gd name="connsiteX2" fmla="*/ 2447271 w 2450161"/>
              <a:gd name="connsiteY2" fmla="*/ 2155090 h 2765088"/>
              <a:gd name="connsiteX3" fmla="*/ 1205569 w 2450161"/>
              <a:gd name="connsiteY3" fmla="*/ 2765088 h 2765088"/>
              <a:gd name="connsiteX4" fmla="*/ 0 w 2450161"/>
              <a:gd name="connsiteY4" fmla="*/ 2103760 h 2765088"/>
              <a:gd name="connsiteX5" fmla="*/ 323 w 2450161"/>
              <a:gd name="connsiteY5" fmla="*/ 585602 h 2765088"/>
              <a:gd name="connsiteX6" fmla="*/ 1215128 w 2450161"/>
              <a:gd name="connsiteY6" fmla="*/ 0 h 2765088"/>
              <a:gd name="connsiteX0" fmla="*/ 1215128 w 2450161"/>
              <a:gd name="connsiteY0" fmla="*/ 0 h 2755563"/>
              <a:gd name="connsiteX1" fmla="*/ 2450161 w 2450161"/>
              <a:gd name="connsiteY1" fmla="*/ 580748 h 2755563"/>
              <a:gd name="connsiteX2" fmla="*/ 2447271 w 2450161"/>
              <a:gd name="connsiteY2" fmla="*/ 2155090 h 2755563"/>
              <a:gd name="connsiteX3" fmla="*/ 1181757 w 2450161"/>
              <a:gd name="connsiteY3" fmla="*/ 2755563 h 2755563"/>
              <a:gd name="connsiteX4" fmla="*/ 0 w 2450161"/>
              <a:gd name="connsiteY4" fmla="*/ 2103760 h 2755563"/>
              <a:gd name="connsiteX5" fmla="*/ 323 w 2450161"/>
              <a:gd name="connsiteY5" fmla="*/ 585602 h 2755563"/>
              <a:gd name="connsiteX6" fmla="*/ 1215128 w 2450161"/>
              <a:gd name="connsiteY6" fmla="*/ 0 h 2755563"/>
              <a:gd name="connsiteX0" fmla="*/ 1234178 w 2450161"/>
              <a:gd name="connsiteY0" fmla="*/ 0 h 2712700"/>
              <a:gd name="connsiteX1" fmla="*/ 2450161 w 2450161"/>
              <a:gd name="connsiteY1" fmla="*/ 537885 h 2712700"/>
              <a:gd name="connsiteX2" fmla="*/ 2447271 w 2450161"/>
              <a:gd name="connsiteY2" fmla="*/ 2112227 h 2712700"/>
              <a:gd name="connsiteX3" fmla="*/ 1181757 w 2450161"/>
              <a:gd name="connsiteY3" fmla="*/ 2712700 h 2712700"/>
              <a:gd name="connsiteX4" fmla="*/ 0 w 2450161"/>
              <a:gd name="connsiteY4" fmla="*/ 2060897 h 2712700"/>
              <a:gd name="connsiteX5" fmla="*/ 323 w 2450161"/>
              <a:gd name="connsiteY5" fmla="*/ 542739 h 2712700"/>
              <a:gd name="connsiteX6" fmla="*/ 1234178 w 2450161"/>
              <a:gd name="connsiteY6" fmla="*/ 0 h 2712700"/>
              <a:gd name="connsiteX0" fmla="*/ 1234178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34178 w 2450161"/>
              <a:gd name="connsiteY6" fmla="*/ 0 h 2684125"/>
              <a:gd name="connsiteX0" fmla="*/ 1267516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67516 w 2450161"/>
              <a:gd name="connsiteY6" fmla="*/ 0 h 2684125"/>
              <a:gd name="connsiteX0" fmla="*/ 1253228 w 2450161"/>
              <a:gd name="connsiteY0" fmla="*/ 0 h 2831763"/>
              <a:gd name="connsiteX1" fmla="*/ 2450161 w 2450161"/>
              <a:gd name="connsiteY1" fmla="*/ 656948 h 2831763"/>
              <a:gd name="connsiteX2" fmla="*/ 2447271 w 2450161"/>
              <a:gd name="connsiteY2" fmla="*/ 2231290 h 2831763"/>
              <a:gd name="connsiteX3" fmla="*/ 1181757 w 2450161"/>
              <a:gd name="connsiteY3" fmla="*/ 2831763 h 2831763"/>
              <a:gd name="connsiteX4" fmla="*/ 0 w 2450161"/>
              <a:gd name="connsiteY4" fmla="*/ 2179960 h 2831763"/>
              <a:gd name="connsiteX5" fmla="*/ 323 w 2450161"/>
              <a:gd name="connsiteY5" fmla="*/ 661802 h 2831763"/>
              <a:gd name="connsiteX6" fmla="*/ 1253228 w 2450161"/>
              <a:gd name="connsiteY6" fmla="*/ 0 h 2831763"/>
              <a:gd name="connsiteX0" fmla="*/ 1253228 w 2450161"/>
              <a:gd name="connsiteY0" fmla="*/ 0 h 2879388"/>
              <a:gd name="connsiteX1" fmla="*/ 2450161 w 2450161"/>
              <a:gd name="connsiteY1" fmla="*/ 656948 h 2879388"/>
              <a:gd name="connsiteX2" fmla="*/ 2447271 w 2450161"/>
              <a:gd name="connsiteY2" fmla="*/ 2231290 h 2879388"/>
              <a:gd name="connsiteX3" fmla="*/ 1181757 w 2450161"/>
              <a:gd name="connsiteY3" fmla="*/ 2879388 h 2879388"/>
              <a:gd name="connsiteX4" fmla="*/ 0 w 2450161"/>
              <a:gd name="connsiteY4" fmla="*/ 2179960 h 2879388"/>
              <a:gd name="connsiteX5" fmla="*/ 323 w 2450161"/>
              <a:gd name="connsiteY5" fmla="*/ 661802 h 2879388"/>
              <a:gd name="connsiteX6" fmla="*/ 1253228 w 2450161"/>
              <a:gd name="connsiteY6" fmla="*/ 0 h 2879388"/>
              <a:gd name="connsiteX0" fmla="*/ 1235975 w 2450161"/>
              <a:gd name="connsiteY0" fmla="*/ 0 h 2844883"/>
              <a:gd name="connsiteX1" fmla="*/ 2450161 w 2450161"/>
              <a:gd name="connsiteY1" fmla="*/ 622443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87682 h 2844883"/>
              <a:gd name="connsiteX6" fmla="*/ 1235975 w 2450161"/>
              <a:gd name="connsiteY6" fmla="*/ 0 h 2844883"/>
              <a:gd name="connsiteX0" fmla="*/ 1235975 w 2450161"/>
              <a:gd name="connsiteY0" fmla="*/ 0 h 2775872"/>
              <a:gd name="connsiteX1" fmla="*/ 2450161 w 2450161"/>
              <a:gd name="connsiteY1" fmla="*/ 613817 h 2775872"/>
              <a:gd name="connsiteX2" fmla="*/ 2447271 w 2450161"/>
              <a:gd name="connsiteY2" fmla="*/ 2127774 h 2775872"/>
              <a:gd name="connsiteX3" fmla="*/ 1181757 w 2450161"/>
              <a:gd name="connsiteY3" fmla="*/ 2775872 h 2775872"/>
              <a:gd name="connsiteX4" fmla="*/ 0 w 2450161"/>
              <a:gd name="connsiteY4" fmla="*/ 2076444 h 2775872"/>
              <a:gd name="connsiteX5" fmla="*/ 323 w 2450161"/>
              <a:gd name="connsiteY5" fmla="*/ 618671 h 2775872"/>
              <a:gd name="connsiteX6" fmla="*/ 1235975 w 24501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455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963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93125 w 2462861"/>
              <a:gd name="connsiteY0" fmla="*/ 0 h 2712372"/>
              <a:gd name="connsiteX1" fmla="*/ 2462861 w 2462861"/>
              <a:gd name="connsiteY1" fmla="*/ 632867 h 2712372"/>
              <a:gd name="connsiteX2" fmla="*/ 2447271 w 2462861"/>
              <a:gd name="connsiteY2" fmla="*/ 2064274 h 2712372"/>
              <a:gd name="connsiteX3" fmla="*/ 1181757 w 2462861"/>
              <a:gd name="connsiteY3" fmla="*/ 2712372 h 2712372"/>
              <a:gd name="connsiteX4" fmla="*/ 0 w 2462861"/>
              <a:gd name="connsiteY4" fmla="*/ 2012944 h 2712372"/>
              <a:gd name="connsiteX5" fmla="*/ 323 w 2462861"/>
              <a:gd name="connsiteY5" fmla="*/ 555171 h 2712372"/>
              <a:gd name="connsiteX6" fmla="*/ 1293125 w 2462861"/>
              <a:gd name="connsiteY6" fmla="*/ 0 h 2712372"/>
              <a:gd name="connsiteX0" fmla="*/ 1293125 w 2462861"/>
              <a:gd name="connsiteY0" fmla="*/ 0 h 2744122"/>
              <a:gd name="connsiteX1" fmla="*/ 2462861 w 2462861"/>
              <a:gd name="connsiteY1" fmla="*/ 664617 h 2744122"/>
              <a:gd name="connsiteX2" fmla="*/ 2447271 w 2462861"/>
              <a:gd name="connsiteY2" fmla="*/ 2096024 h 2744122"/>
              <a:gd name="connsiteX3" fmla="*/ 1181757 w 2462861"/>
              <a:gd name="connsiteY3" fmla="*/ 2744122 h 2744122"/>
              <a:gd name="connsiteX4" fmla="*/ 0 w 2462861"/>
              <a:gd name="connsiteY4" fmla="*/ 2044694 h 2744122"/>
              <a:gd name="connsiteX5" fmla="*/ 323 w 2462861"/>
              <a:gd name="connsiteY5" fmla="*/ 586921 h 2744122"/>
              <a:gd name="connsiteX6" fmla="*/ 1293125 w 2462861"/>
              <a:gd name="connsiteY6" fmla="*/ 0 h 2744122"/>
              <a:gd name="connsiteX0" fmla="*/ 129312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293125 w 2456511"/>
              <a:gd name="connsiteY6" fmla="*/ 0 h 2744122"/>
              <a:gd name="connsiteX0" fmla="*/ 115977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159775 w 2456511"/>
              <a:gd name="connsiteY6" fmla="*/ 0 h 274412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817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563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62861"/>
              <a:gd name="connsiteY0" fmla="*/ 0 h 2750472"/>
              <a:gd name="connsiteX1" fmla="*/ 2462861 w 2462861"/>
              <a:gd name="connsiteY1" fmla="*/ 556667 h 2750472"/>
              <a:gd name="connsiteX2" fmla="*/ 2447271 w 2462861"/>
              <a:gd name="connsiteY2" fmla="*/ 2102374 h 2750472"/>
              <a:gd name="connsiteX3" fmla="*/ 1156357 w 2462861"/>
              <a:gd name="connsiteY3" fmla="*/ 2750472 h 2750472"/>
              <a:gd name="connsiteX4" fmla="*/ 0 w 2462861"/>
              <a:gd name="connsiteY4" fmla="*/ 2051044 h 2750472"/>
              <a:gd name="connsiteX5" fmla="*/ 323 w 2462861"/>
              <a:gd name="connsiteY5" fmla="*/ 593271 h 2750472"/>
              <a:gd name="connsiteX6" fmla="*/ 1216925 w 2462861"/>
              <a:gd name="connsiteY6" fmla="*/ 0 h 2750472"/>
              <a:gd name="connsiteX0" fmla="*/ 12169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16925 w 2450161"/>
              <a:gd name="connsiteY6" fmla="*/ 0 h 2750472"/>
              <a:gd name="connsiteX0" fmla="*/ 1210575 w 2450161"/>
              <a:gd name="connsiteY0" fmla="*/ 0 h 2642522"/>
              <a:gd name="connsiteX1" fmla="*/ 2450161 w 2450161"/>
              <a:gd name="connsiteY1" fmla="*/ 531267 h 2642522"/>
              <a:gd name="connsiteX2" fmla="*/ 2447271 w 2450161"/>
              <a:gd name="connsiteY2" fmla="*/ 1994424 h 2642522"/>
              <a:gd name="connsiteX3" fmla="*/ 1156357 w 2450161"/>
              <a:gd name="connsiteY3" fmla="*/ 2642522 h 2642522"/>
              <a:gd name="connsiteX4" fmla="*/ 0 w 2450161"/>
              <a:gd name="connsiteY4" fmla="*/ 1943094 h 2642522"/>
              <a:gd name="connsiteX5" fmla="*/ 323 w 2450161"/>
              <a:gd name="connsiteY5" fmla="*/ 485321 h 2642522"/>
              <a:gd name="connsiteX6" fmla="*/ 1210575 w 2450161"/>
              <a:gd name="connsiteY6" fmla="*/ 0 h 2642522"/>
              <a:gd name="connsiteX0" fmla="*/ 1210575 w 2450161"/>
              <a:gd name="connsiteY0" fmla="*/ 0 h 2788572"/>
              <a:gd name="connsiteX1" fmla="*/ 2450161 w 2450161"/>
              <a:gd name="connsiteY1" fmla="*/ 677317 h 2788572"/>
              <a:gd name="connsiteX2" fmla="*/ 2447271 w 2450161"/>
              <a:gd name="connsiteY2" fmla="*/ 2140474 h 2788572"/>
              <a:gd name="connsiteX3" fmla="*/ 1156357 w 2450161"/>
              <a:gd name="connsiteY3" fmla="*/ 2788572 h 2788572"/>
              <a:gd name="connsiteX4" fmla="*/ 0 w 2450161"/>
              <a:gd name="connsiteY4" fmla="*/ 2089144 h 2788572"/>
              <a:gd name="connsiteX5" fmla="*/ 323 w 2450161"/>
              <a:gd name="connsiteY5" fmla="*/ 631371 h 2788572"/>
              <a:gd name="connsiteX6" fmla="*/ 1210575 w 2450161"/>
              <a:gd name="connsiteY6" fmla="*/ 0 h 2788572"/>
              <a:gd name="connsiteX0" fmla="*/ 1235975 w 2450161"/>
              <a:gd name="connsiteY0" fmla="*/ 0 h 2737772"/>
              <a:gd name="connsiteX1" fmla="*/ 2450161 w 2450161"/>
              <a:gd name="connsiteY1" fmla="*/ 626517 h 2737772"/>
              <a:gd name="connsiteX2" fmla="*/ 2447271 w 2450161"/>
              <a:gd name="connsiteY2" fmla="*/ 2089674 h 2737772"/>
              <a:gd name="connsiteX3" fmla="*/ 1156357 w 2450161"/>
              <a:gd name="connsiteY3" fmla="*/ 2737772 h 2737772"/>
              <a:gd name="connsiteX4" fmla="*/ 0 w 2450161"/>
              <a:gd name="connsiteY4" fmla="*/ 2038344 h 2737772"/>
              <a:gd name="connsiteX5" fmla="*/ 323 w 2450161"/>
              <a:gd name="connsiteY5" fmla="*/ 580571 h 2737772"/>
              <a:gd name="connsiteX6" fmla="*/ 1235975 w 2450161"/>
              <a:gd name="connsiteY6" fmla="*/ 0 h 2737772"/>
              <a:gd name="connsiteX0" fmla="*/ 12804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80425 w 2450161"/>
              <a:gd name="connsiteY6" fmla="*/ 0 h 2750472"/>
              <a:gd name="connsiteX0" fmla="*/ 13058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305825 w 2450161"/>
              <a:gd name="connsiteY6" fmla="*/ 0 h 2750472"/>
              <a:gd name="connsiteX0" fmla="*/ 1204225 w 2450161"/>
              <a:gd name="connsiteY0" fmla="*/ 0 h 2756822"/>
              <a:gd name="connsiteX1" fmla="*/ 2450161 w 2450161"/>
              <a:gd name="connsiteY1" fmla="*/ 645567 h 2756822"/>
              <a:gd name="connsiteX2" fmla="*/ 2447271 w 2450161"/>
              <a:gd name="connsiteY2" fmla="*/ 2108724 h 2756822"/>
              <a:gd name="connsiteX3" fmla="*/ 1156357 w 2450161"/>
              <a:gd name="connsiteY3" fmla="*/ 2756822 h 2756822"/>
              <a:gd name="connsiteX4" fmla="*/ 0 w 2450161"/>
              <a:gd name="connsiteY4" fmla="*/ 2057394 h 2756822"/>
              <a:gd name="connsiteX5" fmla="*/ 323 w 2450161"/>
              <a:gd name="connsiteY5" fmla="*/ 599621 h 2756822"/>
              <a:gd name="connsiteX6" fmla="*/ 1204225 w 2450161"/>
              <a:gd name="connsiteY6" fmla="*/ 0 h 2756822"/>
              <a:gd name="connsiteX0" fmla="*/ 1204225 w 2456511"/>
              <a:gd name="connsiteY0" fmla="*/ 0 h 2756822"/>
              <a:gd name="connsiteX1" fmla="*/ 2456511 w 2456511"/>
              <a:gd name="connsiteY1" fmla="*/ 594767 h 2756822"/>
              <a:gd name="connsiteX2" fmla="*/ 2447271 w 2456511"/>
              <a:gd name="connsiteY2" fmla="*/ 2108724 h 2756822"/>
              <a:gd name="connsiteX3" fmla="*/ 1156357 w 2456511"/>
              <a:gd name="connsiteY3" fmla="*/ 2756822 h 2756822"/>
              <a:gd name="connsiteX4" fmla="*/ 0 w 2456511"/>
              <a:gd name="connsiteY4" fmla="*/ 2057394 h 2756822"/>
              <a:gd name="connsiteX5" fmla="*/ 323 w 2456511"/>
              <a:gd name="connsiteY5" fmla="*/ 599621 h 2756822"/>
              <a:gd name="connsiteX6" fmla="*/ 1204225 w 2456511"/>
              <a:gd name="connsiteY6" fmla="*/ 0 h 275682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323 w 2456511"/>
              <a:gd name="connsiteY5" fmla="*/ 707571 h 2864772"/>
              <a:gd name="connsiteX6" fmla="*/ 1235975 w 2456511"/>
              <a:gd name="connsiteY6" fmla="*/ 0 h 286477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82873 w 2456511"/>
              <a:gd name="connsiteY5" fmla="*/ 656771 h 2864772"/>
              <a:gd name="connsiteX6" fmla="*/ 1235975 w 2456511"/>
              <a:gd name="connsiteY6" fmla="*/ 0 h 2864772"/>
              <a:gd name="connsiteX0" fmla="*/ 1153104 w 2373640"/>
              <a:gd name="connsiteY0" fmla="*/ 0 h 2864772"/>
              <a:gd name="connsiteX1" fmla="*/ 2373640 w 2373640"/>
              <a:gd name="connsiteY1" fmla="*/ 702717 h 2864772"/>
              <a:gd name="connsiteX2" fmla="*/ 2364400 w 2373640"/>
              <a:gd name="connsiteY2" fmla="*/ 2216674 h 2864772"/>
              <a:gd name="connsiteX3" fmla="*/ 1073486 w 2373640"/>
              <a:gd name="connsiteY3" fmla="*/ 2864772 h 2864772"/>
              <a:gd name="connsiteX4" fmla="*/ 6029 w 2373640"/>
              <a:gd name="connsiteY4" fmla="*/ 1987544 h 2864772"/>
              <a:gd name="connsiteX5" fmla="*/ 2 w 2373640"/>
              <a:gd name="connsiteY5" fmla="*/ 656771 h 2864772"/>
              <a:gd name="connsiteX6" fmla="*/ 1153104 w 2373640"/>
              <a:gd name="connsiteY6" fmla="*/ 0 h 286477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64400 w 2373640"/>
              <a:gd name="connsiteY2" fmla="*/ 22166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13600 w 2373640"/>
              <a:gd name="connsiteY2" fmla="*/ 19880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13636"/>
              <a:gd name="connsiteY0" fmla="*/ 0 h 2655222"/>
              <a:gd name="connsiteX1" fmla="*/ 2240290 w 2313636"/>
              <a:gd name="connsiteY1" fmla="*/ 721767 h 2655222"/>
              <a:gd name="connsiteX2" fmla="*/ 2313600 w 2313636"/>
              <a:gd name="connsiteY2" fmla="*/ 1988074 h 2655222"/>
              <a:gd name="connsiteX3" fmla="*/ 1130636 w 2313636"/>
              <a:gd name="connsiteY3" fmla="*/ 2655222 h 2655222"/>
              <a:gd name="connsiteX4" fmla="*/ 6029 w 2313636"/>
              <a:gd name="connsiteY4" fmla="*/ 1987544 h 2655222"/>
              <a:gd name="connsiteX5" fmla="*/ 2 w 2313636"/>
              <a:gd name="connsiteY5" fmla="*/ 656771 h 2655222"/>
              <a:gd name="connsiteX6" fmla="*/ 1153104 w 2313636"/>
              <a:gd name="connsiteY6" fmla="*/ 0 h 2655222"/>
              <a:gd name="connsiteX0" fmla="*/ 1153104 w 2313790"/>
              <a:gd name="connsiteY0" fmla="*/ 0 h 2655222"/>
              <a:gd name="connsiteX1" fmla="*/ 2303790 w 2313790"/>
              <a:gd name="connsiteY1" fmla="*/ 664617 h 2655222"/>
              <a:gd name="connsiteX2" fmla="*/ 2313600 w 2313790"/>
              <a:gd name="connsiteY2" fmla="*/ 1988074 h 2655222"/>
              <a:gd name="connsiteX3" fmla="*/ 1130636 w 2313790"/>
              <a:gd name="connsiteY3" fmla="*/ 2655222 h 2655222"/>
              <a:gd name="connsiteX4" fmla="*/ 6029 w 2313790"/>
              <a:gd name="connsiteY4" fmla="*/ 1987544 h 2655222"/>
              <a:gd name="connsiteX5" fmla="*/ 2 w 2313790"/>
              <a:gd name="connsiteY5" fmla="*/ 656771 h 2655222"/>
              <a:gd name="connsiteX6" fmla="*/ 1153104 w 2313790"/>
              <a:gd name="connsiteY6" fmla="*/ 0 h 2655222"/>
              <a:gd name="connsiteX0" fmla="*/ 1153107 w 2313793"/>
              <a:gd name="connsiteY0" fmla="*/ 0 h 2655222"/>
              <a:gd name="connsiteX1" fmla="*/ 2303793 w 2313793"/>
              <a:gd name="connsiteY1" fmla="*/ 664617 h 2655222"/>
              <a:gd name="connsiteX2" fmla="*/ 2313603 w 2313793"/>
              <a:gd name="connsiteY2" fmla="*/ 1988074 h 2655222"/>
              <a:gd name="connsiteX3" fmla="*/ 1130639 w 2313793"/>
              <a:gd name="connsiteY3" fmla="*/ 2655222 h 2655222"/>
              <a:gd name="connsiteX4" fmla="*/ 1269 w 2313793"/>
              <a:gd name="connsiteY4" fmla="*/ 1987544 h 2655222"/>
              <a:gd name="connsiteX5" fmla="*/ 5 w 2313793"/>
              <a:gd name="connsiteY5" fmla="*/ 656771 h 2655222"/>
              <a:gd name="connsiteX6" fmla="*/ 1153107 w 2313793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87544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87544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92306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94688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4219 w 2314905"/>
              <a:gd name="connsiteY0" fmla="*/ 0 h 2655222"/>
              <a:gd name="connsiteX1" fmla="*/ 2304905 w 2314905"/>
              <a:gd name="connsiteY1" fmla="*/ 664617 h 2655222"/>
              <a:gd name="connsiteX2" fmla="*/ 2314715 w 2314905"/>
              <a:gd name="connsiteY2" fmla="*/ 1988074 h 2655222"/>
              <a:gd name="connsiteX3" fmla="*/ 1131751 w 2314905"/>
              <a:gd name="connsiteY3" fmla="*/ 2655222 h 2655222"/>
              <a:gd name="connsiteX4" fmla="*/ 0 w 2314905"/>
              <a:gd name="connsiteY4" fmla="*/ 1994688 h 2655222"/>
              <a:gd name="connsiteX5" fmla="*/ 1117 w 2314905"/>
              <a:gd name="connsiteY5" fmla="*/ 656771 h 2655222"/>
              <a:gd name="connsiteX6" fmla="*/ 1154219 w 2314905"/>
              <a:gd name="connsiteY6" fmla="*/ 0 h 2655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14905" h="2655222">
                <a:moveTo>
                  <a:pt x="1154219" y="0"/>
                </a:moveTo>
                <a:lnTo>
                  <a:pt x="2304905" y="664617"/>
                </a:lnTo>
                <a:cubicBezTo>
                  <a:pt x="2302953" y="1198623"/>
                  <a:pt x="2316667" y="1454068"/>
                  <a:pt x="2314715" y="1988074"/>
                </a:cubicBezTo>
                <a:lnTo>
                  <a:pt x="1131751" y="2655222"/>
                </a:lnTo>
                <a:lnTo>
                  <a:pt x="0" y="1994688"/>
                </a:lnTo>
                <a:cubicBezTo>
                  <a:pt x="108" y="1488635"/>
                  <a:pt x="1009" y="1162824"/>
                  <a:pt x="1117" y="656771"/>
                </a:cubicBezTo>
                <a:lnTo>
                  <a:pt x="1154219" y="0"/>
                </a:lnTo>
                <a:close/>
              </a:path>
            </a:pathLst>
          </a:custGeom>
          <a:solidFill>
            <a:schemeClr val="tx2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sp>
        <p:nvSpPr>
          <p:cNvPr id="3" name="Retângulo 2"/>
          <p:cNvSpPr/>
          <p:nvPr/>
        </p:nvSpPr>
        <p:spPr>
          <a:xfrm>
            <a:off x="4366246" y="1268760"/>
            <a:ext cx="4777754" cy="707886"/>
          </a:xfrm>
          <a:prstGeom prst="rect">
            <a:avLst/>
          </a:prstGeom>
        </p:spPr>
        <p:txBody>
          <a:bodyPr wrap="square" lIns="1368000">
            <a:spAutoFit/>
          </a:bodyPr>
          <a:lstStyle/>
          <a:p>
            <a:r>
              <a:rPr lang="pt-BR" sz="4000" b="1" dirty="0">
                <a:solidFill>
                  <a:schemeClr val="bg1"/>
                </a:solidFill>
              </a:rPr>
              <a:t>ÉTICO</a:t>
            </a:r>
            <a:endParaRPr lang="pt-BR" sz="4000" dirty="0">
              <a:solidFill>
                <a:schemeClr val="bg1"/>
              </a:solidFill>
            </a:endParaRPr>
          </a:p>
        </p:txBody>
      </p:sp>
      <p:sp>
        <p:nvSpPr>
          <p:cNvPr id="26" name="Retângulo 25"/>
          <p:cNvSpPr/>
          <p:nvPr/>
        </p:nvSpPr>
        <p:spPr>
          <a:xfrm>
            <a:off x="4366246" y="3068960"/>
            <a:ext cx="4777754" cy="707886"/>
          </a:xfrm>
          <a:prstGeom prst="rect">
            <a:avLst/>
          </a:prstGeom>
        </p:spPr>
        <p:txBody>
          <a:bodyPr wrap="square" lIns="1368000">
            <a:spAutoFit/>
          </a:bodyPr>
          <a:lstStyle/>
          <a:p>
            <a:r>
              <a:rPr lang="pt-BR" sz="4000" b="1" dirty="0" smtClean="0">
                <a:solidFill>
                  <a:schemeClr val="bg1"/>
                </a:solidFill>
              </a:rPr>
              <a:t>POLÍTICO</a:t>
            </a:r>
            <a:endParaRPr lang="pt-BR" sz="4000" dirty="0">
              <a:solidFill>
                <a:schemeClr val="bg1"/>
              </a:solidFill>
            </a:endParaRPr>
          </a:p>
        </p:txBody>
      </p:sp>
      <p:sp>
        <p:nvSpPr>
          <p:cNvPr id="27" name="Retângulo 26"/>
          <p:cNvSpPr/>
          <p:nvPr/>
        </p:nvSpPr>
        <p:spPr>
          <a:xfrm>
            <a:off x="4366246" y="4869160"/>
            <a:ext cx="4777754" cy="707886"/>
          </a:xfrm>
          <a:prstGeom prst="rect">
            <a:avLst/>
          </a:prstGeom>
        </p:spPr>
        <p:txBody>
          <a:bodyPr wrap="square" lIns="1368000">
            <a:spAutoFit/>
          </a:bodyPr>
          <a:lstStyle/>
          <a:p>
            <a:r>
              <a:rPr lang="pt-BR" sz="4000" b="1" dirty="0" smtClean="0">
                <a:solidFill>
                  <a:schemeClr val="bg1"/>
                </a:solidFill>
              </a:rPr>
              <a:t>CORPORATIVO</a:t>
            </a:r>
            <a:endParaRPr lang="pt-BR" sz="4000" dirty="0">
              <a:solidFill>
                <a:schemeClr val="bg1"/>
              </a:solidFill>
            </a:endParaRPr>
          </a:p>
        </p:txBody>
      </p:sp>
      <p:cxnSp>
        <p:nvCxnSpPr>
          <p:cNvPr id="6" name="Conector reto 5"/>
          <p:cNvCxnSpPr/>
          <p:nvPr/>
        </p:nvCxnSpPr>
        <p:spPr>
          <a:xfrm flipH="1">
            <a:off x="4644008" y="2522803"/>
            <a:ext cx="4499992" cy="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ector reto 29"/>
          <p:cNvCxnSpPr/>
          <p:nvPr/>
        </p:nvCxnSpPr>
        <p:spPr>
          <a:xfrm flipH="1">
            <a:off x="4644008" y="4323003"/>
            <a:ext cx="4499992" cy="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 descr="Y:\_Apresentações\2017 07 Inspetores\imagens\ICONES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530"/>
          <a:stretch/>
        </p:blipFill>
        <p:spPr bwMode="auto">
          <a:xfrm>
            <a:off x="4811920" y="1406854"/>
            <a:ext cx="696184" cy="509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3" descr="Y:\_Apresentações\2017 07 Inspetores\imagens\ICONES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10" r="-1554" b="40087"/>
          <a:stretch/>
        </p:blipFill>
        <p:spPr bwMode="auto">
          <a:xfrm>
            <a:off x="4801096" y="3088702"/>
            <a:ext cx="707008" cy="773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3" descr="Y:\_Apresentações\2017 07 Inspetores\imagens\ICONES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196" r="-1554" b="-1493"/>
          <a:stretch/>
        </p:blipFill>
        <p:spPr bwMode="auto">
          <a:xfrm>
            <a:off x="4873104" y="4869160"/>
            <a:ext cx="707008" cy="76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60576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2" grpId="0" animBg="1"/>
      <p:bldP spid="21" grpId="0"/>
      <p:bldP spid="43" grpId="0"/>
      <p:bldP spid="23" grpId="0" animBg="1"/>
      <p:bldP spid="24" grpId="0" animBg="1"/>
      <p:bldP spid="3" grpId="0"/>
      <p:bldP spid="26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6075"/>
                    </a14:imgEffect>
                    <a14:imgEffect>
                      <a14:saturation sat="40000"/>
                    </a14:imgEffect>
                    <a14:imgEffect>
                      <a14:brightnessContrast bright="-51000"/>
                    </a14:imgEffect>
                  </a14:imgLayer>
                </a14:imgProps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ângulo 11"/>
          <p:cNvSpPr/>
          <p:nvPr/>
        </p:nvSpPr>
        <p:spPr>
          <a:xfrm>
            <a:off x="0" y="3861048"/>
            <a:ext cx="9143999" cy="1077218"/>
          </a:xfrm>
          <a:prstGeom prst="rect">
            <a:avLst/>
          </a:prstGeom>
          <a:solidFill>
            <a:srgbClr val="FFFF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pt-BR" sz="3200" b="1" dirty="0">
                <a:solidFill>
                  <a:schemeClr val="tx2">
                    <a:lumMod val="75000"/>
                  </a:schemeClr>
                </a:solidFill>
              </a:rPr>
              <a:t>Lealdade nas lutas pelas </a:t>
            </a:r>
            <a:r>
              <a:rPr lang="pt-BR" sz="3200" b="1" dirty="0" smtClean="0">
                <a:solidFill>
                  <a:schemeClr val="tx2">
                    <a:lumMod val="75000"/>
                  </a:schemeClr>
                </a:solidFill>
              </a:rPr>
              <a:t>suas</a:t>
            </a:r>
            <a:br>
              <a:rPr lang="pt-BR" sz="32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pt-BR" sz="3200" b="1" dirty="0" smtClean="0">
                <a:solidFill>
                  <a:schemeClr val="tx2">
                    <a:lumMod val="75000"/>
                  </a:schemeClr>
                </a:solidFill>
              </a:rPr>
              <a:t>ideias </a:t>
            </a:r>
            <a:r>
              <a:rPr lang="pt-BR" sz="3200" b="1" dirty="0">
                <a:solidFill>
                  <a:schemeClr val="tx2">
                    <a:lumMod val="75000"/>
                  </a:schemeClr>
                </a:solidFill>
              </a:rPr>
              <a:t>e </a:t>
            </a:r>
            <a:r>
              <a:rPr lang="pt-BR" sz="3200" b="1" dirty="0" smtClean="0">
                <a:solidFill>
                  <a:schemeClr val="tx2">
                    <a:lumMod val="75000"/>
                  </a:schemeClr>
                </a:solidFill>
              </a:rPr>
              <a:t>opiniões</a:t>
            </a:r>
            <a:endParaRPr lang="en-US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Retângulo 9"/>
          <p:cNvSpPr/>
          <p:nvPr/>
        </p:nvSpPr>
        <p:spPr>
          <a:xfrm>
            <a:off x="0" y="2632557"/>
            <a:ext cx="9144000" cy="584775"/>
          </a:xfrm>
          <a:prstGeom prst="rect">
            <a:avLst/>
          </a:prstGeom>
          <a:solidFill>
            <a:srgbClr val="FFFF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sz="3200" b="1" dirty="0" err="1">
                <a:solidFill>
                  <a:schemeClr val="tx2">
                    <a:lumMod val="75000"/>
                  </a:schemeClr>
                </a:solidFill>
              </a:rPr>
              <a:t>Dedicação</a:t>
            </a:r>
            <a:r>
              <a:rPr lang="en-US" sz="32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tx2">
                    <a:lumMod val="75000"/>
                  </a:schemeClr>
                </a:solidFill>
              </a:rPr>
              <a:t>às</a:t>
            </a:r>
            <a:r>
              <a:rPr lang="en-US" sz="32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tx2">
                    <a:lumMod val="75000"/>
                  </a:schemeClr>
                </a:solidFill>
              </a:rPr>
              <a:t>causas</a:t>
            </a:r>
            <a:r>
              <a:rPr lang="en-US" sz="32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3200" b="1" dirty="0" err="1" smtClean="0">
                <a:solidFill>
                  <a:schemeClr val="tx2">
                    <a:lumMod val="75000"/>
                  </a:schemeClr>
                </a:solidFill>
              </a:rPr>
              <a:t>profissionais</a:t>
            </a:r>
            <a:endParaRPr lang="pt-BR" sz="3200" dirty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79" t="76020"/>
          <a:stretch/>
        </p:blipFill>
        <p:spPr>
          <a:xfrm>
            <a:off x="7697336" y="5213444"/>
            <a:ext cx="1446663" cy="1644555"/>
          </a:xfrm>
          <a:prstGeom prst="rect">
            <a:avLst/>
          </a:prstGeom>
        </p:spPr>
      </p:pic>
      <p:sp>
        <p:nvSpPr>
          <p:cNvPr id="6" name="Espaço Reservado para Texto 3"/>
          <p:cNvSpPr txBox="1">
            <a:spLocks/>
          </p:cNvSpPr>
          <p:nvPr/>
        </p:nvSpPr>
        <p:spPr>
          <a:xfrm>
            <a:off x="631443" y="980728"/>
            <a:ext cx="7881114" cy="584775"/>
          </a:xfrm>
          <a:prstGeom prst="rect">
            <a:avLst/>
          </a:prstGeom>
          <a:solidFill>
            <a:schemeClr val="bg1"/>
          </a:solidFill>
          <a:effectLst>
            <a:reflection blurRad="6350" stA="52000" endA="300" endPos="35000" dir="5400000" sy="-100000" algn="bl" rotWithShape="0"/>
          </a:effectLst>
        </p:spPr>
        <p:txBody>
          <a:bodyPr wrap="square" lIns="180000" rIns="180000" anchor="ctr" anchorCtr="0">
            <a:spAutoFit/>
          </a:bodyPr>
          <a:lstStyle>
            <a:lvl1pPr mar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pt-BR" sz="3600" b="1" kern="1200" spc="3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3200" dirty="0" smtClean="0"/>
              <a:t>O INSPETOR COMO FUNÇÃO PÚBLICA</a:t>
            </a:r>
            <a:endParaRPr lang="pt-BR" sz="3200" dirty="0"/>
          </a:p>
        </p:txBody>
      </p:sp>
    </p:spTree>
    <p:extLst>
      <p:ext uri="{BB962C8B-B14F-4D97-AF65-F5344CB8AC3E}">
        <p14:creationId xmlns:p14="http://schemas.microsoft.com/office/powerpoint/2010/main" val="12774300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6075"/>
                    </a14:imgEffect>
                    <a14:imgEffect>
                      <a14:saturation sat="40000"/>
                    </a14:imgEffect>
                    <a14:imgEffect>
                      <a14:brightnessContrast bright="-51000"/>
                    </a14:imgEffect>
                  </a14:imgLayer>
                </a14:imgProps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ângulo 11"/>
          <p:cNvSpPr/>
          <p:nvPr/>
        </p:nvSpPr>
        <p:spPr>
          <a:xfrm>
            <a:off x="31036" y="4500409"/>
            <a:ext cx="9112963" cy="584775"/>
          </a:xfrm>
          <a:prstGeom prst="rect">
            <a:avLst/>
          </a:prstGeom>
          <a:solidFill>
            <a:srgbClr val="FFFF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pt-BR" sz="3200" b="1" dirty="0">
                <a:solidFill>
                  <a:schemeClr val="tx2">
                    <a:lumMod val="75000"/>
                  </a:schemeClr>
                </a:solidFill>
              </a:rPr>
              <a:t>Empenho na defesa da </a:t>
            </a:r>
            <a:r>
              <a:rPr lang="pt-BR" sz="3200" b="1" dirty="0" smtClean="0">
                <a:solidFill>
                  <a:schemeClr val="tx2">
                    <a:lumMod val="75000"/>
                  </a:schemeClr>
                </a:solidFill>
              </a:rPr>
              <a:t>sociedade</a:t>
            </a:r>
            <a:endParaRPr lang="pt-BR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Retângulo 9"/>
          <p:cNvSpPr/>
          <p:nvPr/>
        </p:nvSpPr>
        <p:spPr>
          <a:xfrm>
            <a:off x="0" y="2636912"/>
            <a:ext cx="9144000" cy="1077218"/>
          </a:xfrm>
          <a:prstGeom prst="rect">
            <a:avLst/>
          </a:prstGeom>
          <a:solidFill>
            <a:srgbClr val="FFFF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0" rIns="1080000" rtlCol="0" anchor="ctr">
            <a:spAutoFit/>
          </a:bodyPr>
          <a:lstStyle/>
          <a:p>
            <a:pPr algn="ctr"/>
            <a:r>
              <a:rPr lang="pt-BR" sz="3200" b="1" dirty="0">
                <a:solidFill>
                  <a:schemeClr val="tx2">
                    <a:lumMod val="75000"/>
                  </a:schemeClr>
                </a:solidFill>
              </a:rPr>
              <a:t>Produção de resultados para o desenvolvimento de sua </a:t>
            </a:r>
            <a:r>
              <a:rPr lang="pt-BR" sz="3200" b="1" dirty="0" smtClean="0">
                <a:solidFill>
                  <a:schemeClr val="tx2">
                    <a:lumMod val="75000"/>
                  </a:schemeClr>
                </a:solidFill>
              </a:rPr>
              <a:t>profissão</a:t>
            </a:r>
            <a:endParaRPr lang="pt-BR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79" t="76020"/>
          <a:stretch/>
        </p:blipFill>
        <p:spPr>
          <a:xfrm>
            <a:off x="7697336" y="5213444"/>
            <a:ext cx="1446663" cy="1644555"/>
          </a:xfrm>
          <a:prstGeom prst="rect">
            <a:avLst/>
          </a:prstGeom>
        </p:spPr>
      </p:pic>
      <p:sp>
        <p:nvSpPr>
          <p:cNvPr id="6" name="Espaço Reservado para Texto 3"/>
          <p:cNvSpPr txBox="1">
            <a:spLocks/>
          </p:cNvSpPr>
          <p:nvPr/>
        </p:nvSpPr>
        <p:spPr>
          <a:xfrm>
            <a:off x="631443" y="980728"/>
            <a:ext cx="7881114" cy="584775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wrap="square" lIns="180000" rIns="180000" anchor="ctr" anchorCtr="0">
            <a:spAutoFit/>
          </a:bodyPr>
          <a:lstStyle>
            <a:lvl1pPr mar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pt-BR" sz="3600" b="1" kern="1200" spc="3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3200" dirty="0" smtClean="0"/>
              <a:t>O INSPETOR COMO FUNÇÃO PÚBLICA</a:t>
            </a:r>
            <a:endParaRPr lang="pt-BR" sz="3200" dirty="0"/>
          </a:p>
        </p:txBody>
      </p:sp>
    </p:spTree>
    <p:extLst>
      <p:ext uri="{BB962C8B-B14F-4D97-AF65-F5344CB8AC3E}">
        <p14:creationId xmlns:p14="http://schemas.microsoft.com/office/powerpoint/2010/main" val="37902283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6075"/>
                    </a14:imgEffect>
                    <a14:imgEffect>
                      <a14:saturation sat="40000"/>
                    </a14:imgEffect>
                    <a14:imgEffect>
                      <a14:brightnessContrast bright="-51000"/>
                    </a14:imgEffect>
                  </a14:imgLayer>
                </a14:imgProps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ângulo 11"/>
          <p:cNvSpPr/>
          <p:nvPr/>
        </p:nvSpPr>
        <p:spPr>
          <a:xfrm>
            <a:off x="0" y="4584030"/>
            <a:ext cx="9144000" cy="1077218"/>
          </a:xfrm>
          <a:prstGeom prst="rect">
            <a:avLst/>
          </a:prstGeom>
          <a:solidFill>
            <a:srgbClr val="FFFF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0" rIns="1080000" rtlCol="0" anchor="ctr">
            <a:spAutoFit/>
          </a:bodyPr>
          <a:lstStyle/>
          <a:p>
            <a:pPr algn="ctr"/>
            <a:r>
              <a:rPr lang="pt-BR" sz="3200" b="1" dirty="0">
                <a:solidFill>
                  <a:schemeClr val="tx2">
                    <a:lumMod val="75000"/>
                  </a:schemeClr>
                </a:solidFill>
              </a:rPr>
              <a:t>Cumprimento formal, material e de prazos em suas </a:t>
            </a:r>
            <a:r>
              <a:rPr lang="pt-BR" sz="3200" b="1" dirty="0" smtClean="0">
                <a:solidFill>
                  <a:schemeClr val="tx2">
                    <a:lumMod val="75000"/>
                  </a:schemeClr>
                </a:solidFill>
              </a:rPr>
              <a:t>tarefas</a:t>
            </a:r>
            <a:endParaRPr lang="pt-BR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Retângulo 9"/>
          <p:cNvSpPr/>
          <p:nvPr/>
        </p:nvSpPr>
        <p:spPr>
          <a:xfrm>
            <a:off x="0" y="2653972"/>
            <a:ext cx="9144000" cy="1077218"/>
          </a:xfrm>
          <a:prstGeom prst="rect">
            <a:avLst/>
          </a:prstGeom>
          <a:solidFill>
            <a:srgbClr val="FFFF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0" rIns="1080000" rtlCol="0" anchor="ctr">
            <a:spAutoFit/>
          </a:bodyPr>
          <a:lstStyle/>
          <a:p>
            <a:pPr algn="ctr"/>
            <a:r>
              <a:rPr lang="pt-BR" sz="3200" b="1" dirty="0">
                <a:solidFill>
                  <a:schemeClr val="tx2">
                    <a:lumMod val="75000"/>
                  </a:schemeClr>
                </a:solidFill>
              </a:rPr>
              <a:t>Participação colaborativa nas tarefas do Crea-SP e da organização que </a:t>
            </a:r>
            <a:r>
              <a:rPr lang="pt-BR" sz="3200" b="1" dirty="0" smtClean="0">
                <a:solidFill>
                  <a:schemeClr val="tx2">
                    <a:lumMod val="75000"/>
                  </a:schemeClr>
                </a:solidFill>
              </a:rPr>
              <a:t>representa</a:t>
            </a:r>
            <a:endParaRPr lang="pt-BR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79" t="76020"/>
          <a:stretch/>
        </p:blipFill>
        <p:spPr>
          <a:xfrm>
            <a:off x="7697336" y="5213444"/>
            <a:ext cx="1446663" cy="1644555"/>
          </a:xfrm>
          <a:prstGeom prst="rect">
            <a:avLst/>
          </a:prstGeom>
        </p:spPr>
      </p:pic>
      <p:sp>
        <p:nvSpPr>
          <p:cNvPr id="6" name="Espaço Reservado para Texto 3"/>
          <p:cNvSpPr txBox="1">
            <a:spLocks/>
          </p:cNvSpPr>
          <p:nvPr/>
        </p:nvSpPr>
        <p:spPr>
          <a:xfrm>
            <a:off x="631443" y="980728"/>
            <a:ext cx="7881114" cy="584775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wrap="square" lIns="180000" rIns="180000" anchor="ctr" anchorCtr="0">
            <a:spAutoFit/>
          </a:bodyPr>
          <a:lstStyle>
            <a:lvl1pPr mar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pt-BR" sz="3600" b="1" kern="1200" spc="3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3200" dirty="0" smtClean="0"/>
              <a:t>O INSPETOR COMO FUNÇÃO PÚBLICA</a:t>
            </a:r>
            <a:endParaRPr lang="pt-BR" sz="3200" dirty="0"/>
          </a:p>
        </p:txBody>
      </p:sp>
    </p:spTree>
    <p:extLst>
      <p:ext uri="{BB962C8B-B14F-4D97-AF65-F5344CB8AC3E}">
        <p14:creationId xmlns:p14="http://schemas.microsoft.com/office/powerpoint/2010/main" val="20749454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6075"/>
                    </a14:imgEffect>
                    <a14:imgEffect>
                      <a14:saturation sat="40000"/>
                    </a14:imgEffect>
                    <a14:imgEffect>
                      <a14:brightnessContrast bright="-51000"/>
                    </a14:imgEffect>
                  </a14:imgLayer>
                </a14:imgProps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ângulo 11"/>
          <p:cNvSpPr/>
          <p:nvPr/>
        </p:nvSpPr>
        <p:spPr>
          <a:xfrm>
            <a:off x="0" y="4584030"/>
            <a:ext cx="9144000" cy="1077218"/>
          </a:xfrm>
          <a:prstGeom prst="rect">
            <a:avLst/>
          </a:prstGeom>
          <a:solidFill>
            <a:srgbClr val="FFFF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0" rIns="1080000" rtlCol="0" anchor="ctr">
            <a:spAutoFit/>
          </a:bodyPr>
          <a:lstStyle/>
          <a:p>
            <a:pPr algn="ctr"/>
            <a:r>
              <a:rPr lang="pt-BR" sz="3200" b="1" dirty="0">
                <a:solidFill>
                  <a:schemeClr val="tx2">
                    <a:lumMod val="75000"/>
                  </a:schemeClr>
                </a:solidFill>
              </a:rPr>
              <a:t>Plenitude na postura e </a:t>
            </a:r>
          </a:p>
          <a:p>
            <a:pPr algn="ctr"/>
            <a:r>
              <a:rPr lang="pt-BR" sz="3200" b="1" dirty="0">
                <a:solidFill>
                  <a:schemeClr val="tx2">
                    <a:lumMod val="75000"/>
                  </a:schemeClr>
                </a:solidFill>
              </a:rPr>
              <a:t>na conduta </a:t>
            </a:r>
            <a:r>
              <a:rPr lang="pt-BR" sz="3200" b="1" dirty="0" smtClean="0">
                <a:solidFill>
                  <a:schemeClr val="tx2">
                    <a:lumMod val="75000"/>
                  </a:schemeClr>
                </a:solidFill>
              </a:rPr>
              <a:t>ética</a:t>
            </a:r>
            <a:endParaRPr lang="pt-BR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Retângulo 9"/>
          <p:cNvSpPr/>
          <p:nvPr/>
        </p:nvSpPr>
        <p:spPr>
          <a:xfrm>
            <a:off x="0" y="2636912"/>
            <a:ext cx="9144000" cy="1077218"/>
          </a:xfrm>
          <a:prstGeom prst="rect">
            <a:avLst/>
          </a:prstGeom>
          <a:solidFill>
            <a:srgbClr val="FFFF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0" rIns="1080000" rtlCol="0" anchor="ctr">
            <a:spAutoFit/>
          </a:bodyPr>
          <a:lstStyle/>
          <a:p>
            <a:pPr algn="ctr"/>
            <a:r>
              <a:rPr lang="pt-BR" sz="3200" b="1" dirty="0">
                <a:solidFill>
                  <a:schemeClr val="tx2">
                    <a:lumMod val="75000"/>
                  </a:schemeClr>
                </a:solidFill>
              </a:rPr>
              <a:t>Tratamento igualitário com seus colegas, representados e </a:t>
            </a:r>
            <a:r>
              <a:rPr lang="pt-BR" sz="3200" b="1" dirty="0" smtClean="0">
                <a:solidFill>
                  <a:schemeClr val="tx2">
                    <a:lumMod val="75000"/>
                  </a:schemeClr>
                </a:solidFill>
              </a:rPr>
              <a:t>funcionários</a:t>
            </a:r>
            <a:endParaRPr lang="pt-BR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79" t="76020"/>
          <a:stretch/>
        </p:blipFill>
        <p:spPr>
          <a:xfrm>
            <a:off x="7697336" y="5213444"/>
            <a:ext cx="1446663" cy="1644555"/>
          </a:xfrm>
          <a:prstGeom prst="rect">
            <a:avLst/>
          </a:prstGeom>
        </p:spPr>
      </p:pic>
      <p:sp>
        <p:nvSpPr>
          <p:cNvPr id="6" name="Espaço Reservado para Texto 3"/>
          <p:cNvSpPr txBox="1">
            <a:spLocks/>
          </p:cNvSpPr>
          <p:nvPr/>
        </p:nvSpPr>
        <p:spPr>
          <a:xfrm>
            <a:off x="631443" y="980728"/>
            <a:ext cx="7881114" cy="584775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wrap="square" lIns="180000" rIns="180000" anchor="ctr" anchorCtr="0">
            <a:spAutoFit/>
          </a:bodyPr>
          <a:lstStyle>
            <a:lvl1pPr mar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pt-BR" sz="3600" b="1" kern="1200" spc="3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3200" dirty="0" smtClean="0"/>
              <a:t>O INSPETOR COMO FUNÇÃO PÚBLICA</a:t>
            </a:r>
            <a:endParaRPr lang="pt-BR" sz="3200" dirty="0"/>
          </a:p>
        </p:txBody>
      </p:sp>
    </p:spTree>
    <p:extLst>
      <p:ext uri="{BB962C8B-B14F-4D97-AF65-F5344CB8AC3E}">
        <p14:creationId xmlns:p14="http://schemas.microsoft.com/office/powerpoint/2010/main" val="12159797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6075"/>
                    </a14:imgEffect>
                    <a14:imgEffect>
                      <a14:saturation sat="40000"/>
                    </a14:imgEffect>
                    <a14:imgEffect>
                      <a14:brightnessContrast bright="-51000"/>
                    </a14:imgEffect>
                  </a14:imgLayer>
                </a14:imgProps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ângulo 11"/>
          <p:cNvSpPr/>
          <p:nvPr/>
        </p:nvSpPr>
        <p:spPr>
          <a:xfrm>
            <a:off x="0" y="4584030"/>
            <a:ext cx="9144000" cy="1077218"/>
          </a:xfrm>
          <a:prstGeom prst="rect">
            <a:avLst/>
          </a:prstGeom>
          <a:solidFill>
            <a:srgbClr val="FFFF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0" rIns="1080000" rtlCol="0" anchor="ctr">
            <a:spAutoFit/>
          </a:bodyPr>
          <a:lstStyle/>
          <a:p>
            <a:pPr algn="ctr"/>
            <a:r>
              <a:rPr lang="pt-BR" sz="3200" b="1" dirty="0">
                <a:solidFill>
                  <a:schemeClr val="tx2">
                    <a:lumMod val="75000"/>
                  </a:schemeClr>
                </a:solidFill>
              </a:rPr>
              <a:t>Divulgação da legislação e valorização do </a:t>
            </a:r>
            <a:r>
              <a:rPr lang="pt-BR" sz="3200" b="1" dirty="0" smtClean="0">
                <a:solidFill>
                  <a:schemeClr val="tx2">
                    <a:lumMod val="75000"/>
                  </a:schemeClr>
                </a:solidFill>
              </a:rPr>
              <a:t>profissional</a:t>
            </a:r>
            <a:endParaRPr lang="pt-BR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Retângulo 9"/>
          <p:cNvSpPr/>
          <p:nvPr/>
        </p:nvSpPr>
        <p:spPr>
          <a:xfrm>
            <a:off x="0" y="2144470"/>
            <a:ext cx="9144000" cy="2062103"/>
          </a:xfrm>
          <a:prstGeom prst="rect">
            <a:avLst/>
          </a:prstGeom>
          <a:solidFill>
            <a:srgbClr val="FFFF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0" rIns="1080000" rtlCol="0" anchor="ctr">
            <a:spAutoFit/>
          </a:bodyPr>
          <a:lstStyle/>
          <a:p>
            <a:pPr algn="ctr"/>
            <a:r>
              <a:rPr lang="pt-BR" sz="3200" b="1" dirty="0">
                <a:solidFill>
                  <a:schemeClr val="tx2">
                    <a:lumMod val="75000"/>
                  </a:schemeClr>
                </a:solidFill>
              </a:rPr>
              <a:t>Colaboração e apoio nas atividades operacionais e </a:t>
            </a:r>
            <a:r>
              <a:rPr lang="pt-BR" sz="3200" b="1" dirty="0" smtClean="0">
                <a:solidFill>
                  <a:schemeClr val="tx2">
                    <a:lumMod val="75000"/>
                  </a:schemeClr>
                </a:solidFill>
              </a:rPr>
              <a:t>nas melhorias </a:t>
            </a:r>
            <a:r>
              <a:rPr lang="pt-BR" sz="3200" b="1" dirty="0">
                <a:solidFill>
                  <a:schemeClr val="tx2">
                    <a:lumMod val="75000"/>
                  </a:schemeClr>
                </a:solidFill>
              </a:rPr>
              <a:t>do processo de fiscalização na jurisdição de </a:t>
            </a:r>
            <a:r>
              <a:rPr lang="pt-BR" sz="3200" b="1" dirty="0" smtClean="0">
                <a:solidFill>
                  <a:schemeClr val="tx2">
                    <a:lumMod val="75000"/>
                  </a:schemeClr>
                </a:solidFill>
              </a:rPr>
              <a:t>sua inspetoria</a:t>
            </a:r>
            <a:endParaRPr lang="pt-BR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79" t="76020"/>
          <a:stretch/>
        </p:blipFill>
        <p:spPr>
          <a:xfrm>
            <a:off x="7697336" y="5213444"/>
            <a:ext cx="1446663" cy="1644555"/>
          </a:xfrm>
          <a:prstGeom prst="rect">
            <a:avLst/>
          </a:prstGeom>
        </p:spPr>
      </p:pic>
      <p:sp>
        <p:nvSpPr>
          <p:cNvPr id="6" name="Espaço Reservado para Texto 3"/>
          <p:cNvSpPr txBox="1">
            <a:spLocks/>
          </p:cNvSpPr>
          <p:nvPr/>
        </p:nvSpPr>
        <p:spPr>
          <a:xfrm>
            <a:off x="631443" y="980728"/>
            <a:ext cx="7881114" cy="584775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wrap="square" lIns="180000" rIns="180000" anchor="ctr" anchorCtr="0">
            <a:spAutoFit/>
          </a:bodyPr>
          <a:lstStyle>
            <a:lvl1pPr mar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pt-BR" sz="3600" b="1" kern="1200" spc="3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3200" dirty="0" smtClean="0"/>
              <a:t>O INSPETOR COMO FUNÇÃO PÚBLICA</a:t>
            </a:r>
            <a:endParaRPr lang="pt-BR" sz="3200" dirty="0"/>
          </a:p>
        </p:txBody>
      </p:sp>
    </p:spTree>
    <p:extLst>
      <p:ext uri="{BB962C8B-B14F-4D97-AF65-F5344CB8AC3E}">
        <p14:creationId xmlns:p14="http://schemas.microsoft.com/office/powerpoint/2010/main" val="16076683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0" grpId="0" animBg="1"/>
    </p:bld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Escritório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Escritório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Escritório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Escritório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Escritório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6.xml><?xml version="1.0" encoding="utf-8"?>
<a:themeOverride xmlns:a="http://schemas.openxmlformats.org/drawingml/2006/main">
  <a:clrScheme name="Escritório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7.xml><?xml version="1.0" encoding="utf-8"?>
<a:themeOverride xmlns:a="http://schemas.openxmlformats.org/drawingml/2006/main">
  <a:clrScheme name="Escritório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1504</TotalTime>
  <Words>349</Words>
  <Application>Microsoft Office PowerPoint</Application>
  <PresentationFormat>Apresentação na tela (4:3)</PresentationFormat>
  <Paragraphs>53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13</vt:i4>
      </vt:variant>
    </vt:vector>
  </HeadingPairs>
  <TitlesOfParts>
    <vt:vector size="14" baseType="lpstr"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SUSAN PEREIRA SIQUEIRA</dc:creator>
  <cp:lastModifiedBy>SUSAN PEREIRA SIQUEIRA</cp:lastModifiedBy>
  <cp:revision>319</cp:revision>
  <dcterms:created xsi:type="dcterms:W3CDTF">2017-06-20T18:55:07Z</dcterms:created>
  <dcterms:modified xsi:type="dcterms:W3CDTF">2017-07-21T14:43:12Z</dcterms:modified>
</cp:coreProperties>
</file>