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788150" cy="992346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00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680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5047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D8542-1F7A-4A75-855B-1B6CCCA6BB5E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5047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62BA6-7C45-498A-B711-EA35BE3CA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710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101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342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554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255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68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646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6750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533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5248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74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990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262BC-29BB-4499-A17E-063BE797F254}" type="datetimeFigureOut">
              <a:rPr lang="pt-BR" smtClean="0"/>
              <a:t>17/08/2018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D02AA-B7FA-42B1-B108-75392F2CA2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1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\\Zeus\CREA-SP\Unidades Administrativas\DCO\_Apresentações\2018 08 CDER-SP\Imagens\CDER-SP_bc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654" y="1228736"/>
            <a:ext cx="3255010" cy="1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tângulo 26"/>
          <p:cNvSpPr/>
          <p:nvPr/>
        </p:nvSpPr>
        <p:spPr>
          <a:xfrm>
            <a:off x="0" y="3972629"/>
            <a:ext cx="9144000" cy="1171393"/>
          </a:xfrm>
          <a:prstGeom prst="rect">
            <a:avLst/>
          </a:prstGeom>
          <a:solidFill>
            <a:srgbClr val="00206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/>
          <p:cNvSpPr txBox="1"/>
          <p:nvPr/>
        </p:nvSpPr>
        <p:spPr>
          <a:xfrm>
            <a:off x="0" y="412230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solidFill>
                  <a:srgbClr val="FF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fundação e o 1º ano de atividades</a:t>
            </a:r>
          </a:p>
          <a:p>
            <a:pPr algn="ctr">
              <a:lnSpc>
                <a:spcPct val="150000"/>
              </a:lnSpc>
            </a:pPr>
            <a:r>
              <a:rPr lang="pt-BR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AGOSTO DE 2018</a:t>
            </a:r>
          </a:p>
        </p:txBody>
      </p:sp>
    </p:spTree>
    <p:extLst>
      <p:ext uri="{BB962C8B-B14F-4D97-AF65-F5344CB8AC3E}">
        <p14:creationId xmlns:p14="http://schemas.microsoft.com/office/powerpoint/2010/main" val="331482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809296" y="246600"/>
            <a:ext cx="3525408" cy="95015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0" y="4336978"/>
            <a:ext cx="9144000" cy="1559124"/>
          </a:xfrm>
          <a:prstGeom prst="rect">
            <a:avLst/>
          </a:prstGeom>
          <a:solidFill>
            <a:srgbClr val="FFA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4572000" y="466591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José Geraldo </a:t>
            </a:r>
            <a:r>
              <a:rPr lang="pt-BR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Trani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Brandão</a:t>
            </a:r>
          </a:p>
          <a:p>
            <a:pPr algn="ctr">
              <a:lnSpc>
                <a:spcPct val="150000"/>
              </a:lnSpc>
            </a:pPr>
            <a:r>
              <a:rPr lang="pt-BR" sz="1400" b="1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COORDENADOR-ADJUNTO</a:t>
            </a:r>
            <a:endParaRPr lang="pt-BR" sz="1400" b="1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809296" y="291224"/>
            <a:ext cx="3509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de julho de 2018</a:t>
            </a:r>
          </a:p>
          <a:p>
            <a:pPr algn="ctr">
              <a:lnSpc>
                <a:spcPct val="150000"/>
              </a:lnSpc>
            </a:pPr>
            <a:r>
              <a:rPr lang="en-US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FUNDAÇÃO</a:t>
            </a:r>
            <a:endParaRPr lang="pt-BR" sz="1400" b="1" spc="3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0" y="4680523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Tec. Daniel </a:t>
            </a:r>
            <a:r>
              <a:rPr lang="pt-B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Montagnoli</a:t>
            </a: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Robles</a:t>
            </a:r>
          </a:p>
          <a:p>
            <a:pPr algn="ctr">
              <a:lnSpc>
                <a:spcPct val="150000"/>
              </a:lnSpc>
            </a:pPr>
            <a:r>
              <a:rPr lang="pt-BR" sz="1400" b="1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COORDENADOR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0" y="0"/>
            <a:ext cx="9144000" cy="2912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9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5157193"/>
            <a:ext cx="9144000" cy="1700808"/>
          </a:xfrm>
          <a:prstGeom prst="rect">
            <a:avLst/>
          </a:prstGeom>
          <a:solidFill>
            <a:srgbClr val="00206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415636" y="5416196"/>
            <a:ext cx="83127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Instalação aprovada por meio da </a:t>
            </a:r>
            <a:r>
              <a:rPr lang="pt-BR" sz="1400" b="1" dirty="0" smtClean="0">
                <a:solidFill>
                  <a:srgbClr val="FF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DECISÃO PL Nº 417/2017</a:t>
            </a:r>
            <a:r>
              <a:rPr lang="pt-B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Podem integrar o CDER </a:t>
            </a:r>
            <a:r>
              <a:rPr lang="pt-BR" sz="1400" b="1" dirty="0" smtClean="0">
                <a:solidFill>
                  <a:srgbClr val="FF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entidades municipais, intermunicipais e estaduais </a:t>
            </a:r>
            <a:r>
              <a:rPr lang="pt-B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representativas 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profissões jurisdicionadas pelo Sistema 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Confea</a:t>
            </a:r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/Crea e credenciadas junto ao Crea-SP.</a:t>
            </a:r>
          </a:p>
        </p:txBody>
      </p:sp>
    </p:spTree>
    <p:extLst>
      <p:ext uri="{BB962C8B-B14F-4D97-AF65-F5344CB8AC3E}">
        <p14:creationId xmlns:p14="http://schemas.microsoft.com/office/powerpoint/2010/main" val="3555878334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70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5157193"/>
            <a:ext cx="9144000" cy="1700808"/>
          </a:xfrm>
          <a:prstGeom prst="rect">
            <a:avLst/>
          </a:prstGeom>
          <a:solidFill>
            <a:srgbClr val="00206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5364088" y="6063679"/>
            <a:ext cx="3525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1º ano de atividades</a:t>
            </a:r>
            <a:endParaRPr lang="pt-B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283968" y="5358113"/>
            <a:ext cx="46273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spc="300" dirty="0" smtClean="0">
                <a:solidFill>
                  <a:srgbClr val="FF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CONQUISTAS</a:t>
            </a:r>
            <a:endParaRPr lang="pt-BR" sz="4800" dirty="0">
              <a:solidFill>
                <a:srgbClr val="FFA000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635" y="625776"/>
            <a:ext cx="2958730" cy="1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3733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415637" y="5359524"/>
            <a:ext cx="8312727" cy="1498476"/>
          </a:xfrm>
          <a:prstGeom prst="rect">
            <a:avLst/>
          </a:prstGeom>
          <a:solidFill>
            <a:srgbClr val="FFA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55576" y="5644994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Assinatura do termo aditivo ao contrato de prestação de serviços bancários com o </a:t>
            </a:r>
            <a:r>
              <a:rPr lang="pt-BR" b="1" spc="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BANCO DO BRASIL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851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15637" y="0"/>
            <a:ext cx="8312727" cy="6858000"/>
          </a:xfrm>
          <a:prstGeom prst="rect">
            <a:avLst/>
          </a:prstGeom>
          <a:solidFill>
            <a:srgbClr val="FFA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55576" y="292244"/>
            <a:ext cx="7632848" cy="627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Criação dos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spc="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COMITÊS TEMÁTICOS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Organização e Estruturação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Apoio à Fiscalização do Crea-SP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Desenvolvimento Paulista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Legislação Profissional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da Frente Parlamentar Estadual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Educação, Ética e Exercício Profissional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Ciência, Tecnologia e Inovação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da Lei da Caderneta de Obra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Inspeção Predial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Convênios e Parcerias Crea-SP/Entidades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Combate e Prevenção de Incêndio (Lei nº 13.425/2017)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Assistência Técnica Gratuita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Comitê de Comunicação e Publicidade</a:t>
            </a:r>
          </a:p>
        </p:txBody>
      </p:sp>
    </p:spTree>
    <p:extLst>
      <p:ext uri="{BB962C8B-B14F-4D97-AF65-F5344CB8AC3E}">
        <p14:creationId xmlns:p14="http://schemas.microsoft.com/office/powerpoint/2010/main" val="2459442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419872" y="2564904"/>
            <a:ext cx="5164476" cy="4293096"/>
          </a:xfrm>
          <a:prstGeom prst="rect">
            <a:avLst/>
          </a:prstGeom>
          <a:solidFill>
            <a:srgbClr val="FFA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3661850" y="2609039"/>
            <a:ext cx="46805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spc="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DISCUSSÃO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temas de relevância para a atividade profissional e a sociedade: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Livro de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Ordem;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Acessibilidade;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Novas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Tecnologias;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Inspeção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Predial;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Liderança;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Assistência Técnica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Gratuita;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Plano de Manutenção, Operação e Controle de ar condicionado –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PMOC.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8733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419872" y="-4125"/>
            <a:ext cx="5164476" cy="1776941"/>
          </a:xfrm>
          <a:prstGeom prst="rect">
            <a:avLst/>
          </a:prstGeom>
          <a:solidFill>
            <a:srgbClr val="FFA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3661850" y="188640"/>
            <a:ext cx="468052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spc="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PARCERIAS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Unesp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Univesp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524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572000" y="3140968"/>
            <a:ext cx="4104456" cy="3717032"/>
          </a:xfrm>
          <a:prstGeom prst="rect">
            <a:avLst/>
          </a:prstGeom>
          <a:solidFill>
            <a:srgbClr val="FFA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4788025" y="3253040"/>
            <a:ext cx="36724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spc="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PARCERIA COM FÓRUM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Conjunto de Entidades de Classe e Instituições de Ensino: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Fórum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do Meio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Ambiente;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Fórum de Política,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Engenharia e Desenvolvimento;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Fórum de Recursos Hídricos e sua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Legislação.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17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\\Zeus\CREA-SP\Unidades Administrativas\DCO\_Apresentações\2018 08 CDER-SP\Imagens\CDER-SP_bc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316" y="5661248"/>
            <a:ext cx="1837368" cy="75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682" y="5661248"/>
            <a:ext cx="2422431" cy="54679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0" y="1124744"/>
            <a:ext cx="9144000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200" b="1" spc="300" dirty="0" smtClean="0">
                <a:solidFill>
                  <a:srgbClr val="FFA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OBRIGADO!</a:t>
            </a:r>
          </a:p>
        </p:txBody>
      </p:sp>
      <p:sp>
        <p:nvSpPr>
          <p:cNvPr id="8" name="Retângulo 7"/>
          <p:cNvSpPr/>
          <p:nvPr/>
        </p:nvSpPr>
        <p:spPr>
          <a:xfrm>
            <a:off x="0" y="2998205"/>
            <a:ext cx="9144000" cy="1171393"/>
          </a:xfrm>
          <a:prstGeom prst="rect">
            <a:avLst/>
          </a:prstGeom>
          <a:solidFill>
            <a:srgbClr val="00206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0" y="314788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solidFill>
                  <a:srgbClr val="FF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Tec. Daniel </a:t>
            </a:r>
            <a:r>
              <a:rPr lang="pt-BR" b="1" dirty="0" err="1" smtClean="0">
                <a:solidFill>
                  <a:srgbClr val="FF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Montagnoli</a:t>
            </a:r>
            <a:r>
              <a:rPr lang="pt-BR" b="1" dirty="0" smtClean="0">
                <a:solidFill>
                  <a:srgbClr val="FF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Robles</a:t>
            </a:r>
          </a:p>
          <a:p>
            <a:pPr algn="ctr">
              <a:lnSpc>
                <a:spcPct val="150000"/>
              </a:lnSpc>
            </a:pPr>
            <a:r>
              <a:rPr lang="pt-BR" sz="1400" b="1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COORDENADOR DO CDER-SP</a:t>
            </a:r>
          </a:p>
        </p:txBody>
      </p:sp>
    </p:spTree>
    <p:extLst>
      <p:ext uri="{BB962C8B-B14F-4D97-AF65-F5344CB8AC3E}">
        <p14:creationId xmlns:p14="http://schemas.microsoft.com/office/powerpoint/2010/main" val="16419160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264</Words>
  <Application>Microsoft Office PowerPoint</Application>
  <PresentationFormat>Apresentação na tela (4:3)</PresentationFormat>
  <Paragraphs>46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GUSTAVO LEUTWILER FERNANDEZ</dc:creator>
  <cp:lastModifiedBy>GUSTAVO LEUTWILER FERNANDEZ</cp:lastModifiedBy>
  <cp:revision>17</cp:revision>
  <cp:lastPrinted>2018-08-17T18:12:44Z</cp:lastPrinted>
  <dcterms:created xsi:type="dcterms:W3CDTF">2018-08-17T12:46:53Z</dcterms:created>
  <dcterms:modified xsi:type="dcterms:W3CDTF">2018-08-17T18:21:26Z</dcterms:modified>
</cp:coreProperties>
</file>